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sldIdLst>
    <p:sldId id="273" r:id="rId3"/>
    <p:sldId id="277" r:id="rId4"/>
    <p:sldId id="286" r:id="rId5"/>
    <p:sldId id="285" r:id="rId6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99FF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90" d="100"/>
          <a:sy n="90" d="100"/>
        </p:scale>
        <p:origin x="90" y="49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5038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4687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6911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63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10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663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90316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80175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109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6979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310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743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楕円 883">
            <a:extLst>
              <a:ext uri="{FF2B5EF4-FFF2-40B4-BE49-F238E27FC236}">
                <a16:creationId xmlns:a16="http://schemas.microsoft.com/office/drawing/2014/main" id="{1512C72E-6891-41F0-AD4B-C48F8186AB49}"/>
              </a:ext>
            </a:extLst>
          </p:cNvPr>
          <p:cNvSpPr/>
          <p:nvPr/>
        </p:nvSpPr>
        <p:spPr>
          <a:xfrm>
            <a:off x="553981" y="3993381"/>
            <a:ext cx="2199010" cy="2199010"/>
          </a:xfrm>
          <a:prstGeom prst="ellipse">
            <a:avLst/>
          </a:prstGeom>
          <a:solidFill>
            <a:srgbClr val="FFCC6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62" name="楕円 661">
            <a:extLst>
              <a:ext uri="{FF2B5EF4-FFF2-40B4-BE49-F238E27FC236}">
                <a16:creationId xmlns:a16="http://schemas.microsoft.com/office/drawing/2014/main" id="{10949217-7700-48EF-835F-6100046A8356}"/>
              </a:ext>
            </a:extLst>
          </p:cNvPr>
          <p:cNvSpPr/>
          <p:nvPr/>
        </p:nvSpPr>
        <p:spPr>
          <a:xfrm>
            <a:off x="7252493" y="4067809"/>
            <a:ext cx="2199010" cy="219901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39" name="楕円 638">
            <a:extLst>
              <a:ext uri="{FF2B5EF4-FFF2-40B4-BE49-F238E27FC236}">
                <a16:creationId xmlns:a16="http://schemas.microsoft.com/office/drawing/2014/main" id="{B9523FA7-0790-4A34-BC9A-605737387E33}"/>
              </a:ext>
            </a:extLst>
          </p:cNvPr>
          <p:cNvSpPr/>
          <p:nvPr/>
        </p:nvSpPr>
        <p:spPr>
          <a:xfrm>
            <a:off x="575246" y="1345874"/>
            <a:ext cx="2199010" cy="219901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D8353347-5AEE-464F-BB76-91065DF4B1DA}"/>
              </a:ext>
            </a:extLst>
          </p:cNvPr>
          <p:cNvSpPr/>
          <p:nvPr/>
        </p:nvSpPr>
        <p:spPr>
          <a:xfrm>
            <a:off x="7188697" y="1367139"/>
            <a:ext cx="2199010" cy="219901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岩手県と言えば</a:t>
            </a:r>
          </a:p>
        </p:txBody>
      </p:sp>
      <p:grpSp>
        <p:nvGrpSpPr>
          <p:cNvPr id="811" name="Group 301">
            <a:extLst>
              <a:ext uri="{FF2B5EF4-FFF2-40B4-BE49-F238E27FC236}">
                <a16:creationId xmlns:a16="http://schemas.microsoft.com/office/drawing/2014/main" id="{DB3BC8F1-6DA9-46E9-BA09-3B07C9DEA3E0}"/>
              </a:ext>
            </a:extLst>
          </p:cNvPr>
          <p:cNvGrpSpPr>
            <a:grpSpLocks/>
          </p:cNvGrpSpPr>
          <p:nvPr/>
        </p:nvGrpSpPr>
        <p:grpSpPr bwMode="auto">
          <a:xfrm>
            <a:off x="2972780" y="1162801"/>
            <a:ext cx="3546327" cy="5512140"/>
            <a:chOff x="728" y="148"/>
            <a:chExt cx="4961" cy="7711"/>
          </a:xfrm>
        </p:grpSpPr>
        <p:sp>
          <p:nvSpPr>
            <p:cNvPr id="852" name="Freeform 259">
              <a:extLst>
                <a:ext uri="{FF2B5EF4-FFF2-40B4-BE49-F238E27FC236}">
                  <a16:creationId xmlns:a16="http://schemas.microsoft.com/office/drawing/2014/main" id="{6B0F8A9B-791A-48D6-9137-5819F425E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7" y="2500"/>
              <a:ext cx="1870" cy="1673"/>
            </a:xfrm>
            <a:custGeom>
              <a:avLst/>
              <a:gdLst>
                <a:gd name="T0" fmla="*/ 1276 w 1871"/>
                <a:gd name="T1" fmla="*/ 1616 h 1673"/>
                <a:gd name="T2" fmla="*/ 1134 w 1871"/>
                <a:gd name="T3" fmla="*/ 1616 h 1673"/>
                <a:gd name="T4" fmla="*/ 1078 w 1871"/>
                <a:gd name="T5" fmla="*/ 1559 h 1673"/>
                <a:gd name="T6" fmla="*/ 993 w 1871"/>
                <a:gd name="T7" fmla="*/ 1588 h 1673"/>
                <a:gd name="T8" fmla="*/ 737 w 1871"/>
                <a:gd name="T9" fmla="*/ 1503 h 1673"/>
                <a:gd name="T10" fmla="*/ 652 w 1871"/>
                <a:gd name="T11" fmla="*/ 1361 h 1673"/>
                <a:gd name="T12" fmla="*/ 482 w 1871"/>
                <a:gd name="T13" fmla="*/ 1276 h 1673"/>
                <a:gd name="T14" fmla="*/ 284 w 1871"/>
                <a:gd name="T15" fmla="*/ 1361 h 1673"/>
                <a:gd name="T16" fmla="*/ 199 w 1871"/>
                <a:gd name="T17" fmla="*/ 1304 h 1673"/>
                <a:gd name="T18" fmla="*/ 170 w 1871"/>
                <a:gd name="T19" fmla="*/ 1219 h 1673"/>
                <a:gd name="T20" fmla="*/ 85 w 1871"/>
                <a:gd name="T21" fmla="*/ 1276 h 1673"/>
                <a:gd name="T22" fmla="*/ 0 w 1871"/>
                <a:gd name="T23" fmla="*/ 1219 h 1673"/>
                <a:gd name="T24" fmla="*/ 57 w 1871"/>
                <a:gd name="T25" fmla="*/ 1077 h 1673"/>
                <a:gd name="T26" fmla="*/ 199 w 1871"/>
                <a:gd name="T27" fmla="*/ 1106 h 1673"/>
                <a:gd name="T28" fmla="*/ 284 w 1871"/>
                <a:gd name="T29" fmla="*/ 964 h 1673"/>
                <a:gd name="T30" fmla="*/ 341 w 1871"/>
                <a:gd name="T31" fmla="*/ 936 h 1673"/>
                <a:gd name="T32" fmla="*/ 454 w 1871"/>
                <a:gd name="T33" fmla="*/ 766 h 1673"/>
                <a:gd name="T34" fmla="*/ 596 w 1871"/>
                <a:gd name="T35" fmla="*/ 737 h 1673"/>
                <a:gd name="T36" fmla="*/ 596 w 1871"/>
                <a:gd name="T37" fmla="*/ 567 h 1673"/>
                <a:gd name="T38" fmla="*/ 567 w 1871"/>
                <a:gd name="T39" fmla="*/ 510 h 1673"/>
                <a:gd name="T40" fmla="*/ 482 w 1871"/>
                <a:gd name="T41" fmla="*/ 482 h 1673"/>
                <a:gd name="T42" fmla="*/ 426 w 1871"/>
                <a:gd name="T43" fmla="*/ 397 h 1673"/>
                <a:gd name="T44" fmla="*/ 426 w 1871"/>
                <a:gd name="T45" fmla="*/ 199 h 1673"/>
                <a:gd name="T46" fmla="*/ 539 w 1871"/>
                <a:gd name="T47" fmla="*/ 142 h 1673"/>
                <a:gd name="T48" fmla="*/ 567 w 1871"/>
                <a:gd name="T49" fmla="*/ 57 h 1673"/>
                <a:gd name="T50" fmla="*/ 624 w 1871"/>
                <a:gd name="T51" fmla="*/ 0 h 1673"/>
                <a:gd name="T52" fmla="*/ 709 w 1871"/>
                <a:gd name="T53" fmla="*/ 85 h 1673"/>
                <a:gd name="T54" fmla="*/ 936 w 1871"/>
                <a:gd name="T55" fmla="*/ 142 h 1673"/>
                <a:gd name="T56" fmla="*/ 993 w 1871"/>
                <a:gd name="T57" fmla="*/ 170 h 1673"/>
                <a:gd name="T58" fmla="*/ 1049 w 1871"/>
                <a:gd name="T59" fmla="*/ 312 h 1673"/>
                <a:gd name="T60" fmla="*/ 1021 w 1871"/>
                <a:gd name="T61" fmla="*/ 397 h 1673"/>
                <a:gd name="T62" fmla="*/ 1106 w 1871"/>
                <a:gd name="T63" fmla="*/ 425 h 1673"/>
                <a:gd name="T64" fmla="*/ 1191 w 1871"/>
                <a:gd name="T65" fmla="*/ 397 h 1673"/>
                <a:gd name="T66" fmla="*/ 1304 w 1871"/>
                <a:gd name="T67" fmla="*/ 340 h 1673"/>
                <a:gd name="T68" fmla="*/ 1446 w 1871"/>
                <a:gd name="T69" fmla="*/ 340 h 1673"/>
                <a:gd name="T70" fmla="*/ 1531 w 1871"/>
                <a:gd name="T71" fmla="*/ 369 h 1673"/>
                <a:gd name="T72" fmla="*/ 1588 w 1871"/>
                <a:gd name="T73" fmla="*/ 199 h 1673"/>
                <a:gd name="T74" fmla="*/ 1730 w 1871"/>
                <a:gd name="T75" fmla="*/ 199 h 1673"/>
                <a:gd name="T76" fmla="*/ 1786 w 1871"/>
                <a:gd name="T77" fmla="*/ 340 h 1673"/>
                <a:gd name="T78" fmla="*/ 1871 w 1871"/>
                <a:gd name="T79" fmla="*/ 539 h 1673"/>
                <a:gd name="T80" fmla="*/ 1786 w 1871"/>
                <a:gd name="T81" fmla="*/ 539 h 1673"/>
                <a:gd name="T82" fmla="*/ 1616 w 1871"/>
                <a:gd name="T83" fmla="*/ 737 h 1673"/>
                <a:gd name="T84" fmla="*/ 1475 w 1871"/>
                <a:gd name="T85" fmla="*/ 794 h 1673"/>
                <a:gd name="T86" fmla="*/ 1418 w 1871"/>
                <a:gd name="T87" fmla="*/ 879 h 1673"/>
                <a:gd name="T88" fmla="*/ 1446 w 1871"/>
                <a:gd name="T89" fmla="*/ 1021 h 1673"/>
                <a:gd name="T90" fmla="*/ 1361 w 1871"/>
                <a:gd name="T91" fmla="*/ 1191 h 1673"/>
                <a:gd name="T92" fmla="*/ 1248 w 1871"/>
                <a:gd name="T93" fmla="*/ 1276 h 1673"/>
                <a:gd name="T94" fmla="*/ 1248 w 1871"/>
                <a:gd name="T95" fmla="*/ 1389 h 1673"/>
                <a:gd name="T96" fmla="*/ 1560 w 1871"/>
                <a:gd name="T97" fmla="*/ 1616 h 1673"/>
                <a:gd name="T98" fmla="*/ 1503 w 1871"/>
                <a:gd name="T99" fmla="*/ 1673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71" h="1673">
                  <a:moveTo>
                    <a:pt x="1446" y="1616"/>
                  </a:moveTo>
                  <a:lnTo>
                    <a:pt x="1276" y="1616"/>
                  </a:lnTo>
                  <a:lnTo>
                    <a:pt x="1219" y="1644"/>
                  </a:lnTo>
                  <a:lnTo>
                    <a:pt x="1134" y="1616"/>
                  </a:lnTo>
                  <a:lnTo>
                    <a:pt x="1078" y="1644"/>
                  </a:lnTo>
                  <a:lnTo>
                    <a:pt x="1078" y="1559"/>
                  </a:lnTo>
                  <a:lnTo>
                    <a:pt x="1021" y="1446"/>
                  </a:lnTo>
                  <a:lnTo>
                    <a:pt x="993" y="1588"/>
                  </a:lnTo>
                  <a:lnTo>
                    <a:pt x="879" y="1474"/>
                  </a:lnTo>
                  <a:lnTo>
                    <a:pt x="737" y="1503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567" y="1361"/>
                  </a:lnTo>
                  <a:lnTo>
                    <a:pt x="482" y="1276"/>
                  </a:lnTo>
                  <a:lnTo>
                    <a:pt x="426" y="1333"/>
                  </a:lnTo>
                  <a:lnTo>
                    <a:pt x="284" y="1361"/>
                  </a:lnTo>
                  <a:lnTo>
                    <a:pt x="227" y="1304"/>
                  </a:lnTo>
                  <a:lnTo>
                    <a:pt x="199" y="1304"/>
                  </a:lnTo>
                  <a:lnTo>
                    <a:pt x="199" y="1248"/>
                  </a:lnTo>
                  <a:lnTo>
                    <a:pt x="170" y="1219"/>
                  </a:lnTo>
                  <a:lnTo>
                    <a:pt x="142" y="1276"/>
                  </a:lnTo>
                  <a:lnTo>
                    <a:pt x="85" y="1276"/>
                  </a:lnTo>
                  <a:lnTo>
                    <a:pt x="85" y="1219"/>
                  </a:lnTo>
                  <a:lnTo>
                    <a:pt x="0" y="1219"/>
                  </a:lnTo>
                  <a:lnTo>
                    <a:pt x="85" y="1134"/>
                  </a:lnTo>
                  <a:lnTo>
                    <a:pt x="57" y="1077"/>
                  </a:lnTo>
                  <a:lnTo>
                    <a:pt x="142" y="1049"/>
                  </a:lnTo>
                  <a:lnTo>
                    <a:pt x="199" y="1106"/>
                  </a:lnTo>
                  <a:lnTo>
                    <a:pt x="284" y="1049"/>
                  </a:lnTo>
                  <a:lnTo>
                    <a:pt x="284" y="964"/>
                  </a:lnTo>
                  <a:lnTo>
                    <a:pt x="256" y="907"/>
                  </a:lnTo>
                  <a:lnTo>
                    <a:pt x="341" y="936"/>
                  </a:lnTo>
                  <a:lnTo>
                    <a:pt x="369" y="936"/>
                  </a:lnTo>
                  <a:lnTo>
                    <a:pt x="454" y="766"/>
                  </a:lnTo>
                  <a:lnTo>
                    <a:pt x="539" y="709"/>
                  </a:lnTo>
                  <a:lnTo>
                    <a:pt x="596" y="737"/>
                  </a:lnTo>
                  <a:lnTo>
                    <a:pt x="624" y="681"/>
                  </a:lnTo>
                  <a:lnTo>
                    <a:pt x="596" y="567"/>
                  </a:lnTo>
                  <a:lnTo>
                    <a:pt x="539" y="539"/>
                  </a:lnTo>
                  <a:lnTo>
                    <a:pt x="567" y="510"/>
                  </a:lnTo>
                  <a:lnTo>
                    <a:pt x="539" y="454"/>
                  </a:lnTo>
                  <a:lnTo>
                    <a:pt x="482" y="482"/>
                  </a:lnTo>
                  <a:lnTo>
                    <a:pt x="482" y="397"/>
                  </a:lnTo>
                  <a:lnTo>
                    <a:pt x="426" y="397"/>
                  </a:lnTo>
                  <a:lnTo>
                    <a:pt x="369" y="227"/>
                  </a:lnTo>
                  <a:lnTo>
                    <a:pt x="426" y="199"/>
                  </a:lnTo>
                  <a:lnTo>
                    <a:pt x="482" y="227"/>
                  </a:lnTo>
                  <a:lnTo>
                    <a:pt x="539" y="142"/>
                  </a:lnTo>
                  <a:lnTo>
                    <a:pt x="624" y="114"/>
                  </a:lnTo>
                  <a:lnTo>
                    <a:pt x="567" y="57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28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936" y="142"/>
                  </a:lnTo>
                  <a:lnTo>
                    <a:pt x="936" y="114"/>
                  </a:lnTo>
                  <a:lnTo>
                    <a:pt x="993" y="170"/>
                  </a:lnTo>
                  <a:lnTo>
                    <a:pt x="993" y="284"/>
                  </a:lnTo>
                  <a:lnTo>
                    <a:pt x="1049" y="312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106" y="425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8" y="397"/>
                  </a:lnTo>
                  <a:lnTo>
                    <a:pt x="1304" y="340"/>
                  </a:lnTo>
                  <a:lnTo>
                    <a:pt x="1361" y="369"/>
                  </a:lnTo>
                  <a:lnTo>
                    <a:pt x="1446" y="340"/>
                  </a:lnTo>
                  <a:lnTo>
                    <a:pt x="1503" y="397"/>
                  </a:lnTo>
                  <a:lnTo>
                    <a:pt x="1531" y="369"/>
                  </a:lnTo>
                  <a:lnTo>
                    <a:pt x="1531" y="227"/>
                  </a:lnTo>
                  <a:lnTo>
                    <a:pt x="1588" y="199"/>
                  </a:lnTo>
                  <a:lnTo>
                    <a:pt x="1673" y="255"/>
                  </a:lnTo>
                  <a:lnTo>
                    <a:pt x="1730" y="199"/>
                  </a:lnTo>
                  <a:lnTo>
                    <a:pt x="1786" y="227"/>
                  </a:lnTo>
                  <a:lnTo>
                    <a:pt x="1786" y="340"/>
                  </a:lnTo>
                  <a:lnTo>
                    <a:pt x="1843" y="425"/>
                  </a:lnTo>
                  <a:lnTo>
                    <a:pt x="1871" y="539"/>
                  </a:lnTo>
                  <a:lnTo>
                    <a:pt x="1843" y="567"/>
                  </a:lnTo>
                  <a:lnTo>
                    <a:pt x="1786" y="539"/>
                  </a:lnTo>
                  <a:lnTo>
                    <a:pt x="1673" y="766"/>
                  </a:lnTo>
                  <a:lnTo>
                    <a:pt x="1616" y="737"/>
                  </a:lnTo>
                  <a:lnTo>
                    <a:pt x="1503" y="794"/>
                  </a:lnTo>
                  <a:lnTo>
                    <a:pt x="1475" y="794"/>
                  </a:lnTo>
                  <a:lnTo>
                    <a:pt x="1389" y="851"/>
                  </a:lnTo>
                  <a:lnTo>
                    <a:pt x="1418" y="879"/>
                  </a:lnTo>
                  <a:lnTo>
                    <a:pt x="1389" y="964"/>
                  </a:lnTo>
                  <a:lnTo>
                    <a:pt x="1446" y="1021"/>
                  </a:lnTo>
                  <a:lnTo>
                    <a:pt x="1446" y="1106"/>
                  </a:lnTo>
                  <a:lnTo>
                    <a:pt x="1361" y="1191"/>
                  </a:lnTo>
                  <a:lnTo>
                    <a:pt x="1248" y="1248"/>
                  </a:lnTo>
                  <a:lnTo>
                    <a:pt x="1248" y="1276"/>
                  </a:lnTo>
                  <a:lnTo>
                    <a:pt x="1219" y="1333"/>
                  </a:lnTo>
                  <a:lnTo>
                    <a:pt x="1248" y="1389"/>
                  </a:lnTo>
                  <a:lnTo>
                    <a:pt x="1446" y="1474"/>
                  </a:lnTo>
                  <a:lnTo>
                    <a:pt x="1560" y="1616"/>
                  </a:lnTo>
                  <a:lnTo>
                    <a:pt x="1531" y="1644"/>
                  </a:lnTo>
                  <a:lnTo>
                    <a:pt x="1503" y="1673"/>
                  </a:lnTo>
                  <a:lnTo>
                    <a:pt x="1446" y="161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53" name="Freeform 260">
              <a:extLst>
                <a:ext uri="{FF2B5EF4-FFF2-40B4-BE49-F238E27FC236}">
                  <a16:creationId xmlns:a16="http://schemas.microsoft.com/office/drawing/2014/main" id="{2164BA65-25DF-45F0-9C74-1BFB5EF20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2955"/>
              <a:ext cx="2552" cy="1786"/>
            </a:xfrm>
            <a:custGeom>
              <a:avLst/>
              <a:gdLst>
                <a:gd name="T0" fmla="*/ 142 w 2552"/>
                <a:gd name="T1" fmla="*/ 737 h 1786"/>
                <a:gd name="T2" fmla="*/ 29 w 2552"/>
                <a:gd name="T3" fmla="*/ 822 h 1786"/>
                <a:gd name="T4" fmla="*/ 29 w 2552"/>
                <a:gd name="T5" fmla="*/ 935 h 1786"/>
                <a:gd name="T6" fmla="*/ 341 w 2552"/>
                <a:gd name="T7" fmla="*/ 1162 h 1786"/>
                <a:gd name="T8" fmla="*/ 312 w 2552"/>
                <a:gd name="T9" fmla="*/ 1275 h 1786"/>
                <a:gd name="T10" fmla="*/ 511 w 2552"/>
                <a:gd name="T11" fmla="*/ 1247 h 1786"/>
                <a:gd name="T12" fmla="*/ 766 w 2552"/>
                <a:gd name="T13" fmla="*/ 1389 h 1786"/>
                <a:gd name="T14" fmla="*/ 1163 w 2552"/>
                <a:gd name="T15" fmla="*/ 1729 h 1786"/>
                <a:gd name="T16" fmla="*/ 1248 w 2552"/>
                <a:gd name="T17" fmla="*/ 1729 h 1786"/>
                <a:gd name="T18" fmla="*/ 1304 w 2552"/>
                <a:gd name="T19" fmla="*/ 1644 h 1786"/>
                <a:gd name="T20" fmla="*/ 1304 w 2552"/>
                <a:gd name="T21" fmla="*/ 1446 h 1786"/>
                <a:gd name="T22" fmla="*/ 1418 w 2552"/>
                <a:gd name="T23" fmla="*/ 1389 h 1786"/>
                <a:gd name="T24" fmla="*/ 1531 w 2552"/>
                <a:gd name="T25" fmla="*/ 1275 h 1786"/>
                <a:gd name="T26" fmla="*/ 1701 w 2552"/>
                <a:gd name="T27" fmla="*/ 1304 h 1786"/>
                <a:gd name="T28" fmla="*/ 1957 w 2552"/>
                <a:gd name="T29" fmla="*/ 1275 h 1786"/>
                <a:gd name="T30" fmla="*/ 2212 w 2552"/>
                <a:gd name="T31" fmla="*/ 1332 h 1786"/>
                <a:gd name="T32" fmla="*/ 2268 w 2552"/>
                <a:gd name="T33" fmla="*/ 1417 h 1786"/>
                <a:gd name="T34" fmla="*/ 2438 w 2552"/>
                <a:gd name="T35" fmla="*/ 1417 h 1786"/>
                <a:gd name="T36" fmla="*/ 2467 w 2552"/>
                <a:gd name="T37" fmla="*/ 1360 h 1786"/>
                <a:gd name="T38" fmla="*/ 2552 w 2552"/>
                <a:gd name="T39" fmla="*/ 1389 h 1786"/>
                <a:gd name="T40" fmla="*/ 2552 w 2552"/>
                <a:gd name="T41" fmla="*/ 1275 h 1786"/>
                <a:gd name="T42" fmla="*/ 2524 w 2552"/>
                <a:gd name="T43" fmla="*/ 1219 h 1786"/>
                <a:gd name="T44" fmla="*/ 2410 w 2552"/>
                <a:gd name="T45" fmla="*/ 1162 h 1786"/>
                <a:gd name="T46" fmla="*/ 2382 w 2552"/>
                <a:gd name="T47" fmla="*/ 1049 h 1786"/>
                <a:gd name="T48" fmla="*/ 2382 w 2552"/>
                <a:gd name="T49" fmla="*/ 964 h 1786"/>
                <a:gd name="T50" fmla="*/ 2353 w 2552"/>
                <a:gd name="T51" fmla="*/ 794 h 1786"/>
                <a:gd name="T52" fmla="*/ 2098 w 2552"/>
                <a:gd name="T53" fmla="*/ 1077 h 1786"/>
                <a:gd name="T54" fmla="*/ 2155 w 2552"/>
                <a:gd name="T55" fmla="*/ 935 h 1786"/>
                <a:gd name="T56" fmla="*/ 2155 w 2552"/>
                <a:gd name="T57" fmla="*/ 879 h 1786"/>
                <a:gd name="T58" fmla="*/ 2212 w 2552"/>
                <a:gd name="T59" fmla="*/ 794 h 1786"/>
                <a:gd name="T60" fmla="*/ 2183 w 2552"/>
                <a:gd name="T61" fmla="*/ 623 h 1786"/>
                <a:gd name="T62" fmla="*/ 2212 w 2552"/>
                <a:gd name="T63" fmla="*/ 453 h 1786"/>
                <a:gd name="T64" fmla="*/ 2297 w 2552"/>
                <a:gd name="T65" fmla="*/ 368 h 1786"/>
                <a:gd name="T66" fmla="*/ 2268 w 2552"/>
                <a:gd name="T67" fmla="*/ 283 h 1786"/>
                <a:gd name="T68" fmla="*/ 2240 w 2552"/>
                <a:gd name="T69" fmla="*/ 198 h 1786"/>
                <a:gd name="T70" fmla="*/ 2268 w 2552"/>
                <a:gd name="T71" fmla="*/ 56 h 1786"/>
                <a:gd name="T72" fmla="*/ 2183 w 2552"/>
                <a:gd name="T73" fmla="*/ 56 h 1786"/>
                <a:gd name="T74" fmla="*/ 2098 w 2552"/>
                <a:gd name="T75" fmla="*/ 85 h 1786"/>
                <a:gd name="T76" fmla="*/ 1985 w 2552"/>
                <a:gd name="T77" fmla="*/ 141 h 1786"/>
                <a:gd name="T78" fmla="*/ 1871 w 2552"/>
                <a:gd name="T79" fmla="*/ 170 h 1786"/>
                <a:gd name="T80" fmla="*/ 1957 w 2552"/>
                <a:gd name="T81" fmla="*/ 255 h 1786"/>
                <a:gd name="T82" fmla="*/ 1758 w 2552"/>
                <a:gd name="T83" fmla="*/ 368 h 1786"/>
                <a:gd name="T84" fmla="*/ 1645 w 2552"/>
                <a:gd name="T85" fmla="*/ 453 h 1786"/>
                <a:gd name="T86" fmla="*/ 1503 w 2552"/>
                <a:gd name="T87" fmla="*/ 425 h 1786"/>
                <a:gd name="T88" fmla="*/ 1390 w 2552"/>
                <a:gd name="T89" fmla="*/ 368 h 1786"/>
                <a:gd name="T90" fmla="*/ 1276 w 2552"/>
                <a:gd name="T91" fmla="*/ 368 h 1786"/>
                <a:gd name="T92" fmla="*/ 1106 w 2552"/>
                <a:gd name="T93" fmla="*/ 340 h 1786"/>
                <a:gd name="T94" fmla="*/ 908 w 2552"/>
                <a:gd name="T95" fmla="*/ 538 h 1786"/>
                <a:gd name="T96" fmla="*/ 766 w 2552"/>
                <a:gd name="T97" fmla="*/ 510 h 1786"/>
                <a:gd name="T98" fmla="*/ 511 w 2552"/>
                <a:gd name="T99" fmla="*/ 567 h 1786"/>
                <a:gd name="T100" fmla="*/ 426 w 2552"/>
                <a:gd name="T101" fmla="*/ 680 h 1786"/>
                <a:gd name="T102" fmla="*/ 227 w 2552"/>
                <a:gd name="T103" fmla="*/ 652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2" h="1786">
                  <a:moveTo>
                    <a:pt x="227" y="652"/>
                  </a:moveTo>
                  <a:lnTo>
                    <a:pt x="142" y="737"/>
                  </a:lnTo>
                  <a:lnTo>
                    <a:pt x="29" y="794"/>
                  </a:lnTo>
                  <a:lnTo>
                    <a:pt x="29" y="822"/>
                  </a:lnTo>
                  <a:lnTo>
                    <a:pt x="0" y="879"/>
                  </a:lnTo>
                  <a:lnTo>
                    <a:pt x="29" y="935"/>
                  </a:lnTo>
                  <a:lnTo>
                    <a:pt x="227" y="1020"/>
                  </a:lnTo>
                  <a:lnTo>
                    <a:pt x="341" y="1162"/>
                  </a:lnTo>
                  <a:lnTo>
                    <a:pt x="284" y="1219"/>
                  </a:lnTo>
                  <a:lnTo>
                    <a:pt x="312" y="1275"/>
                  </a:lnTo>
                  <a:lnTo>
                    <a:pt x="426" y="1219"/>
                  </a:lnTo>
                  <a:lnTo>
                    <a:pt x="511" y="1247"/>
                  </a:lnTo>
                  <a:lnTo>
                    <a:pt x="624" y="1389"/>
                  </a:lnTo>
                  <a:lnTo>
                    <a:pt x="766" y="1389"/>
                  </a:lnTo>
                  <a:lnTo>
                    <a:pt x="1021" y="1701"/>
                  </a:lnTo>
                  <a:lnTo>
                    <a:pt x="1163" y="1729"/>
                  </a:lnTo>
                  <a:lnTo>
                    <a:pt x="1191" y="1786"/>
                  </a:lnTo>
                  <a:lnTo>
                    <a:pt x="1248" y="1729"/>
                  </a:lnTo>
                  <a:lnTo>
                    <a:pt x="1333" y="1757"/>
                  </a:lnTo>
                  <a:lnTo>
                    <a:pt x="1304" y="1644"/>
                  </a:lnTo>
                  <a:lnTo>
                    <a:pt x="1276" y="1587"/>
                  </a:lnTo>
                  <a:lnTo>
                    <a:pt x="1304" y="1446"/>
                  </a:lnTo>
                  <a:lnTo>
                    <a:pt x="1361" y="1474"/>
                  </a:lnTo>
                  <a:lnTo>
                    <a:pt x="1418" y="1389"/>
                  </a:lnTo>
                  <a:lnTo>
                    <a:pt x="1418" y="1332"/>
                  </a:lnTo>
                  <a:lnTo>
                    <a:pt x="1531" y="1275"/>
                  </a:lnTo>
                  <a:lnTo>
                    <a:pt x="1673" y="1247"/>
                  </a:lnTo>
                  <a:lnTo>
                    <a:pt x="1701" y="1304"/>
                  </a:lnTo>
                  <a:lnTo>
                    <a:pt x="1871" y="1219"/>
                  </a:lnTo>
                  <a:lnTo>
                    <a:pt x="1957" y="1275"/>
                  </a:lnTo>
                  <a:lnTo>
                    <a:pt x="2098" y="1275"/>
                  </a:lnTo>
                  <a:lnTo>
                    <a:pt x="2212" y="1332"/>
                  </a:lnTo>
                  <a:lnTo>
                    <a:pt x="2240" y="1417"/>
                  </a:lnTo>
                  <a:lnTo>
                    <a:pt x="2268" y="1417"/>
                  </a:lnTo>
                  <a:lnTo>
                    <a:pt x="2353" y="1502"/>
                  </a:lnTo>
                  <a:lnTo>
                    <a:pt x="2438" y="1417"/>
                  </a:lnTo>
                  <a:lnTo>
                    <a:pt x="2410" y="1360"/>
                  </a:lnTo>
                  <a:lnTo>
                    <a:pt x="2467" y="1360"/>
                  </a:lnTo>
                  <a:lnTo>
                    <a:pt x="2524" y="1417"/>
                  </a:lnTo>
                  <a:lnTo>
                    <a:pt x="2552" y="1389"/>
                  </a:lnTo>
                  <a:lnTo>
                    <a:pt x="2524" y="1360"/>
                  </a:lnTo>
                  <a:lnTo>
                    <a:pt x="2552" y="1275"/>
                  </a:lnTo>
                  <a:lnTo>
                    <a:pt x="2552" y="1219"/>
                  </a:lnTo>
                  <a:lnTo>
                    <a:pt x="2524" y="1219"/>
                  </a:lnTo>
                  <a:lnTo>
                    <a:pt x="2495" y="1162"/>
                  </a:lnTo>
                  <a:lnTo>
                    <a:pt x="2410" y="1162"/>
                  </a:lnTo>
                  <a:lnTo>
                    <a:pt x="2410" y="1077"/>
                  </a:lnTo>
                  <a:lnTo>
                    <a:pt x="2382" y="1049"/>
                  </a:lnTo>
                  <a:lnTo>
                    <a:pt x="2438" y="992"/>
                  </a:lnTo>
                  <a:lnTo>
                    <a:pt x="2382" y="964"/>
                  </a:lnTo>
                  <a:lnTo>
                    <a:pt x="2410" y="850"/>
                  </a:lnTo>
                  <a:lnTo>
                    <a:pt x="2353" y="794"/>
                  </a:lnTo>
                  <a:lnTo>
                    <a:pt x="2127" y="1134"/>
                  </a:lnTo>
                  <a:lnTo>
                    <a:pt x="2098" y="1077"/>
                  </a:lnTo>
                  <a:lnTo>
                    <a:pt x="2155" y="1020"/>
                  </a:lnTo>
                  <a:lnTo>
                    <a:pt x="2155" y="935"/>
                  </a:lnTo>
                  <a:lnTo>
                    <a:pt x="2183" y="935"/>
                  </a:lnTo>
                  <a:lnTo>
                    <a:pt x="2155" y="879"/>
                  </a:lnTo>
                  <a:lnTo>
                    <a:pt x="2240" y="822"/>
                  </a:lnTo>
                  <a:lnTo>
                    <a:pt x="2212" y="794"/>
                  </a:lnTo>
                  <a:lnTo>
                    <a:pt x="2268" y="623"/>
                  </a:lnTo>
                  <a:lnTo>
                    <a:pt x="2183" y="623"/>
                  </a:lnTo>
                  <a:lnTo>
                    <a:pt x="2268" y="510"/>
                  </a:lnTo>
                  <a:lnTo>
                    <a:pt x="2212" y="453"/>
                  </a:lnTo>
                  <a:lnTo>
                    <a:pt x="2268" y="425"/>
                  </a:lnTo>
                  <a:lnTo>
                    <a:pt x="2297" y="368"/>
                  </a:lnTo>
                  <a:lnTo>
                    <a:pt x="2268" y="368"/>
                  </a:lnTo>
                  <a:lnTo>
                    <a:pt x="2268" y="283"/>
                  </a:lnTo>
                  <a:lnTo>
                    <a:pt x="2325" y="255"/>
                  </a:lnTo>
                  <a:lnTo>
                    <a:pt x="2240" y="198"/>
                  </a:lnTo>
                  <a:lnTo>
                    <a:pt x="2240" y="85"/>
                  </a:lnTo>
                  <a:lnTo>
                    <a:pt x="2268" y="56"/>
                  </a:lnTo>
                  <a:lnTo>
                    <a:pt x="2240" y="0"/>
                  </a:lnTo>
                  <a:lnTo>
                    <a:pt x="2183" y="56"/>
                  </a:lnTo>
                  <a:lnTo>
                    <a:pt x="2098" y="56"/>
                  </a:lnTo>
                  <a:lnTo>
                    <a:pt x="2098" y="85"/>
                  </a:lnTo>
                  <a:lnTo>
                    <a:pt x="1985" y="85"/>
                  </a:lnTo>
                  <a:lnTo>
                    <a:pt x="1985" y="141"/>
                  </a:lnTo>
                  <a:lnTo>
                    <a:pt x="1900" y="141"/>
                  </a:lnTo>
                  <a:lnTo>
                    <a:pt x="1871" y="170"/>
                  </a:lnTo>
                  <a:lnTo>
                    <a:pt x="1957" y="198"/>
                  </a:lnTo>
                  <a:lnTo>
                    <a:pt x="1957" y="255"/>
                  </a:lnTo>
                  <a:lnTo>
                    <a:pt x="1871" y="368"/>
                  </a:lnTo>
                  <a:lnTo>
                    <a:pt x="1758" y="368"/>
                  </a:lnTo>
                  <a:lnTo>
                    <a:pt x="1758" y="425"/>
                  </a:lnTo>
                  <a:lnTo>
                    <a:pt x="1645" y="453"/>
                  </a:lnTo>
                  <a:lnTo>
                    <a:pt x="1588" y="510"/>
                  </a:lnTo>
                  <a:lnTo>
                    <a:pt x="1503" y="425"/>
                  </a:lnTo>
                  <a:lnTo>
                    <a:pt x="1446" y="453"/>
                  </a:lnTo>
                  <a:lnTo>
                    <a:pt x="1390" y="368"/>
                  </a:lnTo>
                  <a:lnTo>
                    <a:pt x="1333" y="397"/>
                  </a:lnTo>
                  <a:lnTo>
                    <a:pt x="1276" y="368"/>
                  </a:lnTo>
                  <a:lnTo>
                    <a:pt x="1219" y="397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538"/>
                  </a:lnTo>
                  <a:lnTo>
                    <a:pt x="823" y="538"/>
                  </a:lnTo>
                  <a:lnTo>
                    <a:pt x="766" y="510"/>
                  </a:lnTo>
                  <a:lnTo>
                    <a:pt x="709" y="567"/>
                  </a:lnTo>
                  <a:lnTo>
                    <a:pt x="511" y="567"/>
                  </a:lnTo>
                  <a:lnTo>
                    <a:pt x="426" y="652"/>
                  </a:lnTo>
                  <a:lnTo>
                    <a:pt x="426" y="680"/>
                  </a:lnTo>
                  <a:lnTo>
                    <a:pt x="284" y="708"/>
                  </a:lnTo>
                  <a:lnTo>
                    <a:pt x="227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54" name="Freeform 262">
              <a:extLst>
                <a:ext uri="{FF2B5EF4-FFF2-40B4-BE49-F238E27FC236}">
                  <a16:creationId xmlns:a16="http://schemas.microsoft.com/office/drawing/2014/main" id="{D1FE3E5F-77D5-47F6-851D-57908FC69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962"/>
              <a:ext cx="2070" cy="1701"/>
            </a:xfrm>
            <a:custGeom>
              <a:avLst/>
              <a:gdLst>
                <a:gd name="T0" fmla="*/ 2013 w 2070"/>
                <a:gd name="T1" fmla="*/ 1049 h 1701"/>
                <a:gd name="T2" fmla="*/ 1928 w 2070"/>
                <a:gd name="T3" fmla="*/ 1078 h 1701"/>
                <a:gd name="T4" fmla="*/ 1815 w 2070"/>
                <a:gd name="T5" fmla="*/ 1134 h 1701"/>
                <a:gd name="T6" fmla="*/ 1701 w 2070"/>
                <a:gd name="T7" fmla="*/ 1163 h 1701"/>
                <a:gd name="T8" fmla="*/ 1787 w 2070"/>
                <a:gd name="T9" fmla="*/ 1248 h 1701"/>
                <a:gd name="T10" fmla="*/ 1588 w 2070"/>
                <a:gd name="T11" fmla="*/ 1361 h 1701"/>
                <a:gd name="T12" fmla="*/ 1588 w 2070"/>
                <a:gd name="T13" fmla="*/ 1418 h 1701"/>
                <a:gd name="T14" fmla="*/ 1418 w 2070"/>
                <a:gd name="T15" fmla="*/ 1503 h 1701"/>
                <a:gd name="T16" fmla="*/ 1276 w 2070"/>
                <a:gd name="T17" fmla="*/ 1446 h 1701"/>
                <a:gd name="T18" fmla="*/ 1163 w 2070"/>
                <a:gd name="T19" fmla="*/ 1390 h 1701"/>
                <a:gd name="T20" fmla="*/ 1049 w 2070"/>
                <a:gd name="T21" fmla="*/ 1390 h 1701"/>
                <a:gd name="T22" fmla="*/ 823 w 2070"/>
                <a:gd name="T23" fmla="*/ 1333 h 1701"/>
                <a:gd name="T24" fmla="*/ 653 w 2070"/>
                <a:gd name="T25" fmla="*/ 1531 h 1701"/>
                <a:gd name="T26" fmla="*/ 539 w 2070"/>
                <a:gd name="T27" fmla="*/ 1560 h 1701"/>
                <a:gd name="T28" fmla="*/ 256 w 2070"/>
                <a:gd name="T29" fmla="*/ 1645 h 1701"/>
                <a:gd name="T30" fmla="*/ 114 w 2070"/>
                <a:gd name="T31" fmla="*/ 1701 h 1701"/>
                <a:gd name="T32" fmla="*/ 57 w 2070"/>
                <a:gd name="T33" fmla="*/ 1560 h 1701"/>
                <a:gd name="T34" fmla="*/ 29 w 2070"/>
                <a:gd name="T35" fmla="*/ 1418 h 1701"/>
                <a:gd name="T36" fmla="*/ 86 w 2070"/>
                <a:gd name="T37" fmla="*/ 1333 h 1701"/>
                <a:gd name="T38" fmla="*/ 227 w 2070"/>
                <a:gd name="T39" fmla="*/ 1276 h 1701"/>
                <a:gd name="T40" fmla="*/ 397 w 2070"/>
                <a:gd name="T41" fmla="*/ 1078 h 1701"/>
                <a:gd name="T42" fmla="*/ 482 w 2070"/>
                <a:gd name="T43" fmla="*/ 1078 h 1701"/>
                <a:gd name="T44" fmla="*/ 397 w 2070"/>
                <a:gd name="T45" fmla="*/ 879 h 1701"/>
                <a:gd name="T46" fmla="*/ 341 w 2070"/>
                <a:gd name="T47" fmla="*/ 738 h 1701"/>
                <a:gd name="T48" fmla="*/ 341 w 2070"/>
                <a:gd name="T49" fmla="*/ 653 h 1701"/>
                <a:gd name="T50" fmla="*/ 454 w 2070"/>
                <a:gd name="T51" fmla="*/ 624 h 1701"/>
                <a:gd name="T52" fmla="*/ 596 w 2070"/>
                <a:gd name="T53" fmla="*/ 624 h 1701"/>
                <a:gd name="T54" fmla="*/ 709 w 2070"/>
                <a:gd name="T55" fmla="*/ 426 h 1701"/>
                <a:gd name="T56" fmla="*/ 482 w 2070"/>
                <a:gd name="T57" fmla="*/ 86 h 1701"/>
                <a:gd name="T58" fmla="*/ 653 w 2070"/>
                <a:gd name="T59" fmla="*/ 0 h 1701"/>
                <a:gd name="T60" fmla="*/ 766 w 2070"/>
                <a:gd name="T61" fmla="*/ 114 h 1701"/>
                <a:gd name="T62" fmla="*/ 936 w 2070"/>
                <a:gd name="T63" fmla="*/ 199 h 1701"/>
                <a:gd name="T64" fmla="*/ 1106 w 2070"/>
                <a:gd name="T65" fmla="*/ 199 h 1701"/>
                <a:gd name="T66" fmla="*/ 1191 w 2070"/>
                <a:gd name="T67" fmla="*/ 171 h 1701"/>
                <a:gd name="T68" fmla="*/ 1305 w 2070"/>
                <a:gd name="T69" fmla="*/ 142 h 1701"/>
                <a:gd name="T70" fmla="*/ 1503 w 2070"/>
                <a:gd name="T71" fmla="*/ 171 h 1701"/>
                <a:gd name="T72" fmla="*/ 1418 w 2070"/>
                <a:gd name="T73" fmla="*/ 227 h 1701"/>
                <a:gd name="T74" fmla="*/ 1446 w 2070"/>
                <a:gd name="T75" fmla="*/ 341 h 1701"/>
                <a:gd name="T76" fmla="*/ 1390 w 2070"/>
                <a:gd name="T77" fmla="*/ 539 h 1701"/>
                <a:gd name="T78" fmla="*/ 1361 w 2070"/>
                <a:gd name="T79" fmla="*/ 709 h 1701"/>
                <a:gd name="T80" fmla="*/ 1531 w 2070"/>
                <a:gd name="T81" fmla="*/ 738 h 1701"/>
                <a:gd name="T82" fmla="*/ 1701 w 2070"/>
                <a:gd name="T83" fmla="*/ 851 h 1701"/>
                <a:gd name="T84" fmla="*/ 1758 w 2070"/>
                <a:gd name="T85" fmla="*/ 879 h 1701"/>
                <a:gd name="T86" fmla="*/ 1985 w 2070"/>
                <a:gd name="T87" fmla="*/ 738 h 1701"/>
                <a:gd name="T88" fmla="*/ 2070 w 2070"/>
                <a:gd name="T89" fmla="*/ 851 h 1701"/>
                <a:gd name="T90" fmla="*/ 2070 w 2070"/>
                <a:gd name="T91" fmla="*/ 99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70" h="1701">
                  <a:moveTo>
                    <a:pt x="2070" y="993"/>
                  </a:moveTo>
                  <a:lnTo>
                    <a:pt x="2013" y="1049"/>
                  </a:lnTo>
                  <a:lnTo>
                    <a:pt x="1928" y="1049"/>
                  </a:lnTo>
                  <a:lnTo>
                    <a:pt x="1928" y="1078"/>
                  </a:lnTo>
                  <a:lnTo>
                    <a:pt x="1815" y="1078"/>
                  </a:lnTo>
                  <a:lnTo>
                    <a:pt x="1815" y="1134"/>
                  </a:lnTo>
                  <a:lnTo>
                    <a:pt x="1730" y="1134"/>
                  </a:lnTo>
                  <a:lnTo>
                    <a:pt x="1701" y="1163"/>
                  </a:lnTo>
                  <a:lnTo>
                    <a:pt x="1787" y="1191"/>
                  </a:lnTo>
                  <a:lnTo>
                    <a:pt x="1787" y="1248"/>
                  </a:lnTo>
                  <a:lnTo>
                    <a:pt x="1701" y="1361"/>
                  </a:lnTo>
                  <a:lnTo>
                    <a:pt x="1588" y="1361"/>
                  </a:lnTo>
                  <a:lnTo>
                    <a:pt x="1588" y="1390"/>
                  </a:lnTo>
                  <a:lnTo>
                    <a:pt x="1588" y="1418"/>
                  </a:lnTo>
                  <a:lnTo>
                    <a:pt x="1475" y="1446"/>
                  </a:lnTo>
                  <a:lnTo>
                    <a:pt x="1418" y="1503"/>
                  </a:lnTo>
                  <a:lnTo>
                    <a:pt x="1333" y="1418"/>
                  </a:lnTo>
                  <a:lnTo>
                    <a:pt x="1276" y="1446"/>
                  </a:lnTo>
                  <a:lnTo>
                    <a:pt x="1220" y="1361"/>
                  </a:lnTo>
                  <a:lnTo>
                    <a:pt x="1163" y="1390"/>
                  </a:lnTo>
                  <a:lnTo>
                    <a:pt x="1106" y="1361"/>
                  </a:lnTo>
                  <a:lnTo>
                    <a:pt x="1049" y="1390"/>
                  </a:lnTo>
                  <a:lnTo>
                    <a:pt x="936" y="1333"/>
                  </a:lnTo>
                  <a:lnTo>
                    <a:pt x="823" y="1333"/>
                  </a:lnTo>
                  <a:lnTo>
                    <a:pt x="738" y="1531"/>
                  </a:lnTo>
                  <a:lnTo>
                    <a:pt x="653" y="1531"/>
                  </a:lnTo>
                  <a:lnTo>
                    <a:pt x="596" y="1503"/>
                  </a:lnTo>
                  <a:lnTo>
                    <a:pt x="539" y="1560"/>
                  </a:lnTo>
                  <a:lnTo>
                    <a:pt x="341" y="1560"/>
                  </a:lnTo>
                  <a:lnTo>
                    <a:pt x="256" y="1645"/>
                  </a:lnTo>
                  <a:lnTo>
                    <a:pt x="256" y="1673"/>
                  </a:lnTo>
                  <a:lnTo>
                    <a:pt x="114" y="1701"/>
                  </a:lnTo>
                  <a:lnTo>
                    <a:pt x="57" y="1645"/>
                  </a:lnTo>
                  <a:lnTo>
                    <a:pt x="57" y="1560"/>
                  </a:lnTo>
                  <a:lnTo>
                    <a:pt x="0" y="1503"/>
                  </a:lnTo>
                  <a:lnTo>
                    <a:pt x="29" y="1418"/>
                  </a:lnTo>
                  <a:lnTo>
                    <a:pt x="0" y="1390"/>
                  </a:lnTo>
                  <a:lnTo>
                    <a:pt x="86" y="1333"/>
                  </a:lnTo>
                  <a:lnTo>
                    <a:pt x="114" y="1333"/>
                  </a:lnTo>
                  <a:lnTo>
                    <a:pt x="227" y="1276"/>
                  </a:lnTo>
                  <a:lnTo>
                    <a:pt x="284" y="1305"/>
                  </a:lnTo>
                  <a:lnTo>
                    <a:pt x="397" y="1078"/>
                  </a:lnTo>
                  <a:lnTo>
                    <a:pt x="454" y="1106"/>
                  </a:lnTo>
                  <a:lnTo>
                    <a:pt x="482" y="1078"/>
                  </a:lnTo>
                  <a:lnTo>
                    <a:pt x="454" y="964"/>
                  </a:lnTo>
                  <a:lnTo>
                    <a:pt x="397" y="879"/>
                  </a:lnTo>
                  <a:lnTo>
                    <a:pt x="397" y="766"/>
                  </a:lnTo>
                  <a:lnTo>
                    <a:pt x="341" y="738"/>
                  </a:lnTo>
                  <a:lnTo>
                    <a:pt x="312" y="681"/>
                  </a:lnTo>
                  <a:lnTo>
                    <a:pt x="341" y="653"/>
                  </a:lnTo>
                  <a:lnTo>
                    <a:pt x="397" y="653"/>
                  </a:lnTo>
                  <a:lnTo>
                    <a:pt x="454" y="624"/>
                  </a:lnTo>
                  <a:lnTo>
                    <a:pt x="539" y="653"/>
                  </a:lnTo>
                  <a:lnTo>
                    <a:pt x="596" y="624"/>
                  </a:lnTo>
                  <a:lnTo>
                    <a:pt x="596" y="539"/>
                  </a:lnTo>
                  <a:lnTo>
                    <a:pt x="709" y="426"/>
                  </a:lnTo>
                  <a:lnTo>
                    <a:pt x="539" y="114"/>
                  </a:lnTo>
                  <a:lnTo>
                    <a:pt x="482" y="86"/>
                  </a:lnTo>
                  <a:lnTo>
                    <a:pt x="482" y="0"/>
                  </a:lnTo>
                  <a:lnTo>
                    <a:pt x="653" y="0"/>
                  </a:lnTo>
                  <a:lnTo>
                    <a:pt x="709" y="114"/>
                  </a:lnTo>
                  <a:lnTo>
                    <a:pt x="766" y="114"/>
                  </a:lnTo>
                  <a:lnTo>
                    <a:pt x="879" y="142"/>
                  </a:lnTo>
                  <a:lnTo>
                    <a:pt x="936" y="199"/>
                  </a:lnTo>
                  <a:lnTo>
                    <a:pt x="1049" y="114"/>
                  </a:lnTo>
                  <a:lnTo>
                    <a:pt x="1106" y="199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276" y="57"/>
                  </a:lnTo>
                  <a:lnTo>
                    <a:pt x="1305" y="142"/>
                  </a:lnTo>
                  <a:lnTo>
                    <a:pt x="1446" y="86"/>
                  </a:lnTo>
                  <a:lnTo>
                    <a:pt x="1503" y="171"/>
                  </a:lnTo>
                  <a:lnTo>
                    <a:pt x="1446" y="171"/>
                  </a:lnTo>
                  <a:lnTo>
                    <a:pt x="1418" y="227"/>
                  </a:lnTo>
                  <a:lnTo>
                    <a:pt x="1446" y="256"/>
                  </a:lnTo>
                  <a:lnTo>
                    <a:pt x="1446" y="341"/>
                  </a:lnTo>
                  <a:lnTo>
                    <a:pt x="1390" y="426"/>
                  </a:lnTo>
                  <a:lnTo>
                    <a:pt x="1390" y="539"/>
                  </a:lnTo>
                  <a:lnTo>
                    <a:pt x="1305" y="681"/>
                  </a:lnTo>
                  <a:lnTo>
                    <a:pt x="1361" y="709"/>
                  </a:lnTo>
                  <a:lnTo>
                    <a:pt x="1531" y="681"/>
                  </a:lnTo>
                  <a:lnTo>
                    <a:pt x="1531" y="738"/>
                  </a:lnTo>
                  <a:lnTo>
                    <a:pt x="1588" y="794"/>
                  </a:lnTo>
                  <a:lnTo>
                    <a:pt x="1701" y="851"/>
                  </a:lnTo>
                  <a:lnTo>
                    <a:pt x="1730" y="823"/>
                  </a:lnTo>
                  <a:lnTo>
                    <a:pt x="1758" y="879"/>
                  </a:lnTo>
                  <a:lnTo>
                    <a:pt x="1872" y="823"/>
                  </a:lnTo>
                  <a:lnTo>
                    <a:pt x="1985" y="738"/>
                  </a:lnTo>
                  <a:lnTo>
                    <a:pt x="2042" y="738"/>
                  </a:lnTo>
                  <a:lnTo>
                    <a:pt x="2070" y="851"/>
                  </a:lnTo>
                  <a:lnTo>
                    <a:pt x="2042" y="908"/>
                  </a:lnTo>
                  <a:lnTo>
                    <a:pt x="2070" y="99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55" name="Freeform 263">
              <a:extLst>
                <a:ext uri="{FF2B5EF4-FFF2-40B4-BE49-F238E27FC236}">
                  <a16:creationId xmlns:a16="http://schemas.microsoft.com/office/drawing/2014/main" id="{8867F5DE-B0FC-4898-9E88-F82B59851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2218"/>
              <a:ext cx="708" cy="623"/>
            </a:xfrm>
            <a:custGeom>
              <a:avLst/>
              <a:gdLst>
                <a:gd name="T0" fmla="*/ 680 w 708"/>
                <a:gd name="T1" fmla="*/ 482 h 623"/>
                <a:gd name="T2" fmla="*/ 567 w 708"/>
                <a:gd name="T3" fmla="*/ 567 h 623"/>
                <a:gd name="T4" fmla="*/ 453 w 708"/>
                <a:gd name="T5" fmla="*/ 623 h 623"/>
                <a:gd name="T6" fmla="*/ 425 w 708"/>
                <a:gd name="T7" fmla="*/ 567 h 623"/>
                <a:gd name="T8" fmla="*/ 396 w 708"/>
                <a:gd name="T9" fmla="*/ 595 h 623"/>
                <a:gd name="T10" fmla="*/ 283 w 708"/>
                <a:gd name="T11" fmla="*/ 538 h 623"/>
                <a:gd name="T12" fmla="*/ 226 w 708"/>
                <a:gd name="T13" fmla="*/ 482 h 623"/>
                <a:gd name="T14" fmla="*/ 226 w 708"/>
                <a:gd name="T15" fmla="*/ 425 h 623"/>
                <a:gd name="T16" fmla="*/ 56 w 708"/>
                <a:gd name="T17" fmla="*/ 453 h 623"/>
                <a:gd name="T18" fmla="*/ 0 w 708"/>
                <a:gd name="T19" fmla="*/ 425 h 623"/>
                <a:gd name="T20" fmla="*/ 85 w 708"/>
                <a:gd name="T21" fmla="*/ 283 h 623"/>
                <a:gd name="T22" fmla="*/ 85 w 708"/>
                <a:gd name="T23" fmla="*/ 170 h 623"/>
                <a:gd name="T24" fmla="*/ 141 w 708"/>
                <a:gd name="T25" fmla="*/ 85 h 623"/>
                <a:gd name="T26" fmla="*/ 198 w 708"/>
                <a:gd name="T27" fmla="*/ 113 h 623"/>
                <a:gd name="T28" fmla="*/ 255 w 708"/>
                <a:gd name="T29" fmla="*/ 85 h 623"/>
                <a:gd name="T30" fmla="*/ 368 w 708"/>
                <a:gd name="T31" fmla="*/ 85 h 623"/>
                <a:gd name="T32" fmla="*/ 396 w 708"/>
                <a:gd name="T33" fmla="*/ 141 h 623"/>
                <a:gd name="T34" fmla="*/ 453 w 708"/>
                <a:gd name="T35" fmla="*/ 113 h 623"/>
                <a:gd name="T36" fmla="*/ 510 w 708"/>
                <a:gd name="T37" fmla="*/ 56 h 623"/>
                <a:gd name="T38" fmla="*/ 567 w 708"/>
                <a:gd name="T39" fmla="*/ 85 h 623"/>
                <a:gd name="T40" fmla="*/ 595 w 708"/>
                <a:gd name="T41" fmla="*/ 28 h 623"/>
                <a:gd name="T42" fmla="*/ 652 w 708"/>
                <a:gd name="T43" fmla="*/ 0 h 623"/>
                <a:gd name="T44" fmla="*/ 652 w 708"/>
                <a:gd name="T45" fmla="*/ 141 h 623"/>
                <a:gd name="T46" fmla="*/ 708 w 708"/>
                <a:gd name="T47" fmla="*/ 198 h 623"/>
                <a:gd name="T48" fmla="*/ 708 w 708"/>
                <a:gd name="T49" fmla="*/ 226 h 623"/>
                <a:gd name="T50" fmla="*/ 623 w 708"/>
                <a:gd name="T51" fmla="*/ 226 h 623"/>
                <a:gd name="T52" fmla="*/ 595 w 708"/>
                <a:gd name="T53" fmla="*/ 368 h 623"/>
                <a:gd name="T54" fmla="*/ 652 w 708"/>
                <a:gd name="T55" fmla="*/ 368 h 623"/>
                <a:gd name="T56" fmla="*/ 680 w 708"/>
                <a:gd name="T57" fmla="*/ 48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8" h="623">
                  <a:moveTo>
                    <a:pt x="680" y="482"/>
                  </a:moveTo>
                  <a:lnTo>
                    <a:pt x="567" y="567"/>
                  </a:lnTo>
                  <a:lnTo>
                    <a:pt x="453" y="623"/>
                  </a:lnTo>
                  <a:lnTo>
                    <a:pt x="425" y="567"/>
                  </a:lnTo>
                  <a:lnTo>
                    <a:pt x="396" y="595"/>
                  </a:lnTo>
                  <a:lnTo>
                    <a:pt x="283" y="538"/>
                  </a:lnTo>
                  <a:lnTo>
                    <a:pt x="226" y="482"/>
                  </a:lnTo>
                  <a:lnTo>
                    <a:pt x="226" y="425"/>
                  </a:lnTo>
                  <a:lnTo>
                    <a:pt x="56" y="453"/>
                  </a:lnTo>
                  <a:lnTo>
                    <a:pt x="0" y="425"/>
                  </a:lnTo>
                  <a:lnTo>
                    <a:pt x="85" y="283"/>
                  </a:lnTo>
                  <a:lnTo>
                    <a:pt x="85" y="170"/>
                  </a:lnTo>
                  <a:lnTo>
                    <a:pt x="141" y="85"/>
                  </a:lnTo>
                  <a:lnTo>
                    <a:pt x="198" y="113"/>
                  </a:lnTo>
                  <a:lnTo>
                    <a:pt x="255" y="85"/>
                  </a:lnTo>
                  <a:lnTo>
                    <a:pt x="368" y="85"/>
                  </a:lnTo>
                  <a:lnTo>
                    <a:pt x="396" y="141"/>
                  </a:lnTo>
                  <a:lnTo>
                    <a:pt x="453" y="113"/>
                  </a:lnTo>
                  <a:lnTo>
                    <a:pt x="510" y="56"/>
                  </a:lnTo>
                  <a:lnTo>
                    <a:pt x="567" y="85"/>
                  </a:lnTo>
                  <a:lnTo>
                    <a:pt x="595" y="28"/>
                  </a:lnTo>
                  <a:lnTo>
                    <a:pt x="652" y="0"/>
                  </a:lnTo>
                  <a:lnTo>
                    <a:pt x="652" y="141"/>
                  </a:lnTo>
                  <a:lnTo>
                    <a:pt x="708" y="198"/>
                  </a:lnTo>
                  <a:lnTo>
                    <a:pt x="708" y="226"/>
                  </a:lnTo>
                  <a:lnTo>
                    <a:pt x="623" y="226"/>
                  </a:lnTo>
                  <a:lnTo>
                    <a:pt x="595" y="368"/>
                  </a:lnTo>
                  <a:lnTo>
                    <a:pt x="652" y="368"/>
                  </a:lnTo>
                  <a:lnTo>
                    <a:pt x="680" y="48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56" name="Freeform 265">
              <a:extLst>
                <a:ext uri="{FF2B5EF4-FFF2-40B4-BE49-F238E27FC236}">
                  <a16:creationId xmlns:a16="http://schemas.microsoft.com/office/drawing/2014/main" id="{DF5B0CCB-77C9-4532-AF02-59F9EC6C7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1934"/>
              <a:ext cx="539" cy="425"/>
            </a:xfrm>
            <a:custGeom>
              <a:avLst/>
              <a:gdLst>
                <a:gd name="T0" fmla="*/ 198 w 539"/>
                <a:gd name="T1" fmla="*/ 0 h 425"/>
                <a:gd name="T2" fmla="*/ 142 w 539"/>
                <a:gd name="T3" fmla="*/ 57 h 425"/>
                <a:gd name="T4" fmla="*/ 142 w 539"/>
                <a:gd name="T5" fmla="*/ 114 h 425"/>
                <a:gd name="T6" fmla="*/ 85 w 539"/>
                <a:gd name="T7" fmla="*/ 199 h 425"/>
                <a:gd name="T8" fmla="*/ 28 w 539"/>
                <a:gd name="T9" fmla="*/ 199 h 425"/>
                <a:gd name="T10" fmla="*/ 0 w 539"/>
                <a:gd name="T11" fmla="*/ 255 h 425"/>
                <a:gd name="T12" fmla="*/ 28 w 539"/>
                <a:gd name="T13" fmla="*/ 284 h 425"/>
                <a:gd name="T14" fmla="*/ 28 w 539"/>
                <a:gd name="T15" fmla="*/ 369 h 425"/>
                <a:gd name="T16" fmla="*/ 85 w 539"/>
                <a:gd name="T17" fmla="*/ 397 h 425"/>
                <a:gd name="T18" fmla="*/ 142 w 539"/>
                <a:gd name="T19" fmla="*/ 369 h 425"/>
                <a:gd name="T20" fmla="*/ 255 w 539"/>
                <a:gd name="T21" fmla="*/ 369 h 425"/>
                <a:gd name="T22" fmla="*/ 283 w 539"/>
                <a:gd name="T23" fmla="*/ 425 h 425"/>
                <a:gd name="T24" fmla="*/ 340 w 539"/>
                <a:gd name="T25" fmla="*/ 397 h 425"/>
                <a:gd name="T26" fmla="*/ 397 w 539"/>
                <a:gd name="T27" fmla="*/ 340 h 425"/>
                <a:gd name="T28" fmla="*/ 454 w 539"/>
                <a:gd name="T29" fmla="*/ 369 h 425"/>
                <a:gd name="T30" fmla="*/ 482 w 539"/>
                <a:gd name="T31" fmla="*/ 312 h 425"/>
                <a:gd name="T32" fmla="*/ 539 w 539"/>
                <a:gd name="T33" fmla="*/ 284 h 425"/>
                <a:gd name="T34" fmla="*/ 510 w 539"/>
                <a:gd name="T35" fmla="*/ 227 h 425"/>
                <a:gd name="T36" fmla="*/ 397 w 539"/>
                <a:gd name="T37" fmla="*/ 199 h 425"/>
                <a:gd name="T38" fmla="*/ 312 w 539"/>
                <a:gd name="T39" fmla="*/ 57 h 425"/>
                <a:gd name="T40" fmla="*/ 198 w 539"/>
                <a:gd name="T4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9" h="425">
                  <a:moveTo>
                    <a:pt x="198" y="0"/>
                  </a:moveTo>
                  <a:lnTo>
                    <a:pt x="142" y="57"/>
                  </a:lnTo>
                  <a:lnTo>
                    <a:pt x="142" y="114"/>
                  </a:lnTo>
                  <a:lnTo>
                    <a:pt x="85" y="199"/>
                  </a:lnTo>
                  <a:lnTo>
                    <a:pt x="28" y="199"/>
                  </a:lnTo>
                  <a:lnTo>
                    <a:pt x="0" y="255"/>
                  </a:lnTo>
                  <a:lnTo>
                    <a:pt x="28" y="284"/>
                  </a:lnTo>
                  <a:lnTo>
                    <a:pt x="28" y="369"/>
                  </a:lnTo>
                  <a:lnTo>
                    <a:pt x="85" y="397"/>
                  </a:lnTo>
                  <a:lnTo>
                    <a:pt x="142" y="369"/>
                  </a:lnTo>
                  <a:lnTo>
                    <a:pt x="255" y="369"/>
                  </a:lnTo>
                  <a:lnTo>
                    <a:pt x="283" y="425"/>
                  </a:lnTo>
                  <a:lnTo>
                    <a:pt x="340" y="397"/>
                  </a:lnTo>
                  <a:lnTo>
                    <a:pt x="397" y="340"/>
                  </a:lnTo>
                  <a:lnTo>
                    <a:pt x="454" y="369"/>
                  </a:lnTo>
                  <a:lnTo>
                    <a:pt x="482" y="312"/>
                  </a:lnTo>
                  <a:lnTo>
                    <a:pt x="539" y="284"/>
                  </a:lnTo>
                  <a:lnTo>
                    <a:pt x="510" y="227"/>
                  </a:lnTo>
                  <a:lnTo>
                    <a:pt x="397" y="199"/>
                  </a:lnTo>
                  <a:lnTo>
                    <a:pt x="312" y="57"/>
                  </a:lnTo>
                  <a:lnTo>
                    <a:pt x="19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57" name="Freeform 266">
              <a:extLst>
                <a:ext uri="{FF2B5EF4-FFF2-40B4-BE49-F238E27FC236}">
                  <a16:creationId xmlns:a16="http://schemas.microsoft.com/office/drawing/2014/main" id="{A02B7151-FFE9-4A97-BD0E-D889AEC3C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7" y="1566"/>
              <a:ext cx="396" cy="567"/>
            </a:xfrm>
            <a:custGeom>
              <a:avLst/>
              <a:gdLst>
                <a:gd name="T0" fmla="*/ 56 w 396"/>
                <a:gd name="T1" fmla="*/ 453 h 567"/>
                <a:gd name="T2" fmla="*/ 85 w 396"/>
                <a:gd name="T3" fmla="*/ 538 h 567"/>
                <a:gd name="T4" fmla="*/ 226 w 396"/>
                <a:gd name="T5" fmla="*/ 482 h 567"/>
                <a:gd name="T6" fmla="*/ 283 w 396"/>
                <a:gd name="T7" fmla="*/ 567 h 567"/>
                <a:gd name="T8" fmla="*/ 340 w 396"/>
                <a:gd name="T9" fmla="*/ 482 h 567"/>
                <a:gd name="T10" fmla="*/ 340 w 396"/>
                <a:gd name="T11" fmla="*/ 425 h 567"/>
                <a:gd name="T12" fmla="*/ 396 w 396"/>
                <a:gd name="T13" fmla="*/ 368 h 567"/>
                <a:gd name="T14" fmla="*/ 340 w 396"/>
                <a:gd name="T15" fmla="*/ 255 h 567"/>
                <a:gd name="T16" fmla="*/ 311 w 396"/>
                <a:gd name="T17" fmla="*/ 141 h 567"/>
                <a:gd name="T18" fmla="*/ 311 w 396"/>
                <a:gd name="T19" fmla="*/ 85 h 567"/>
                <a:gd name="T20" fmla="*/ 368 w 396"/>
                <a:gd name="T21" fmla="*/ 0 h 567"/>
                <a:gd name="T22" fmla="*/ 283 w 396"/>
                <a:gd name="T23" fmla="*/ 0 h 567"/>
                <a:gd name="T24" fmla="*/ 255 w 396"/>
                <a:gd name="T25" fmla="*/ 113 h 567"/>
                <a:gd name="T26" fmla="*/ 170 w 396"/>
                <a:gd name="T27" fmla="*/ 56 h 567"/>
                <a:gd name="T28" fmla="*/ 141 w 396"/>
                <a:gd name="T29" fmla="*/ 141 h 567"/>
                <a:gd name="T30" fmla="*/ 113 w 396"/>
                <a:gd name="T31" fmla="*/ 85 h 567"/>
                <a:gd name="T32" fmla="*/ 28 w 396"/>
                <a:gd name="T33" fmla="*/ 170 h 567"/>
                <a:gd name="T34" fmla="*/ 0 w 396"/>
                <a:gd name="T35" fmla="*/ 255 h 567"/>
                <a:gd name="T36" fmla="*/ 0 w 396"/>
                <a:gd name="T37" fmla="*/ 368 h 567"/>
                <a:gd name="T38" fmla="*/ 56 w 396"/>
                <a:gd name="T39" fmla="*/ 425 h 567"/>
                <a:gd name="T40" fmla="*/ 56 w 396"/>
                <a:gd name="T4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56" y="453"/>
                  </a:moveTo>
                  <a:lnTo>
                    <a:pt x="85" y="538"/>
                  </a:lnTo>
                  <a:lnTo>
                    <a:pt x="226" y="482"/>
                  </a:lnTo>
                  <a:lnTo>
                    <a:pt x="283" y="567"/>
                  </a:lnTo>
                  <a:lnTo>
                    <a:pt x="340" y="482"/>
                  </a:lnTo>
                  <a:lnTo>
                    <a:pt x="340" y="425"/>
                  </a:lnTo>
                  <a:lnTo>
                    <a:pt x="396" y="368"/>
                  </a:lnTo>
                  <a:lnTo>
                    <a:pt x="340" y="255"/>
                  </a:lnTo>
                  <a:lnTo>
                    <a:pt x="311" y="141"/>
                  </a:lnTo>
                  <a:lnTo>
                    <a:pt x="311" y="85"/>
                  </a:lnTo>
                  <a:lnTo>
                    <a:pt x="368" y="0"/>
                  </a:lnTo>
                  <a:lnTo>
                    <a:pt x="283" y="0"/>
                  </a:lnTo>
                  <a:lnTo>
                    <a:pt x="255" y="113"/>
                  </a:lnTo>
                  <a:lnTo>
                    <a:pt x="170" y="56"/>
                  </a:lnTo>
                  <a:lnTo>
                    <a:pt x="141" y="141"/>
                  </a:lnTo>
                  <a:lnTo>
                    <a:pt x="113" y="85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0" y="368"/>
                  </a:lnTo>
                  <a:lnTo>
                    <a:pt x="56" y="425"/>
                  </a:lnTo>
                  <a:lnTo>
                    <a:pt x="56" y="45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58" name="Freeform 267">
              <a:extLst>
                <a:ext uri="{FF2B5EF4-FFF2-40B4-BE49-F238E27FC236}">
                  <a16:creationId xmlns:a16="http://schemas.microsoft.com/office/drawing/2014/main" id="{40C4AB14-B095-416F-A548-773042B02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828"/>
              <a:ext cx="1474" cy="1333"/>
            </a:xfrm>
            <a:custGeom>
              <a:avLst/>
              <a:gdLst>
                <a:gd name="T0" fmla="*/ 255 w 1474"/>
                <a:gd name="T1" fmla="*/ 1134 h 1333"/>
                <a:gd name="T2" fmla="*/ 426 w 1474"/>
                <a:gd name="T3" fmla="*/ 1134 h 1333"/>
                <a:gd name="T4" fmla="*/ 482 w 1474"/>
                <a:gd name="T5" fmla="*/ 1248 h 1333"/>
                <a:gd name="T6" fmla="*/ 539 w 1474"/>
                <a:gd name="T7" fmla="*/ 1248 h 1333"/>
                <a:gd name="T8" fmla="*/ 652 w 1474"/>
                <a:gd name="T9" fmla="*/ 1276 h 1333"/>
                <a:gd name="T10" fmla="*/ 709 w 1474"/>
                <a:gd name="T11" fmla="*/ 1333 h 1333"/>
                <a:gd name="T12" fmla="*/ 822 w 1474"/>
                <a:gd name="T13" fmla="*/ 1248 h 1333"/>
                <a:gd name="T14" fmla="*/ 879 w 1474"/>
                <a:gd name="T15" fmla="*/ 1333 h 1333"/>
                <a:gd name="T16" fmla="*/ 907 w 1474"/>
                <a:gd name="T17" fmla="*/ 1305 h 1333"/>
                <a:gd name="T18" fmla="*/ 964 w 1474"/>
                <a:gd name="T19" fmla="*/ 1305 h 1333"/>
                <a:gd name="T20" fmla="*/ 1049 w 1474"/>
                <a:gd name="T21" fmla="*/ 1191 h 1333"/>
                <a:gd name="T22" fmla="*/ 1049 w 1474"/>
                <a:gd name="T23" fmla="*/ 1163 h 1333"/>
                <a:gd name="T24" fmla="*/ 993 w 1474"/>
                <a:gd name="T25" fmla="*/ 1106 h 1333"/>
                <a:gd name="T26" fmla="*/ 993 w 1474"/>
                <a:gd name="T27" fmla="*/ 993 h 1333"/>
                <a:gd name="T28" fmla="*/ 1021 w 1474"/>
                <a:gd name="T29" fmla="*/ 908 h 1333"/>
                <a:gd name="T30" fmla="*/ 1106 w 1474"/>
                <a:gd name="T31" fmla="*/ 823 h 1333"/>
                <a:gd name="T32" fmla="*/ 1134 w 1474"/>
                <a:gd name="T33" fmla="*/ 879 h 1333"/>
                <a:gd name="T34" fmla="*/ 1163 w 1474"/>
                <a:gd name="T35" fmla="*/ 794 h 1333"/>
                <a:gd name="T36" fmla="*/ 1248 w 1474"/>
                <a:gd name="T37" fmla="*/ 851 h 1333"/>
                <a:gd name="T38" fmla="*/ 1276 w 1474"/>
                <a:gd name="T39" fmla="*/ 738 h 1333"/>
                <a:gd name="T40" fmla="*/ 1361 w 1474"/>
                <a:gd name="T41" fmla="*/ 738 h 1333"/>
                <a:gd name="T42" fmla="*/ 1389 w 1474"/>
                <a:gd name="T43" fmla="*/ 766 h 1333"/>
                <a:gd name="T44" fmla="*/ 1446 w 1474"/>
                <a:gd name="T45" fmla="*/ 766 h 1333"/>
                <a:gd name="T46" fmla="*/ 1474 w 1474"/>
                <a:gd name="T47" fmla="*/ 709 h 1333"/>
                <a:gd name="T48" fmla="*/ 1418 w 1474"/>
                <a:gd name="T49" fmla="*/ 596 h 1333"/>
                <a:gd name="T50" fmla="*/ 1333 w 1474"/>
                <a:gd name="T51" fmla="*/ 539 h 1333"/>
                <a:gd name="T52" fmla="*/ 1219 w 1474"/>
                <a:gd name="T53" fmla="*/ 511 h 1333"/>
                <a:gd name="T54" fmla="*/ 1248 w 1474"/>
                <a:gd name="T55" fmla="*/ 454 h 1333"/>
                <a:gd name="T56" fmla="*/ 1191 w 1474"/>
                <a:gd name="T57" fmla="*/ 426 h 1333"/>
                <a:gd name="T58" fmla="*/ 1248 w 1474"/>
                <a:gd name="T59" fmla="*/ 341 h 1333"/>
                <a:gd name="T60" fmla="*/ 1333 w 1474"/>
                <a:gd name="T61" fmla="*/ 341 h 1333"/>
                <a:gd name="T62" fmla="*/ 1219 w 1474"/>
                <a:gd name="T63" fmla="*/ 0 h 1333"/>
                <a:gd name="T64" fmla="*/ 1106 w 1474"/>
                <a:gd name="T65" fmla="*/ 114 h 1333"/>
                <a:gd name="T66" fmla="*/ 993 w 1474"/>
                <a:gd name="T67" fmla="*/ 114 h 1333"/>
                <a:gd name="T68" fmla="*/ 936 w 1474"/>
                <a:gd name="T69" fmla="*/ 227 h 1333"/>
                <a:gd name="T70" fmla="*/ 766 w 1474"/>
                <a:gd name="T71" fmla="*/ 256 h 1333"/>
                <a:gd name="T72" fmla="*/ 794 w 1474"/>
                <a:gd name="T73" fmla="*/ 369 h 1333"/>
                <a:gd name="T74" fmla="*/ 681 w 1474"/>
                <a:gd name="T75" fmla="*/ 397 h 1333"/>
                <a:gd name="T76" fmla="*/ 454 w 1474"/>
                <a:gd name="T77" fmla="*/ 284 h 1333"/>
                <a:gd name="T78" fmla="*/ 340 w 1474"/>
                <a:gd name="T79" fmla="*/ 312 h 1333"/>
                <a:gd name="T80" fmla="*/ 312 w 1474"/>
                <a:gd name="T81" fmla="*/ 312 h 1333"/>
                <a:gd name="T82" fmla="*/ 284 w 1474"/>
                <a:gd name="T83" fmla="*/ 312 h 1333"/>
                <a:gd name="T84" fmla="*/ 227 w 1474"/>
                <a:gd name="T85" fmla="*/ 284 h 1333"/>
                <a:gd name="T86" fmla="*/ 199 w 1474"/>
                <a:gd name="T87" fmla="*/ 341 h 1333"/>
                <a:gd name="T88" fmla="*/ 170 w 1474"/>
                <a:gd name="T89" fmla="*/ 397 h 1333"/>
                <a:gd name="T90" fmla="*/ 114 w 1474"/>
                <a:gd name="T91" fmla="*/ 397 h 1333"/>
                <a:gd name="T92" fmla="*/ 114 w 1474"/>
                <a:gd name="T93" fmla="*/ 482 h 1333"/>
                <a:gd name="T94" fmla="*/ 57 w 1474"/>
                <a:gd name="T95" fmla="*/ 709 h 1333"/>
                <a:gd name="T96" fmla="*/ 0 w 1474"/>
                <a:gd name="T97" fmla="*/ 766 h 1333"/>
                <a:gd name="T98" fmla="*/ 29 w 1474"/>
                <a:gd name="T99" fmla="*/ 879 h 1333"/>
                <a:gd name="T100" fmla="*/ 85 w 1474"/>
                <a:gd name="T101" fmla="*/ 879 h 1333"/>
                <a:gd name="T102" fmla="*/ 85 w 1474"/>
                <a:gd name="T103" fmla="*/ 936 h 1333"/>
                <a:gd name="T104" fmla="*/ 142 w 1474"/>
                <a:gd name="T105" fmla="*/ 1021 h 1333"/>
                <a:gd name="T106" fmla="*/ 199 w 1474"/>
                <a:gd name="T107" fmla="*/ 993 h 1333"/>
                <a:gd name="T108" fmla="*/ 255 w 1474"/>
                <a:gd name="T109" fmla="*/ 1021 h 1333"/>
                <a:gd name="T110" fmla="*/ 255 w 1474"/>
                <a:gd name="T111" fmla="*/ 1134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333">
                  <a:moveTo>
                    <a:pt x="255" y="1134"/>
                  </a:moveTo>
                  <a:lnTo>
                    <a:pt x="426" y="1134"/>
                  </a:lnTo>
                  <a:lnTo>
                    <a:pt x="482" y="1248"/>
                  </a:lnTo>
                  <a:lnTo>
                    <a:pt x="539" y="1248"/>
                  </a:lnTo>
                  <a:lnTo>
                    <a:pt x="652" y="1276"/>
                  </a:lnTo>
                  <a:lnTo>
                    <a:pt x="709" y="1333"/>
                  </a:lnTo>
                  <a:lnTo>
                    <a:pt x="822" y="1248"/>
                  </a:lnTo>
                  <a:lnTo>
                    <a:pt x="879" y="1333"/>
                  </a:lnTo>
                  <a:lnTo>
                    <a:pt x="907" y="1305"/>
                  </a:lnTo>
                  <a:lnTo>
                    <a:pt x="964" y="1305"/>
                  </a:lnTo>
                  <a:lnTo>
                    <a:pt x="1049" y="1191"/>
                  </a:lnTo>
                  <a:lnTo>
                    <a:pt x="1049" y="1163"/>
                  </a:lnTo>
                  <a:lnTo>
                    <a:pt x="993" y="1106"/>
                  </a:lnTo>
                  <a:lnTo>
                    <a:pt x="993" y="993"/>
                  </a:lnTo>
                  <a:lnTo>
                    <a:pt x="1021" y="908"/>
                  </a:lnTo>
                  <a:lnTo>
                    <a:pt x="1106" y="823"/>
                  </a:lnTo>
                  <a:lnTo>
                    <a:pt x="1134" y="879"/>
                  </a:lnTo>
                  <a:lnTo>
                    <a:pt x="1163" y="794"/>
                  </a:lnTo>
                  <a:lnTo>
                    <a:pt x="1248" y="851"/>
                  </a:lnTo>
                  <a:lnTo>
                    <a:pt x="1276" y="738"/>
                  </a:lnTo>
                  <a:lnTo>
                    <a:pt x="1361" y="738"/>
                  </a:lnTo>
                  <a:lnTo>
                    <a:pt x="1389" y="766"/>
                  </a:lnTo>
                  <a:lnTo>
                    <a:pt x="1446" y="766"/>
                  </a:lnTo>
                  <a:lnTo>
                    <a:pt x="1474" y="709"/>
                  </a:lnTo>
                  <a:lnTo>
                    <a:pt x="1418" y="596"/>
                  </a:lnTo>
                  <a:lnTo>
                    <a:pt x="1333" y="539"/>
                  </a:lnTo>
                  <a:lnTo>
                    <a:pt x="1219" y="511"/>
                  </a:lnTo>
                  <a:lnTo>
                    <a:pt x="1248" y="454"/>
                  </a:lnTo>
                  <a:lnTo>
                    <a:pt x="1191" y="426"/>
                  </a:lnTo>
                  <a:lnTo>
                    <a:pt x="1248" y="341"/>
                  </a:lnTo>
                  <a:lnTo>
                    <a:pt x="1333" y="341"/>
                  </a:lnTo>
                  <a:lnTo>
                    <a:pt x="1219" y="0"/>
                  </a:lnTo>
                  <a:lnTo>
                    <a:pt x="1106" y="114"/>
                  </a:lnTo>
                  <a:lnTo>
                    <a:pt x="993" y="114"/>
                  </a:lnTo>
                  <a:lnTo>
                    <a:pt x="936" y="227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681" y="397"/>
                  </a:lnTo>
                  <a:lnTo>
                    <a:pt x="454" y="284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312"/>
                  </a:lnTo>
                  <a:lnTo>
                    <a:pt x="227" y="284"/>
                  </a:lnTo>
                  <a:lnTo>
                    <a:pt x="199" y="341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57" y="709"/>
                  </a:lnTo>
                  <a:lnTo>
                    <a:pt x="0" y="766"/>
                  </a:lnTo>
                  <a:lnTo>
                    <a:pt x="29" y="879"/>
                  </a:lnTo>
                  <a:lnTo>
                    <a:pt x="85" y="879"/>
                  </a:lnTo>
                  <a:lnTo>
                    <a:pt x="85" y="936"/>
                  </a:lnTo>
                  <a:lnTo>
                    <a:pt x="142" y="1021"/>
                  </a:lnTo>
                  <a:lnTo>
                    <a:pt x="199" y="993"/>
                  </a:lnTo>
                  <a:lnTo>
                    <a:pt x="255" y="1021"/>
                  </a:lnTo>
                  <a:lnTo>
                    <a:pt x="255" y="113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59" name="Freeform 268">
              <a:extLst>
                <a:ext uri="{FF2B5EF4-FFF2-40B4-BE49-F238E27FC236}">
                  <a16:creationId xmlns:a16="http://schemas.microsoft.com/office/drawing/2014/main" id="{7C153C40-7CA0-4FA8-B1F1-24CBB7FB1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1" y="148"/>
              <a:ext cx="822" cy="1077"/>
            </a:xfrm>
            <a:custGeom>
              <a:avLst/>
              <a:gdLst>
                <a:gd name="T0" fmla="*/ 822 w 822"/>
                <a:gd name="T1" fmla="*/ 680 h 1077"/>
                <a:gd name="T2" fmla="*/ 709 w 822"/>
                <a:gd name="T3" fmla="*/ 794 h 1077"/>
                <a:gd name="T4" fmla="*/ 596 w 822"/>
                <a:gd name="T5" fmla="*/ 794 h 1077"/>
                <a:gd name="T6" fmla="*/ 539 w 822"/>
                <a:gd name="T7" fmla="*/ 907 h 1077"/>
                <a:gd name="T8" fmla="*/ 369 w 822"/>
                <a:gd name="T9" fmla="*/ 936 h 1077"/>
                <a:gd name="T10" fmla="*/ 397 w 822"/>
                <a:gd name="T11" fmla="*/ 1049 h 1077"/>
                <a:gd name="T12" fmla="*/ 284 w 822"/>
                <a:gd name="T13" fmla="*/ 1077 h 1077"/>
                <a:gd name="T14" fmla="*/ 57 w 822"/>
                <a:gd name="T15" fmla="*/ 964 h 1077"/>
                <a:gd name="T16" fmla="*/ 170 w 822"/>
                <a:gd name="T17" fmla="*/ 936 h 1077"/>
                <a:gd name="T18" fmla="*/ 142 w 822"/>
                <a:gd name="T19" fmla="*/ 822 h 1077"/>
                <a:gd name="T20" fmla="*/ 85 w 822"/>
                <a:gd name="T21" fmla="*/ 794 h 1077"/>
                <a:gd name="T22" fmla="*/ 57 w 822"/>
                <a:gd name="T23" fmla="*/ 737 h 1077"/>
                <a:gd name="T24" fmla="*/ 85 w 822"/>
                <a:gd name="T25" fmla="*/ 709 h 1077"/>
                <a:gd name="T26" fmla="*/ 29 w 822"/>
                <a:gd name="T27" fmla="*/ 680 h 1077"/>
                <a:gd name="T28" fmla="*/ 29 w 822"/>
                <a:gd name="T29" fmla="*/ 652 h 1077"/>
                <a:gd name="T30" fmla="*/ 57 w 822"/>
                <a:gd name="T31" fmla="*/ 624 h 1077"/>
                <a:gd name="T32" fmla="*/ 0 w 822"/>
                <a:gd name="T33" fmla="*/ 595 h 1077"/>
                <a:gd name="T34" fmla="*/ 0 w 822"/>
                <a:gd name="T35" fmla="*/ 567 h 1077"/>
                <a:gd name="T36" fmla="*/ 57 w 822"/>
                <a:gd name="T37" fmla="*/ 539 h 1077"/>
                <a:gd name="T38" fmla="*/ 29 w 822"/>
                <a:gd name="T39" fmla="*/ 482 h 1077"/>
                <a:gd name="T40" fmla="*/ 114 w 822"/>
                <a:gd name="T41" fmla="*/ 454 h 1077"/>
                <a:gd name="T42" fmla="*/ 142 w 822"/>
                <a:gd name="T43" fmla="*/ 425 h 1077"/>
                <a:gd name="T44" fmla="*/ 57 w 822"/>
                <a:gd name="T45" fmla="*/ 397 h 1077"/>
                <a:gd name="T46" fmla="*/ 29 w 822"/>
                <a:gd name="T47" fmla="*/ 340 h 1077"/>
                <a:gd name="T48" fmla="*/ 57 w 822"/>
                <a:gd name="T49" fmla="*/ 284 h 1077"/>
                <a:gd name="T50" fmla="*/ 29 w 822"/>
                <a:gd name="T51" fmla="*/ 227 h 1077"/>
                <a:gd name="T52" fmla="*/ 85 w 822"/>
                <a:gd name="T53" fmla="*/ 142 h 1077"/>
                <a:gd name="T54" fmla="*/ 142 w 822"/>
                <a:gd name="T55" fmla="*/ 142 h 1077"/>
                <a:gd name="T56" fmla="*/ 284 w 822"/>
                <a:gd name="T57" fmla="*/ 85 h 1077"/>
                <a:gd name="T58" fmla="*/ 369 w 822"/>
                <a:gd name="T59" fmla="*/ 0 h 1077"/>
                <a:gd name="T60" fmla="*/ 482 w 822"/>
                <a:gd name="T61" fmla="*/ 114 h 1077"/>
                <a:gd name="T62" fmla="*/ 539 w 822"/>
                <a:gd name="T63" fmla="*/ 114 h 1077"/>
                <a:gd name="T64" fmla="*/ 567 w 822"/>
                <a:gd name="T65" fmla="*/ 255 h 1077"/>
                <a:gd name="T66" fmla="*/ 624 w 822"/>
                <a:gd name="T67" fmla="*/ 340 h 1077"/>
                <a:gd name="T68" fmla="*/ 652 w 822"/>
                <a:gd name="T69" fmla="*/ 425 h 1077"/>
                <a:gd name="T70" fmla="*/ 709 w 822"/>
                <a:gd name="T71" fmla="*/ 454 h 1077"/>
                <a:gd name="T72" fmla="*/ 709 w 822"/>
                <a:gd name="T73" fmla="*/ 539 h 1077"/>
                <a:gd name="T74" fmla="*/ 794 w 822"/>
                <a:gd name="T75" fmla="*/ 624 h 1077"/>
                <a:gd name="T76" fmla="*/ 822 w 822"/>
                <a:gd name="T77" fmla="*/ 68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2" h="1077">
                  <a:moveTo>
                    <a:pt x="822" y="680"/>
                  </a:moveTo>
                  <a:lnTo>
                    <a:pt x="709" y="794"/>
                  </a:lnTo>
                  <a:lnTo>
                    <a:pt x="596" y="794"/>
                  </a:lnTo>
                  <a:lnTo>
                    <a:pt x="539" y="907"/>
                  </a:lnTo>
                  <a:lnTo>
                    <a:pt x="369" y="936"/>
                  </a:lnTo>
                  <a:lnTo>
                    <a:pt x="397" y="1049"/>
                  </a:lnTo>
                  <a:lnTo>
                    <a:pt x="284" y="1077"/>
                  </a:lnTo>
                  <a:lnTo>
                    <a:pt x="57" y="964"/>
                  </a:lnTo>
                  <a:lnTo>
                    <a:pt x="170" y="936"/>
                  </a:lnTo>
                  <a:lnTo>
                    <a:pt x="142" y="822"/>
                  </a:lnTo>
                  <a:lnTo>
                    <a:pt x="85" y="794"/>
                  </a:lnTo>
                  <a:lnTo>
                    <a:pt x="57" y="737"/>
                  </a:lnTo>
                  <a:lnTo>
                    <a:pt x="85" y="709"/>
                  </a:lnTo>
                  <a:lnTo>
                    <a:pt x="29" y="680"/>
                  </a:lnTo>
                  <a:lnTo>
                    <a:pt x="29" y="652"/>
                  </a:lnTo>
                  <a:lnTo>
                    <a:pt x="57" y="624"/>
                  </a:lnTo>
                  <a:lnTo>
                    <a:pt x="0" y="595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29" y="482"/>
                  </a:lnTo>
                  <a:lnTo>
                    <a:pt x="114" y="454"/>
                  </a:lnTo>
                  <a:lnTo>
                    <a:pt x="142" y="425"/>
                  </a:lnTo>
                  <a:lnTo>
                    <a:pt x="57" y="397"/>
                  </a:lnTo>
                  <a:lnTo>
                    <a:pt x="29" y="340"/>
                  </a:lnTo>
                  <a:lnTo>
                    <a:pt x="57" y="284"/>
                  </a:lnTo>
                  <a:lnTo>
                    <a:pt x="29" y="227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482" y="114"/>
                  </a:lnTo>
                  <a:lnTo>
                    <a:pt x="539" y="114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52" y="425"/>
                  </a:lnTo>
                  <a:lnTo>
                    <a:pt x="709" y="454"/>
                  </a:lnTo>
                  <a:lnTo>
                    <a:pt x="709" y="539"/>
                  </a:lnTo>
                  <a:lnTo>
                    <a:pt x="794" y="624"/>
                  </a:lnTo>
                  <a:lnTo>
                    <a:pt x="822" y="68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860" name="Freeform 269">
              <a:extLst>
                <a:ext uri="{FF2B5EF4-FFF2-40B4-BE49-F238E27FC236}">
                  <a16:creationId xmlns:a16="http://schemas.microsoft.com/office/drawing/2014/main" id="{A70D19ED-3046-45D4-B0DA-76C332A1B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1055"/>
              <a:ext cx="1134" cy="1871"/>
            </a:xfrm>
            <a:custGeom>
              <a:avLst/>
              <a:gdLst>
                <a:gd name="T0" fmla="*/ 879 w 1134"/>
                <a:gd name="T1" fmla="*/ 1673 h 1871"/>
                <a:gd name="T2" fmla="*/ 936 w 1134"/>
                <a:gd name="T3" fmla="*/ 1645 h 1871"/>
                <a:gd name="T4" fmla="*/ 992 w 1134"/>
                <a:gd name="T5" fmla="*/ 1673 h 1871"/>
                <a:gd name="T6" fmla="*/ 1049 w 1134"/>
                <a:gd name="T7" fmla="*/ 1588 h 1871"/>
                <a:gd name="T8" fmla="*/ 1134 w 1134"/>
                <a:gd name="T9" fmla="*/ 1560 h 1871"/>
                <a:gd name="T10" fmla="*/ 1077 w 1134"/>
                <a:gd name="T11" fmla="*/ 1503 h 1871"/>
                <a:gd name="T12" fmla="*/ 1077 w 1134"/>
                <a:gd name="T13" fmla="*/ 1474 h 1871"/>
                <a:gd name="T14" fmla="*/ 1049 w 1134"/>
                <a:gd name="T15" fmla="*/ 1389 h 1871"/>
                <a:gd name="T16" fmla="*/ 992 w 1134"/>
                <a:gd name="T17" fmla="*/ 1389 h 1871"/>
                <a:gd name="T18" fmla="*/ 992 w 1134"/>
                <a:gd name="T19" fmla="*/ 1333 h 1871"/>
                <a:gd name="T20" fmla="*/ 1049 w 1134"/>
                <a:gd name="T21" fmla="*/ 1276 h 1871"/>
                <a:gd name="T22" fmla="*/ 992 w 1134"/>
                <a:gd name="T23" fmla="*/ 1134 h 1871"/>
                <a:gd name="T24" fmla="*/ 964 w 1134"/>
                <a:gd name="T25" fmla="*/ 1021 h 1871"/>
                <a:gd name="T26" fmla="*/ 992 w 1134"/>
                <a:gd name="T27" fmla="*/ 936 h 1871"/>
                <a:gd name="T28" fmla="*/ 1077 w 1134"/>
                <a:gd name="T29" fmla="*/ 907 h 1871"/>
                <a:gd name="T30" fmla="*/ 1049 w 1134"/>
                <a:gd name="T31" fmla="*/ 851 h 1871"/>
                <a:gd name="T32" fmla="*/ 1106 w 1134"/>
                <a:gd name="T33" fmla="*/ 766 h 1871"/>
                <a:gd name="T34" fmla="*/ 1106 w 1134"/>
                <a:gd name="T35" fmla="*/ 737 h 1871"/>
                <a:gd name="T36" fmla="*/ 1077 w 1134"/>
                <a:gd name="T37" fmla="*/ 681 h 1871"/>
                <a:gd name="T38" fmla="*/ 992 w 1134"/>
                <a:gd name="T39" fmla="*/ 681 h 1871"/>
                <a:gd name="T40" fmla="*/ 992 w 1134"/>
                <a:gd name="T41" fmla="*/ 624 h 1871"/>
                <a:gd name="T42" fmla="*/ 907 w 1134"/>
                <a:gd name="T43" fmla="*/ 567 h 1871"/>
                <a:gd name="T44" fmla="*/ 907 w 1134"/>
                <a:gd name="T45" fmla="*/ 511 h 1871"/>
                <a:gd name="T46" fmla="*/ 766 w 1134"/>
                <a:gd name="T47" fmla="*/ 511 h 1871"/>
                <a:gd name="T48" fmla="*/ 624 w 1134"/>
                <a:gd name="T49" fmla="*/ 369 h 1871"/>
                <a:gd name="T50" fmla="*/ 652 w 1134"/>
                <a:gd name="T51" fmla="*/ 312 h 1871"/>
                <a:gd name="T52" fmla="*/ 624 w 1134"/>
                <a:gd name="T53" fmla="*/ 114 h 1871"/>
                <a:gd name="T54" fmla="*/ 454 w 1134"/>
                <a:gd name="T55" fmla="*/ 142 h 1871"/>
                <a:gd name="T56" fmla="*/ 397 w 1134"/>
                <a:gd name="T57" fmla="*/ 0 h 1871"/>
                <a:gd name="T58" fmla="*/ 312 w 1134"/>
                <a:gd name="T59" fmla="*/ 0 h 1871"/>
                <a:gd name="T60" fmla="*/ 340 w 1134"/>
                <a:gd name="T61" fmla="*/ 85 h 1871"/>
                <a:gd name="T62" fmla="*/ 199 w 1134"/>
                <a:gd name="T63" fmla="*/ 114 h 1871"/>
                <a:gd name="T64" fmla="*/ 142 w 1134"/>
                <a:gd name="T65" fmla="*/ 255 h 1871"/>
                <a:gd name="T66" fmla="*/ 28 w 1134"/>
                <a:gd name="T67" fmla="*/ 340 h 1871"/>
                <a:gd name="T68" fmla="*/ 85 w 1134"/>
                <a:gd name="T69" fmla="*/ 397 h 1871"/>
                <a:gd name="T70" fmla="*/ 113 w 1134"/>
                <a:gd name="T71" fmla="*/ 397 h 1871"/>
                <a:gd name="T72" fmla="*/ 142 w 1134"/>
                <a:gd name="T73" fmla="*/ 426 h 1871"/>
                <a:gd name="T74" fmla="*/ 57 w 1134"/>
                <a:gd name="T75" fmla="*/ 539 h 1871"/>
                <a:gd name="T76" fmla="*/ 85 w 1134"/>
                <a:gd name="T77" fmla="*/ 596 h 1871"/>
                <a:gd name="T78" fmla="*/ 142 w 1134"/>
                <a:gd name="T79" fmla="*/ 624 h 1871"/>
                <a:gd name="T80" fmla="*/ 113 w 1134"/>
                <a:gd name="T81" fmla="*/ 709 h 1871"/>
                <a:gd name="T82" fmla="*/ 0 w 1134"/>
                <a:gd name="T83" fmla="*/ 794 h 1871"/>
                <a:gd name="T84" fmla="*/ 28 w 1134"/>
                <a:gd name="T85" fmla="*/ 964 h 1871"/>
                <a:gd name="T86" fmla="*/ 0 w 1134"/>
                <a:gd name="T87" fmla="*/ 1276 h 1871"/>
                <a:gd name="T88" fmla="*/ 57 w 1134"/>
                <a:gd name="T89" fmla="*/ 1361 h 1871"/>
                <a:gd name="T90" fmla="*/ 28 w 1134"/>
                <a:gd name="T91" fmla="*/ 1389 h 1871"/>
                <a:gd name="T92" fmla="*/ 57 w 1134"/>
                <a:gd name="T93" fmla="*/ 1446 h 1871"/>
                <a:gd name="T94" fmla="*/ 28 w 1134"/>
                <a:gd name="T95" fmla="*/ 1503 h 1871"/>
                <a:gd name="T96" fmla="*/ 85 w 1134"/>
                <a:gd name="T97" fmla="*/ 1531 h 1871"/>
                <a:gd name="T98" fmla="*/ 57 w 1134"/>
                <a:gd name="T99" fmla="*/ 1588 h 1871"/>
                <a:gd name="T100" fmla="*/ 113 w 1134"/>
                <a:gd name="T101" fmla="*/ 1645 h 1871"/>
                <a:gd name="T102" fmla="*/ 113 w 1134"/>
                <a:gd name="T103" fmla="*/ 1701 h 1871"/>
                <a:gd name="T104" fmla="*/ 170 w 1134"/>
                <a:gd name="T105" fmla="*/ 1843 h 1871"/>
                <a:gd name="T106" fmla="*/ 255 w 1134"/>
                <a:gd name="T107" fmla="*/ 1815 h 1871"/>
                <a:gd name="T108" fmla="*/ 312 w 1134"/>
                <a:gd name="T109" fmla="*/ 1871 h 1871"/>
                <a:gd name="T110" fmla="*/ 397 w 1134"/>
                <a:gd name="T111" fmla="*/ 1815 h 1871"/>
                <a:gd name="T112" fmla="*/ 482 w 1134"/>
                <a:gd name="T113" fmla="*/ 1843 h 1871"/>
                <a:gd name="T114" fmla="*/ 510 w 1134"/>
                <a:gd name="T115" fmla="*/ 1843 h 1871"/>
                <a:gd name="T116" fmla="*/ 539 w 1134"/>
                <a:gd name="T117" fmla="*/ 1786 h 1871"/>
                <a:gd name="T118" fmla="*/ 737 w 1134"/>
                <a:gd name="T119" fmla="*/ 1730 h 1871"/>
                <a:gd name="T120" fmla="*/ 822 w 1134"/>
                <a:gd name="T121" fmla="*/ 1758 h 1871"/>
                <a:gd name="T122" fmla="*/ 822 w 1134"/>
                <a:gd name="T123" fmla="*/ 1730 h 1871"/>
                <a:gd name="T124" fmla="*/ 879 w 1134"/>
                <a:gd name="T125" fmla="*/ 1673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34" h="1871">
                  <a:moveTo>
                    <a:pt x="879" y="1673"/>
                  </a:moveTo>
                  <a:lnTo>
                    <a:pt x="936" y="1645"/>
                  </a:lnTo>
                  <a:lnTo>
                    <a:pt x="992" y="1673"/>
                  </a:lnTo>
                  <a:lnTo>
                    <a:pt x="1049" y="1588"/>
                  </a:lnTo>
                  <a:lnTo>
                    <a:pt x="1134" y="1560"/>
                  </a:lnTo>
                  <a:lnTo>
                    <a:pt x="1077" y="1503"/>
                  </a:lnTo>
                  <a:lnTo>
                    <a:pt x="1077" y="1474"/>
                  </a:lnTo>
                  <a:lnTo>
                    <a:pt x="1049" y="1389"/>
                  </a:lnTo>
                  <a:lnTo>
                    <a:pt x="992" y="1389"/>
                  </a:lnTo>
                  <a:lnTo>
                    <a:pt x="992" y="1333"/>
                  </a:lnTo>
                  <a:lnTo>
                    <a:pt x="1049" y="1276"/>
                  </a:lnTo>
                  <a:lnTo>
                    <a:pt x="992" y="1134"/>
                  </a:lnTo>
                  <a:lnTo>
                    <a:pt x="964" y="1021"/>
                  </a:lnTo>
                  <a:lnTo>
                    <a:pt x="992" y="936"/>
                  </a:lnTo>
                  <a:lnTo>
                    <a:pt x="1077" y="907"/>
                  </a:lnTo>
                  <a:lnTo>
                    <a:pt x="1049" y="851"/>
                  </a:lnTo>
                  <a:lnTo>
                    <a:pt x="1106" y="766"/>
                  </a:lnTo>
                  <a:lnTo>
                    <a:pt x="1106" y="737"/>
                  </a:lnTo>
                  <a:lnTo>
                    <a:pt x="1077" y="681"/>
                  </a:lnTo>
                  <a:lnTo>
                    <a:pt x="992" y="681"/>
                  </a:lnTo>
                  <a:lnTo>
                    <a:pt x="992" y="624"/>
                  </a:lnTo>
                  <a:lnTo>
                    <a:pt x="907" y="567"/>
                  </a:lnTo>
                  <a:lnTo>
                    <a:pt x="907" y="511"/>
                  </a:lnTo>
                  <a:lnTo>
                    <a:pt x="766" y="511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624" y="114"/>
                  </a:lnTo>
                  <a:lnTo>
                    <a:pt x="454" y="142"/>
                  </a:lnTo>
                  <a:lnTo>
                    <a:pt x="39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199" y="114"/>
                  </a:lnTo>
                  <a:lnTo>
                    <a:pt x="142" y="255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42" y="426"/>
                  </a:lnTo>
                  <a:lnTo>
                    <a:pt x="57" y="539"/>
                  </a:lnTo>
                  <a:lnTo>
                    <a:pt x="85" y="596"/>
                  </a:lnTo>
                  <a:lnTo>
                    <a:pt x="142" y="624"/>
                  </a:lnTo>
                  <a:lnTo>
                    <a:pt x="113" y="709"/>
                  </a:lnTo>
                  <a:lnTo>
                    <a:pt x="0" y="794"/>
                  </a:lnTo>
                  <a:lnTo>
                    <a:pt x="28" y="964"/>
                  </a:lnTo>
                  <a:lnTo>
                    <a:pt x="0" y="1276"/>
                  </a:lnTo>
                  <a:lnTo>
                    <a:pt x="57" y="1361"/>
                  </a:lnTo>
                  <a:lnTo>
                    <a:pt x="28" y="1389"/>
                  </a:lnTo>
                  <a:lnTo>
                    <a:pt x="57" y="1446"/>
                  </a:lnTo>
                  <a:lnTo>
                    <a:pt x="28" y="1503"/>
                  </a:lnTo>
                  <a:lnTo>
                    <a:pt x="85" y="1531"/>
                  </a:lnTo>
                  <a:lnTo>
                    <a:pt x="57" y="1588"/>
                  </a:lnTo>
                  <a:lnTo>
                    <a:pt x="113" y="1645"/>
                  </a:lnTo>
                  <a:lnTo>
                    <a:pt x="113" y="1701"/>
                  </a:lnTo>
                  <a:lnTo>
                    <a:pt x="170" y="1843"/>
                  </a:lnTo>
                  <a:lnTo>
                    <a:pt x="255" y="1815"/>
                  </a:lnTo>
                  <a:lnTo>
                    <a:pt x="312" y="1871"/>
                  </a:lnTo>
                  <a:lnTo>
                    <a:pt x="397" y="1815"/>
                  </a:lnTo>
                  <a:lnTo>
                    <a:pt x="482" y="1843"/>
                  </a:lnTo>
                  <a:lnTo>
                    <a:pt x="510" y="1843"/>
                  </a:lnTo>
                  <a:lnTo>
                    <a:pt x="539" y="1786"/>
                  </a:lnTo>
                  <a:lnTo>
                    <a:pt x="737" y="1730"/>
                  </a:lnTo>
                  <a:lnTo>
                    <a:pt x="822" y="1758"/>
                  </a:lnTo>
                  <a:lnTo>
                    <a:pt x="822" y="1730"/>
                  </a:lnTo>
                  <a:lnTo>
                    <a:pt x="879" y="167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76" name="Freeform 270">
              <a:extLst>
                <a:ext uri="{FF2B5EF4-FFF2-40B4-BE49-F238E27FC236}">
                  <a16:creationId xmlns:a16="http://schemas.microsoft.com/office/drawing/2014/main" id="{AC508D5A-5990-49E3-B17A-6427D36D2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1821"/>
              <a:ext cx="1077" cy="1134"/>
            </a:xfrm>
            <a:custGeom>
              <a:avLst/>
              <a:gdLst>
                <a:gd name="T0" fmla="*/ 142 w 1077"/>
                <a:gd name="T1" fmla="*/ 0 h 1134"/>
                <a:gd name="T2" fmla="*/ 85 w 1077"/>
                <a:gd name="T3" fmla="*/ 85 h 1134"/>
                <a:gd name="T4" fmla="*/ 113 w 1077"/>
                <a:gd name="T5" fmla="*/ 141 h 1134"/>
                <a:gd name="T6" fmla="*/ 28 w 1077"/>
                <a:gd name="T7" fmla="*/ 170 h 1134"/>
                <a:gd name="T8" fmla="*/ 0 w 1077"/>
                <a:gd name="T9" fmla="*/ 255 h 1134"/>
                <a:gd name="T10" fmla="*/ 28 w 1077"/>
                <a:gd name="T11" fmla="*/ 368 h 1134"/>
                <a:gd name="T12" fmla="*/ 85 w 1077"/>
                <a:gd name="T13" fmla="*/ 510 h 1134"/>
                <a:gd name="T14" fmla="*/ 28 w 1077"/>
                <a:gd name="T15" fmla="*/ 567 h 1134"/>
                <a:gd name="T16" fmla="*/ 28 w 1077"/>
                <a:gd name="T17" fmla="*/ 623 h 1134"/>
                <a:gd name="T18" fmla="*/ 85 w 1077"/>
                <a:gd name="T19" fmla="*/ 623 h 1134"/>
                <a:gd name="T20" fmla="*/ 113 w 1077"/>
                <a:gd name="T21" fmla="*/ 708 h 1134"/>
                <a:gd name="T22" fmla="*/ 170 w 1077"/>
                <a:gd name="T23" fmla="*/ 680 h 1134"/>
                <a:gd name="T24" fmla="*/ 227 w 1077"/>
                <a:gd name="T25" fmla="*/ 708 h 1134"/>
                <a:gd name="T26" fmla="*/ 255 w 1077"/>
                <a:gd name="T27" fmla="*/ 765 h 1134"/>
                <a:gd name="T28" fmla="*/ 482 w 1077"/>
                <a:gd name="T29" fmla="*/ 822 h 1134"/>
                <a:gd name="T30" fmla="*/ 482 w 1077"/>
                <a:gd name="T31" fmla="*/ 794 h 1134"/>
                <a:gd name="T32" fmla="*/ 539 w 1077"/>
                <a:gd name="T33" fmla="*/ 850 h 1134"/>
                <a:gd name="T34" fmla="*/ 539 w 1077"/>
                <a:gd name="T35" fmla="*/ 964 h 1134"/>
                <a:gd name="T36" fmla="*/ 595 w 1077"/>
                <a:gd name="T37" fmla="*/ 992 h 1134"/>
                <a:gd name="T38" fmla="*/ 567 w 1077"/>
                <a:gd name="T39" fmla="*/ 1020 h 1134"/>
                <a:gd name="T40" fmla="*/ 567 w 1077"/>
                <a:gd name="T41" fmla="*/ 1077 h 1134"/>
                <a:gd name="T42" fmla="*/ 624 w 1077"/>
                <a:gd name="T43" fmla="*/ 1077 h 1134"/>
                <a:gd name="T44" fmla="*/ 652 w 1077"/>
                <a:gd name="T45" fmla="*/ 1105 h 1134"/>
                <a:gd name="T46" fmla="*/ 737 w 1077"/>
                <a:gd name="T47" fmla="*/ 1134 h 1134"/>
                <a:gd name="T48" fmla="*/ 737 w 1077"/>
                <a:gd name="T49" fmla="*/ 1077 h 1134"/>
                <a:gd name="T50" fmla="*/ 794 w 1077"/>
                <a:gd name="T51" fmla="*/ 1077 h 1134"/>
                <a:gd name="T52" fmla="*/ 850 w 1077"/>
                <a:gd name="T53" fmla="*/ 1020 h 1134"/>
                <a:gd name="T54" fmla="*/ 907 w 1077"/>
                <a:gd name="T55" fmla="*/ 1049 h 1134"/>
                <a:gd name="T56" fmla="*/ 992 w 1077"/>
                <a:gd name="T57" fmla="*/ 1020 h 1134"/>
                <a:gd name="T58" fmla="*/ 1049 w 1077"/>
                <a:gd name="T59" fmla="*/ 1077 h 1134"/>
                <a:gd name="T60" fmla="*/ 1077 w 1077"/>
                <a:gd name="T61" fmla="*/ 1049 h 1134"/>
                <a:gd name="T62" fmla="*/ 1077 w 1077"/>
                <a:gd name="T63" fmla="*/ 907 h 1134"/>
                <a:gd name="T64" fmla="*/ 992 w 1077"/>
                <a:gd name="T65" fmla="*/ 879 h 1134"/>
                <a:gd name="T66" fmla="*/ 964 w 1077"/>
                <a:gd name="T67" fmla="*/ 822 h 1134"/>
                <a:gd name="T68" fmla="*/ 964 w 1077"/>
                <a:gd name="T69" fmla="*/ 737 h 1134"/>
                <a:gd name="T70" fmla="*/ 879 w 1077"/>
                <a:gd name="T71" fmla="*/ 623 h 1134"/>
                <a:gd name="T72" fmla="*/ 907 w 1077"/>
                <a:gd name="T73" fmla="*/ 538 h 1134"/>
                <a:gd name="T74" fmla="*/ 879 w 1077"/>
                <a:gd name="T75" fmla="*/ 482 h 1134"/>
                <a:gd name="T76" fmla="*/ 737 w 1077"/>
                <a:gd name="T77" fmla="*/ 482 h 1134"/>
                <a:gd name="T78" fmla="*/ 652 w 1077"/>
                <a:gd name="T79" fmla="*/ 397 h 1134"/>
                <a:gd name="T80" fmla="*/ 652 w 1077"/>
                <a:gd name="T81" fmla="*/ 340 h 1134"/>
                <a:gd name="T82" fmla="*/ 595 w 1077"/>
                <a:gd name="T83" fmla="*/ 283 h 1134"/>
                <a:gd name="T84" fmla="*/ 624 w 1077"/>
                <a:gd name="T85" fmla="*/ 255 h 1134"/>
                <a:gd name="T86" fmla="*/ 567 w 1077"/>
                <a:gd name="T87" fmla="*/ 227 h 1134"/>
                <a:gd name="T88" fmla="*/ 539 w 1077"/>
                <a:gd name="T89" fmla="*/ 170 h 1134"/>
                <a:gd name="T90" fmla="*/ 454 w 1077"/>
                <a:gd name="T91" fmla="*/ 198 h 1134"/>
                <a:gd name="T92" fmla="*/ 397 w 1077"/>
                <a:gd name="T93" fmla="*/ 113 h 1134"/>
                <a:gd name="T94" fmla="*/ 227 w 1077"/>
                <a:gd name="T95" fmla="*/ 85 h 1134"/>
                <a:gd name="T96" fmla="*/ 142 w 1077"/>
                <a:gd name="T9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7" h="1134">
                  <a:moveTo>
                    <a:pt x="142" y="0"/>
                  </a:moveTo>
                  <a:lnTo>
                    <a:pt x="85" y="85"/>
                  </a:lnTo>
                  <a:lnTo>
                    <a:pt x="113" y="141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28" y="368"/>
                  </a:lnTo>
                  <a:lnTo>
                    <a:pt x="85" y="510"/>
                  </a:lnTo>
                  <a:lnTo>
                    <a:pt x="28" y="567"/>
                  </a:lnTo>
                  <a:lnTo>
                    <a:pt x="28" y="623"/>
                  </a:lnTo>
                  <a:lnTo>
                    <a:pt x="85" y="623"/>
                  </a:lnTo>
                  <a:lnTo>
                    <a:pt x="113" y="708"/>
                  </a:lnTo>
                  <a:lnTo>
                    <a:pt x="170" y="680"/>
                  </a:lnTo>
                  <a:lnTo>
                    <a:pt x="227" y="708"/>
                  </a:lnTo>
                  <a:lnTo>
                    <a:pt x="255" y="765"/>
                  </a:lnTo>
                  <a:lnTo>
                    <a:pt x="482" y="822"/>
                  </a:lnTo>
                  <a:lnTo>
                    <a:pt x="482" y="794"/>
                  </a:lnTo>
                  <a:lnTo>
                    <a:pt x="539" y="850"/>
                  </a:lnTo>
                  <a:lnTo>
                    <a:pt x="539" y="964"/>
                  </a:lnTo>
                  <a:lnTo>
                    <a:pt x="595" y="992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624" y="1077"/>
                  </a:lnTo>
                  <a:lnTo>
                    <a:pt x="652" y="1105"/>
                  </a:lnTo>
                  <a:lnTo>
                    <a:pt x="737" y="1134"/>
                  </a:lnTo>
                  <a:lnTo>
                    <a:pt x="737" y="1077"/>
                  </a:lnTo>
                  <a:lnTo>
                    <a:pt x="794" y="1077"/>
                  </a:lnTo>
                  <a:lnTo>
                    <a:pt x="850" y="1020"/>
                  </a:lnTo>
                  <a:lnTo>
                    <a:pt x="907" y="1049"/>
                  </a:lnTo>
                  <a:lnTo>
                    <a:pt x="992" y="1020"/>
                  </a:lnTo>
                  <a:lnTo>
                    <a:pt x="1049" y="1077"/>
                  </a:lnTo>
                  <a:lnTo>
                    <a:pt x="1077" y="1049"/>
                  </a:lnTo>
                  <a:lnTo>
                    <a:pt x="1077" y="907"/>
                  </a:lnTo>
                  <a:lnTo>
                    <a:pt x="992" y="879"/>
                  </a:lnTo>
                  <a:lnTo>
                    <a:pt x="964" y="822"/>
                  </a:lnTo>
                  <a:lnTo>
                    <a:pt x="964" y="737"/>
                  </a:lnTo>
                  <a:lnTo>
                    <a:pt x="879" y="623"/>
                  </a:lnTo>
                  <a:lnTo>
                    <a:pt x="907" y="538"/>
                  </a:lnTo>
                  <a:lnTo>
                    <a:pt x="879" y="482"/>
                  </a:lnTo>
                  <a:lnTo>
                    <a:pt x="737" y="482"/>
                  </a:lnTo>
                  <a:lnTo>
                    <a:pt x="652" y="397"/>
                  </a:lnTo>
                  <a:lnTo>
                    <a:pt x="652" y="340"/>
                  </a:lnTo>
                  <a:lnTo>
                    <a:pt x="595" y="283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454" y="198"/>
                  </a:lnTo>
                  <a:lnTo>
                    <a:pt x="397" y="113"/>
                  </a:lnTo>
                  <a:lnTo>
                    <a:pt x="227" y="85"/>
                  </a:lnTo>
                  <a:lnTo>
                    <a:pt x="14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77" name="Freeform 271">
              <a:extLst>
                <a:ext uri="{FF2B5EF4-FFF2-40B4-BE49-F238E27FC236}">
                  <a16:creationId xmlns:a16="http://schemas.microsoft.com/office/drawing/2014/main" id="{DB8B3A4F-128A-4E3F-8F71-A011EFFE8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481"/>
              <a:ext cx="1077" cy="1275"/>
            </a:xfrm>
            <a:custGeom>
              <a:avLst/>
              <a:gdLst>
                <a:gd name="T0" fmla="*/ 680 w 1077"/>
                <a:gd name="T1" fmla="*/ 226 h 1275"/>
                <a:gd name="T2" fmla="*/ 482 w 1077"/>
                <a:gd name="T3" fmla="*/ 226 h 1275"/>
                <a:gd name="T4" fmla="*/ 482 w 1077"/>
                <a:gd name="T5" fmla="*/ 198 h 1275"/>
                <a:gd name="T6" fmla="*/ 425 w 1077"/>
                <a:gd name="T7" fmla="*/ 198 h 1275"/>
                <a:gd name="T8" fmla="*/ 425 w 1077"/>
                <a:gd name="T9" fmla="*/ 141 h 1275"/>
                <a:gd name="T10" fmla="*/ 340 w 1077"/>
                <a:gd name="T11" fmla="*/ 85 h 1275"/>
                <a:gd name="T12" fmla="*/ 397 w 1077"/>
                <a:gd name="T13" fmla="*/ 0 h 1275"/>
                <a:gd name="T14" fmla="*/ 255 w 1077"/>
                <a:gd name="T15" fmla="*/ 28 h 1275"/>
                <a:gd name="T16" fmla="*/ 255 w 1077"/>
                <a:gd name="T17" fmla="*/ 56 h 1275"/>
                <a:gd name="T18" fmla="*/ 198 w 1077"/>
                <a:gd name="T19" fmla="*/ 56 h 1275"/>
                <a:gd name="T20" fmla="*/ 142 w 1077"/>
                <a:gd name="T21" fmla="*/ 85 h 1275"/>
                <a:gd name="T22" fmla="*/ 170 w 1077"/>
                <a:gd name="T23" fmla="*/ 113 h 1275"/>
                <a:gd name="T24" fmla="*/ 227 w 1077"/>
                <a:gd name="T25" fmla="*/ 113 h 1275"/>
                <a:gd name="T26" fmla="*/ 170 w 1077"/>
                <a:gd name="T27" fmla="*/ 198 h 1275"/>
                <a:gd name="T28" fmla="*/ 227 w 1077"/>
                <a:gd name="T29" fmla="*/ 340 h 1275"/>
                <a:gd name="T30" fmla="*/ 312 w 1077"/>
                <a:gd name="T31" fmla="*/ 396 h 1275"/>
                <a:gd name="T32" fmla="*/ 198 w 1077"/>
                <a:gd name="T33" fmla="*/ 453 h 1275"/>
                <a:gd name="T34" fmla="*/ 113 w 1077"/>
                <a:gd name="T35" fmla="*/ 453 h 1275"/>
                <a:gd name="T36" fmla="*/ 28 w 1077"/>
                <a:gd name="T37" fmla="*/ 425 h 1275"/>
                <a:gd name="T38" fmla="*/ 0 w 1077"/>
                <a:gd name="T39" fmla="*/ 481 h 1275"/>
                <a:gd name="T40" fmla="*/ 57 w 1077"/>
                <a:gd name="T41" fmla="*/ 538 h 1275"/>
                <a:gd name="T42" fmla="*/ 0 w 1077"/>
                <a:gd name="T43" fmla="*/ 567 h 1275"/>
                <a:gd name="T44" fmla="*/ 57 w 1077"/>
                <a:gd name="T45" fmla="*/ 595 h 1275"/>
                <a:gd name="T46" fmla="*/ 28 w 1077"/>
                <a:gd name="T47" fmla="*/ 623 h 1275"/>
                <a:gd name="T48" fmla="*/ 85 w 1077"/>
                <a:gd name="T49" fmla="*/ 680 h 1275"/>
                <a:gd name="T50" fmla="*/ 85 w 1077"/>
                <a:gd name="T51" fmla="*/ 737 h 1275"/>
                <a:gd name="T52" fmla="*/ 170 w 1077"/>
                <a:gd name="T53" fmla="*/ 822 h 1275"/>
                <a:gd name="T54" fmla="*/ 283 w 1077"/>
                <a:gd name="T55" fmla="*/ 822 h 1275"/>
                <a:gd name="T56" fmla="*/ 312 w 1077"/>
                <a:gd name="T57" fmla="*/ 822 h 1275"/>
                <a:gd name="T58" fmla="*/ 340 w 1077"/>
                <a:gd name="T59" fmla="*/ 878 h 1275"/>
                <a:gd name="T60" fmla="*/ 312 w 1077"/>
                <a:gd name="T61" fmla="*/ 963 h 1275"/>
                <a:gd name="T62" fmla="*/ 397 w 1077"/>
                <a:gd name="T63" fmla="*/ 1077 h 1275"/>
                <a:gd name="T64" fmla="*/ 397 w 1077"/>
                <a:gd name="T65" fmla="*/ 1162 h 1275"/>
                <a:gd name="T66" fmla="*/ 425 w 1077"/>
                <a:gd name="T67" fmla="*/ 1219 h 1275"/>
                <a:gd name="T68" fmla="*/ 510 w 1077"/>
                <a:gd name="T69" fmla="*/ 1247 h 1275"/>
                <a:gd name="T70" fmla="*/ 567 w 1077"/>
                <a:gd name="T71" fmla="*/ 1219 h 1275"/>
                <a:gd name="T72" fmla="*/ 652 w 1077"/>
                <a:gd name="T73" fmla="*/ 1275 h 1275"/>
                <a:gd name="T74" fmla="*/ 709 w 1077"/>
                <a:gd name="T75" fmla="*/ 1219 h 1275"/>
                <a:gd name="T76" fmla="*/ 680 w 1077"/>
                <a:gd name="T77" fmla="*/ 1162 h 1275"/>
                <a:gd name="T78" fmla="*/ 709 w 1077"/>
                <a:gd name="T79" fmla="*/ 1134 h 1275"/>
                <a:gd name="T80" fmla="*/ 765 w 1077"/>
                <a:gd name="T81" fmla="*/ 1134 h 1275"/>
                <a:gd name="T82" fmla="*/ 822 w 1077"/>
                <a:gd name="T83" fmla="*/ 1105 h 1275"/>
                <a:gd name="T84" fmla="*/ 907 w 1077"/>
                <a:gd name="T85" fmla="*/ 1134 h 1275"/>
                <a:gd name="T86" fmla="*/ 964 w 1077"/>
                <a:gd name="T87" fmla="*/ 1105 h 1275"/>
                <a:gd name="T88" fmla="*/ 964 w 1077"/>
                <a:gd name="T89" fmla="*/ 1020 h 1275"/>
                <a:gd name="T90" fmla="*/ 1077 w 1077"/>
                <a:gd name="T91" fmla="*/ 907 h 1275"/>
                <a:gd name="T92" fmla="*/ 907 w 1077"/>
                <a:gd name="T93" fmla="*/ 595 h 1275"/>
                <a:gd name="T94" fmla="*/ 850 w 1077"/>
                <a:gd name="T95" fmla="*/ 567 h 1275"/>
                <a:gd name="T96" fmla="*/ 850 w 1077"/>
                <a:gd name="T97" fmla="*/ 368 h 1275"/>
                <a:gd name="T98" fmla="*/ 794 w 1077"/>
                <a:gd name="T99" fmla="*/ 340 h 1275"/>
                <a:gd name="T100" fmla="*/ 737 w 1077"/>
                <a:gd name="T101" fmla="*/ 368 h 1275"/>
                <a:gd name="T102" fmla="*/ 680 w 1077"/>
                <a:gd name="T103" fmla="*/ 283 h 1275"/>
                <a:gd name="T104" fmla="*/ 680 w 1077"/>
                <a:gd name="T105" fmla="*/ 22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275">
                  <a:moveTo>
                    <a:pt x="680" y="226"/>
                  </a:moveTo>
                  <a:lnTo>
                    <a:pt x="482" y="226"/>
                  </a:lnTo>
                  <a:lnTo>
                    <a:pt x="482" y="198"/>
                  </a:lnTo>
                  <a:lnTo>
                    <a:pt x="425" y="198"/>
                  </a:lnTo>
                  <a:lnTo>
                    <a:pt x="425" y="141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255" y="28"/>
                  </a:lnTo>
                  <a:lnTo>
                    <a:pt x="255" y="56"/>
                  </a:lnTo>
                  <a:lnTo>
                    <a:pt x="198" y="56"/>
                  </a:lnTo>
                  <a:lnTo>
                    <a:pt x="142" y="85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227" y="340"/>
                  </a:lnTo>
                  <a:lnTo>
                    <a:pt x="312" y="396"/>
                  </a:lnTo>
                  <a:lnTo>
                    <a:pt x="198" y="453"/>
                  </a:lnTo>
                  <a:lnTo>
                    <a:pt x="113" y="453"/>
                  </a:lnTo>
                  <a:lnTo>
                    <a:pt x="28" y="425"/>
                  </a:lnTo>
                  <a:lnTo>
                    <a:pt x="0" y="481"/>
                  </a:lnTo>
                  <a:lnTo>
                    <a:pt x="57" y="538"/>
                  </a:lnTo>
                  <a:lnTo>
                    <a:pt x="0" y="567"/>
                  </a:lnTo>
                  <a:lnTo>
                    <a:pt x="57" y="595"/>
                  </a:lnTo>
                  <a:lnTo>
                    <a:pt x="28" y="623"/>
                  </a:lnTo>
                  <a:lnTo>
                    <a:pt x="85" y="680"/>
                  </a:lnTo>
                  <a:lnTo>
                    <a:pt x="85" y="737"/>
                  </a:lnTo>
                  <a:lnTo>
                    <a:pt x="170" y="822"/>
                  </a:lnTo>
                  <a:lnTo>
                    <a:pt x="283" y="822"/>
                  </a:lnTo>
                  <a:lnTo>
                    <a:pt x="312" y="822"/>
                  </a:lnTo>
                  <a:lnTo>
                    <a:pt x="340" y="878"/>
                  </a:lnTo>
                  <a:lnTo>
                    <a:pt x="312" y="963"/>
                  </a:lnTo>
                  <a:lnTo>
                    <a:pt x="397" y="1077"/>
                  </a:lnTo>
                  <a:lnTo>
                    <a:pt x="397" y="1162"/>
                  </a:lnTo>
                  <a:lnTo>
                    <a:pt x="425" y="1219"/>
                  </a:lnTo>
                  <a:lnTo>
                    <a:pt x="510" y="1247"/>
                  </a:lnTo>
                  <a:lnTo>
                    <a:pt x="567" y="1219"/>
                  </a:lnTo>
                  <a:lnTo>
                    <a:pt x="652" y="1275"/>
                  </a:lnTo>
                  <a:lnTo>
                    <a:pt x="709" y="1219"/>
                  </a:lnTo>
                  <a:lnTo>
                    <a:pt x="680" y="1162"/>
                  </a:lnTo>
                  <a:lnTo>
                    <a:pt x="709" y="1134"/>
                  </a:lnTo>
                  <a:lnTo>
                    <a:pt x="765" y="1134"/>
                  </a:lnTo>
                  <a:lnTo>
                    <a:pt x="822" y="1105"/>
                  </a:lnTo>
                  <a:lnTo>
                    <a:pt x="907" y="1134"/>
                  </a:lnTo>
                  <a:lnTo>
                    <a:pt x="964" y="1105"/>
                  </a:lnTo>
                  <a:lnTo>
                    <a:pt x="964" y="1020"/>
                  </a:lnTo>
                  <a:lnTo>
                    <a:pt x="1077" y="907"/>
                  </a:lnTo>
                  <a:lnTo>
                    <a:pt x="907" y="595"/>
                  </a:lnTo>
                  <a:lnTo>
                    <a:pt x="850" y="567"/>
                  </a:lnTo>
                  <a:lnTo>
                    <a:pt x="850" y="368"/>
                  </a:lnTo>
                  <a:lnTo>
                    <a:pt x="794" y="340"/>
                  </a:lnTo>
                  <a:lnTo>
                    <a:pt x="737" y="368"/>
                  </a:lnTo>
                  <a:lnTo>
                    <a:pt x="680" y="283"/>
                  </a:lnTo>
                  <a:lnTo>
                    <a:pt x="680" y="22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78" name="Freeform 272">
              <a:extLst>
                <a:ext uri="{FF2B5EF4-FFF2-40B4-BE49-F238E27FC236}">
                  <a16:creationId xmlns:a16="http://schemas.microsoft.com/office/drawing/2014/main" id="{A621E90F-FD84-450B-B0A9-B38A0A157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1055"/>
              <a:ext cx="850" cy="993"/>
            </a:xfrm>
            <a:custGeom>
              <a:avLst/>
              <a:gdLst>
                <a:gd name="T0" fmla="*/ 0 w 850"/>
                <a:gd name="T1" fmla="*/ 737 h 993"/>
                <a:gd name="T2" fmla="*/ 0 w 850"/>
                <a:gd name="T3" fmla="*/ 766 h 993"/>
                <a:gd name="T4" fmla="*/ 85 w 850"/>
                <a:gd name="T5" fmla="*/ 851 h 993"/>
                <a:gd name="T6" fmla="*/ 255 w 850"/>
                <a:gd name="T7" fmla="*/ 879 h 993"/>
                <a:gd name="T8" fmla="*/ 312 w 850"/>
                <a:gd name="T9" fmla="*/ 964 h 993"/>
                <a:gd name="T10" fmla="*/ 397 w 850"/>
                <a:gd name="T11" fmla="*/ 936 h 993"/>
                <a:gd name="T12" fmla="*/ 425 w 850"/>
                <a:gd name="T13" fmla="*/ 993 h 993"/>
                <a:gd name="T14" fmla="*/ 482 w 850"/>
                <a:gd name="T15" fmla="*/ 964 h 993"/>
                <a:gd name="T16" fmla="*/ 425 w 850"/>
                <a:gd name="T17" fmla="*/ 907 h 993"/>
                <a:gd name="T18" fmla="*/ 453 w 850"/>
                <a:gd name="T19" fmla="*/ 851 h 993"/>
                <a:gd name="T20" fmla="*/ 538 w 850"/>
                <a:gd name="T21" fmla="*/ 879 h 993"/>
                <a:gd name="T22" fmla="*/ 623 w 850"/>
                <a:gd name="T23" fmla="*/ 879 h 993"/>
                <a:gd name="T24" fmla="*/ 737 w 850"/>
                <a:gd name="T25" fmla="*/ 822 h 993"/>
                <a:gd name="T26" fmla="*/ 652 w 850"/>
                <a:gd name="T27" fmla="*/ 766 h 993"/>
                <a:gd name="T28" fmla="*/ 595 w 850"/>
                <a:gd name="T29" fmla="*/ 624 h 993"/>
                <a:gd name="T30" fmla="*/ 652 w 850"/>
                <a:gd name="T31" fmla="*/ 539 h 993"/>
                <a:gd name="T32" fmla="*/ 595 w 850"/>
                <a:gd name="T33" fmla="*/ 539 h 993"/>
                <a:gd name="T34" fmla="*/ 567 w 850"/>
                <a:gd name="T35" fmla="*/ 511 h 993"/>
                <a:gd name="T36" fmla="*/ 623 w 850"/>
                <a:gd name="T37" fmla="*/ 482 h 993"/>
                <a:gd name="T38" fmla="*/ 680 w 850"/>
                <a:gd name="T39" fmla="*/ 482 h 993"/>
                <a:gd name="T40" fmla="*/ 680 w 850"/>
                <a:gd name="T41" fmla="*/ 454 h 993"/>
                <a:gd name="T42" fmla="*/ 822 w 850"/>
                <a:gd name="T43" fmla="*/ 426 h 993"/>
                <a:gd name="T44" fmla="*/ 850 w 850"/>
                <a:gd name="T45" fmla="*/ 397 h 993"/>
                <a:gd name="T46" fmla="*/ 765 w 850"/>
                <a:gd name="T47" fmla="*/ 227 h 993"/>
                <a:gd name="T48" fmla="*/ 793 w 850"/>
                <a:gd name="T49" fmla="*/ 142 h 993"/>
                <a:gd name="T50" fmla="*/ 765 w 850"/>
                <a:gd name="T51" fmla="*/ 57 h 993"/>
                <a:gd name="T52" fmla="*/ 652 w 850"/>
                <a:gd name="T53" fmla="*/ 85 h 993"/>
                <a:gd name="T54" fmla="*/ 482 w 850"/>
                <a:gd name="T55" fmla="*/ 0 h 993"/>
                <a:gd name="T56" fmla="*/ 368 w 850"/>
                <a:gd name="T57" fmla="*/ 0 h 993"/>
                <a:gd name="T58" fmla="*/ 340 w 850"/>
                <a:gd name="T59" fmla="*/ 57 h 993"/>
                <a:gd name="T60" fmla="*/ 340 w 850"/>
                <a:gd name="T61" fmla="*/ 114 h 993"/>
                <a:gd name="T62" fmla="*/ 283 w 850"/>
                <a:gd name="T63" fmla="*/ 142 h 993"/>
                <a:gd name="T64" fmla="*/ 255 w 850"/>
                <a:gd name="T65" fmla="*/ 199 h 993"/>
                <a:gd name="T66" fmla="*/ 227 w 850"/>
                <a:gd name="T67" fmla="*/ 227 h 993"/>
                <a:gd name="T68" fmla="*/ 198 w 850"/>
                <a:gd name="T69" fmla="*/ 170 h 993"/>
                <a:gd name="T70" fmla="*/ 170 w 850"/>
                <a:gd name="T71" fmla="*/ 255 h 993"/>
                <a:gd name="T72" fmla="*/ 113 w 850"/>
                <a:gd name="T73" fmla="*/ 255 h 993"/>
                <a:gd name="T74" fmla="*/ 113 w 850"/>
                <a:gd name="T75" fmla="*/ 312 h 993"/>
                <a:gd name="T76" fmla="*/ 56 w 850"/>
                <a:gd name="T77" fmla="*/ 397 h 993"/>
                <a:gd name="T78" fmla="*/ 113 w 850"/>
                <a:gd name="T79" fmla="*/ 539 h 993"/>
                <a:gd name="T80" fmla="*/ 56 w 850"/>
                <a:gd name="T81" fmla="*/ 624 h 993"/>
                <a:gd name="T82" fmla="*/ 28 w 850"/>
                <a:gd name="T83" fmla="*/ 652 h 993"/>
                <a:gd name="T84" fmla="*/ 0 w 850"/>
                <a:gd name="T85" fmla="*/ 737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993">
                  <a:moveTo>
                    <a:pt x="0" y="737"/>
                  </a:moveTo>
                  <a:lnTo>
                    <a:pt x="0" y="766"/>
                  </a:lnTo>
                  <a:lnTo>
                    <a:pt x="85" y="851"/>
                  </a:lnTo>
                  <a:lnTo>
                    <a:pt x="255" y="879"/>
                  </a:lnTo>
                  <a:lnTo>
                    <a:pt x="312" y="964"/>
                  </a:lnTo>
                  <a:lnTo>
                    <a:pt x="397" y="936"/>
                  </a:lnTo>
                  <a:lnTo>
                    <a:pt x="425" y="993"/>
                  </a:lnTo>
                  <a:lnTo>
                    <a:pt x="482" y="964"/>
                  </a:lnTo>
                  <a:lnTo>
                    <a:pt x="425" y="907"/>
                  </a:lnTo>
                  <a:lnTo>
                    <a:pt x="453" y="851"/>
                  </a:lnTo>
                  <a:lnTo>
                    <a:pt x="538" y="879"/>
                  </a:lnTo>
                  <a:lnTo>
                    <a:pt x="623" y="879"/>
                  </a:lnTo>
                  <a:lnTo>
                    <a:pt x="737" y="822"/>
                  </a:lnTo>
                  <a:lnTo>
                    <a:pt x="652" y="766"/>
                  </a:lnTo>
                  <a:lnTo>
                    <a:pt x="595" y="624"/>
                  </a:lnTo>
                  <a:lnTo>
                    <a:pt x="652" y="539"/>
                  </a:lnTo>
                  <a:lnTo>
                    <a:pt x="595" y="539"/>
                  </a:lnTo>
                  <a:lnTo>
                    <a:pt x="567" y="511"/>
                  </a:lnTo>
                  <a:lnTo>
                    <a:pt x="623" y="482"/>
                  </a:lnTo>
                  <a:lnTo>
                    <a:pt x="680" y="482"/>
                  </a:lnTo>
                  <a:lnTo>
                    <a:pt x="680" y="454"/>
                  </a:lnTo>
                  <a:lnTo>
                    <a:pt x="822" y="426"/>
                  </a:lnTo>
                  <a:lnTo>
                    <a:pt x="850" y="397"/>
                  </a:lnTo>
                  <a:lnTo>
                    <a:pt x="765" y="227"/>
                  </a:lnTo>
                  <a:lnTo>
                    <a:pt x="793" y="142"/>
                  </a:lnTo>
                  <a:lnTo>
                    <a:pt x="765" y="57"/>
                  </a:lnTo>
                  <a:lnTo>
                    <a:pt x="652" y="85"/>
                  </a:lnTo>
                  <a:lnTo>
                    <a:pt x="482" y="0"/>
                  </a:lnTo>
                  <a:lnTo>
                    <a:pt x="368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3" y="142"/>
                  </a:lnTo>
                  <a:lnTo>
                    <a:pt x="255" y="199"/>
                  </a:lnTo>
                  <a:lnTo>
                    <a:pt x="227" y="227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113" y="255"/>
                  </a:lnTo>
                  <a:lnTo>
                    <a:pt x="113" y="312"/>
                  </a:lnTo>
                  <a:lnTo>
                    <a:pt x="56" y="397"/>
                  </a:lnTo>
                  <a:lnTo>
                    <a:pt x="113" y="539"/>
                  </a:lnTo>
                  <a:lnTo>
                    <a:pt x="56" y="624"/>
                  </a:lnTo>
                  <a:lnTo>
                    <a:pt x="28" y="652"/>
                  </a:lnTo>
                  <a:lnTo>
                    <a:pt x="0" y="73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79" name="Freeform 273">
              <a:extLst>
                <a:ext uri="{FF2B5EF4-FFF2-40B4-BE49-F238E27FC236}">
                  <a16:creationId xmlns:a16="http://schemas.microsoft.com/office/drawing/2014/main" id="{045D7430-ACD2-4BA9-B575-8B6A3E0D1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1" y="914"/>
              <a:ext cx="482" cy="793"/>
            </a:xfrm>
            <a:custGeom>
              <a:avLst/>
              <a:gdLst>
                <a:gd name="T0" fmla="*/ 28 w 482"/>
                <a:gd name="T1" fmla="*/ 198 h 793"/>
                <a:gd name="T2" fmla="*/ 56 w 482"/>
                <a:gd name="T3" fmla="*/ 283 h 793"/>
                <a:gd name="T4" fmla="*/ 28 w 482"/>
                <a:gd name="T5" fmla="*/ 368 h 793"/>
                <a:gd name="T6" fmla="*/ 113 w 482"/>
                <a:gd name="T7" fmla="*/ 538 h 793"/>
                <a:gd name="T8" fmla="*/ 85 w 482"/>
                <a:gd name="T9" fmla="*/ 567 h 793"/>
                <a:gd name="T10" fmla="*/ 28 w 482"/>
                <a:gd name="T11" fmla="*/ 652 h 793"/>
                <a:gd name="T12" fmla="*/ 113 w 482"/>
                <a:gd name="T13" fmla="*/ 708 h 793"/>
                <a:gd name="T14" fmla="*/ 113 w 482"/>
                <a:gd name="T15" fmla="*/ 765 h 793"/>
                <a:gd name="T16" fmla="*/ 170 w 482"/>
                <a:gd name="T17" fmla="*/ 765 h 793"/>
                <a:gd name="T18" fmla="*/ 170 w 482"/>
                <a:gd name="T19" fmla="*/ 793 h 793"/>
                <a:gd name="T20" fmla="*/ 312 w 482"/>
                <a:gd name="T21" fmla="*/ 793 h 793"/>
                <a:gd name="T22" fmla="*/ 283 w 482"/>
                <a:gd name="T23" fmla="*/ 680 h 793"/>
                <a:gd name="T24" fmla="*/ 340 w 482"/>
                <a:gd name="T25" fmla="*/ 623 h 793"/>
                <a:gd name="T26" fmla="*/ 397 w 482"/>
                <a:gd name="T27" fmla="*/ 396 h 793"/>
                <a:gd name="T28" fmla="*/ 397 w 482"/>
                <a:gd name="T29" fmla="*/ 311 h 793"/>
                <a:gd name="T30" fmla="*/ 453 w 482"/>
                <a:gd name="T31" fmla="*/ 311 h 793"/>
                <a:gd name="T32" fmla="*/ 482 w 482"/>
                <a:gd name="T33" fmla="*/ 255 h 793"/>
                <a:gd name="T34" fmla="*/ 283 w 482"/>
                <a:gd name="T35" fmla="*/ 170 h 793"/>
                <a:gd name="T36" fmla="*/ 312 w 482"/>
                <a:gd name="T37" fmla="*/ 113 h 793"/>
                <a:gd name="T38" fmla="*/ 227 w 482"/>
                <a:gd name="T39" fmla="*/ 56 h 793"/>
                <a:gd name="T40" fmla="*/ 255 w 482"/>
                <a:gd name="T41" fmla="*/ 0 h 793"/>
                <a:gd name="T42" fmla="*/ 227 w 482"/>
                <a:gd name="T43" fmla="*/ 0 h 793"/>
                <a:gd name="T44" fmla="*/ 170 w 482"/>
                <a:gd name="T45" fmla="*/ 28 h 793"/>
                <a:gd name="T46" fmla="*/ 170 w 482"/>
                <a:gd name="T47" fmla="*/ 0 h 793"/>
                <a:gd name="T48" fmla="*/ 113 w 482"/>
                <a:gd name="T49" fmla="*/ 0 h 793"/>
                <a:gd name="T50" fmla="*/ 0 w 482"/>
                <a:gd name="T51" fmla="*/ 28 h 793"/>
                <a:gd name="T52" fmla="*/ 0 w 482"/>
                <a:gd name="T53" fmla="*/ 85 h 793"/>
                <a:gd name="T54" fmla="*/ 28 w 482"/>
                <a:gd name="T55" fmla="*/ 113 h 793"/>
                <a:gd name="T56" fmla="*/ 28 w 482"/>
                <a:gd name="T57" fmla="*/ 19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793">
                  <a:moveTo>
                    <a:pt x="28" y="198"/>
                  </a:moveTo>
                  <a:lnTo>
                    <a:pt x="56" y="283"/>
                  </a:lnTo>
                  <a:lnTo>
                    <a:pt x="28" y="368"/>
                  </a:lnTo>
                  <a:lnTo>
                    <a:pt x="113" y="538"/>
                  </a:lnTo>
                  <a:lnTo>
                    <a:pt x="85" y="567"/>
                  </a:lnTo>
                  <a:lnTo>
                    <a:pt x="28" y="652"/>
                  </a:lnTo>
                  <a:lnTo>
                    <a:pt x="113" y="708"/>
                  </a:lnTo>
                  <a:lnTo>
                    <a:pt x="113" y="765"/>
                  </a:lnTo>
                  <a:lnTo>
                    <a:pt x="170" y="765"/>
                  </a:lnTo>
                  <a:lnTo>
                    <a:pt x="170" y="793"/>
                  </a:lnTo>
                  <a:lnTo>
                    <a:pt x="312" y="793"/>
                  </a:lnTo>
                  <a:lnTo>
                    <a:pt x="283" y="680"/>
                  </a:lnTo>
                  <a:lnTo>
                    <a:pt x="340" y="623"/>
                  </a:lnTo>
                  <a:lnTo>
                    <a:pt x="397" y="396"/>
                  </a:lnTo>
                  <a:lnTo>
                    <a:pt x="397" y="311"/>
                  </a:lnTo>
                  <a:lnTo>
                    <a:pt x="453" y="311"/>
                  </a:lnTo>
                  <a:lnTo>
                    <a:pt x="482" y="255"/>
                  </a:lnTo>
                  <a:lnTo>
                    <a:pt x="283" y="170"/>
                  </a:lnTo>
                  <a:lnTo>
                    <a:pt x="312" y="113"/>
                  </a:lnTo>
                  <a:lnTo>
                    <a:pt x="227" y="56"/>
                  </a:lnTo>
                  <a:lnTo>
                    <a:pt x="255" y="0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13"/>
                  </a:lnTo>
                  <a:lnTo>
                    <a:pt x="28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0" name="Freeform 274">
              <a:extLst>
                <a:ext uri="{FF2B5EF4-FFF2-40B4-BE49-F238E27FC236}">
                  <a16:creationId xmlns:a16="http://schemas.microsoft.com/office/drawing/2014/main" id="{9ECA903F-DE61-43CE-9158-DC55CE26C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488"/>
              <a:ext cx="1247" cy="1304"/>
            </a:xfrm>
            <a:custGeom>
              <a:avLst/>
              <a:gdLst>
                <a:gd name="T0" fmla="*/ 0 w 1247"/>
                <a:gd name="T1" fmla="*/ 681 h 1304"/>
                <a:gd name="T2" fmla="*/ 28 w 1247"/>
                <a:gd name="T3" fmla="*/ 879 h 1304"/>
                <a:gd name="T4" fmla="*/ 0 w 1247"/>
                <a:gd name="T5" fmla="*/ 936 h 1304"/>
                <a:gd name="T6" fmla="*/ 142 w 1247"/>
                <a:gd name="T7" fmla="*/ 1078 h 1304"/>
                <a:gd name="T8" fmla="*/ 283 w 1247"/>
                <a:gd name="T9" fmla="*/ 1078 h 1304"/>
                <a:gd name="T10" fmla="*/ 283 w 1247"/>
                <a:gd name="T11" fmla="*/ 1134 h 1304"/>
                <a:gd name="T12" fmla="*/ 368 w 1247"/>
                <a:gd name="T13" fmla="*/ 1191 h 1304"/>
                <a:gd name="T14" fmla="*/ 368 w 1247"/>
                <a:gd name="T15" fmla="*/ 1248 h 1304"/>
                <a:gd name="T16" fmla="*/ 453 w 1247"/>
                <a:gd name="T17" fmla="*/ 1248 h 1304"/>
                <a:gd name="T18" fmla="*/ 482 w 1247"/>
                <a:gd name="T19" fmla="*/ 1304 h 1304"/>
                <a:gd name="T20" fmla="*/ 510 w 1247"/>
                <a:gd name="T21" fmla="*/ 1219 h 1304"/>
                <a:gd name="T22" fmla="*/ 538 w 1247"/>
                <a:gd name="T23" fmla="*/ 1191 h 1304"/>
                <a:gd name="T24" fmla="*/ 595 w 1247"/>
                <a:gd name="T25" fmla="*/ 1106 h 1304"/>
                <a:gd name="T26" fmla="*/ 538 w 1247"/>
                <a:gd name="T27" fmla="*/ 964 h 1304"/>
                <a:gd name="T28" fmla="*/ 595 w 1247"/>
                <a:gd name="T29" fmla="*/ 879 h 1304"/>
                <a:gd name="T30" fmla="*/ 595 w 1247"/>
                <a:gd name="T31" fmla="*/ 822 h 1304"/>
                <a:gd name="T32" fmla="*/ 652 w 1247"/>
                <a:gd name="T33" fmla="*/ 822 h 1304"/>
                <a:gd name="T34" fmla="*/ 680 w 1247"/>
                <a:gd name="T35" fmla="*/ 737 h 1304"/>
                <a:gd name="T36" fmla="*/ 709 w 1247"/>
                <a:gd name="T37" fmla="*/ 794 h 1304"/>
                <a:gd name="T38" fmla="*/ 737 w 1247"/>
                <a:gd name="T39" fmla="*/ 766 h 1304"/>
                <a:gd name="T40" fmla="*/ 765 w 1247"/>
                <a:gd name="T41" fmla="*/ 709 h 1304"/>
                <a:gd name="T42" fmla="*/ 822 w 1247"/>
                <a:gd name="T43" fmla="*/ 681 h 1304"/>
                <a:gd name="T44" fmla="*/ 822 w 1247"/>
                <a:gd name="T45" fmla="*/ 624 h 1304"/>
                <a:gd name="T46" fmla="*/ 850 w 1247"/>
                <a:gd name="T47" fmla="*/ 567 h 1304"/>
                <a:gd name="T48" fmla="*/ 964 w 1247"/>
                <a:gd name="T49" fmla="*/ 567 h 1304"/>
                <a:gd name="T50" fmla="*/ 1134 w 1247"/>
                <a:gd name="T51" fmla="*/ 652 h 1304"/>
                <a:gd name="T52" fmla="*/ 1247 w 1247"/>
                <a:gd name="T53" fmla="*/ 624 h 1304"/>
                <a:gd name="T54" fmla="*/ 1247 w 1247"/>
                <a:gd name="T55" fmla="*/ 539 h 1304"/>
                <a:gd name="T56" fmla="*/ 1219 w 1247"/>
                <a:gd name="T57" fmla="*/ 511 h 1304"/>
                <a:gd name="T58" fmla="*/ 1219 w 1247"/>
                <a:gd name="T59" fmla="*/ 454 h 1304"/>
                <a:gd name="T60" fmla="*/ 1190 w 1247"/>
                <a:gd name="T61" fmla="*/ 340 h 1304"/>
                <a:gd name="T62" fmla="*/ 1134 w 1247"/>
                <a:gd name="T63" fmla="*/ 340 h 1304"/>
                <a:gd name="T64" fmla="*/ 1134 w 1247"/>
                <a:gd name="T65" fmla="*/ 170 h 1304"/>
                <a:gd name="T66" fmla="*/ 1077 w 1247"/>
                <a:gd name="T67" fmla="*/ 114 h 1304"/>
                <a:gd name="T68" fmla="*/ 1077 w 1247"/>
                <a:gd name="T69" fmla="*/ 57 h 1304"/>
                <a:gd name="T70" fmla="*/ 1020 w 1247"/>
                <a:gd name="T71" fmla="*/ 0 h 1304"/>
                <a:gd name="T72" fmla="*/ 935 w 1247"/>
                <a:gd name="T73" fmla="*/ 29 h 1304"/>
                <a:gd name="T74" fmla="*/ 935 w 1247"/>
                <a:gd name="T75" fmla="*/ 85 h 1304"/>
                <a:gd name="T76" fmla="*/ 879 w 1247"/>
                <a:gd name="T77" fmla="*/ 114 h 1304"/>
                <a:gd name="T78" fmla="*/ 822 w 1247"/>
                <a:gd name="T79" fmla="*/ 85 h 1304"/>
                <a:gd name="T80" fmla="*/ 794 w 1247"/>
                <a:gd name="T81" fmla="*/ 142 h 1304"/>
                <a:gd name="T82" fmla="*/ 709 w 1247"/>
                <a:gd name="T83" fmla="*/ 199 h 1304"/>
                <a:gd name="T84" fmla="*/ 680 w 1247"/>
                <a:gd name="T85" fmla="*/ 255 h 1304"/>
                <a:gd name="T86" fmla="*/ 623 w 1247"/>
                <a:gd name="T87" fmla="*/ 284 h 1304"/>
                <a:gd name="T88" fmla="*/ 510 w 1247"/>
                <a:gd name="T89" fmla="*/ 284 h 1304"/>
                <a:gd name="T90" fmla="*/ 255 w 1247"/>
                <a:gd name="T91" fmla="*/ 397 h 1304"/>
                <a:gd name="T92" fmla="*/ 283 w 1247"/>
                <a:gd name="T93" fmla="*/ 539 h 1304"/>
                <a:gd name="T94" fmla="*/ 170 w 1247"/>
                <a:gd name="T95" fmla="*/ 539 h 1304"/>
                <a:gd name="T96" fmla="*/ 113 w 1247"/>
                <a:gd name="T97" fmla="*/ 624 h 1304"/>
                <a:gd name="T98" fmla="*/ 56 w 1247"/>
                <a:gd name="T99" fmla="*/ 624 h 1304"/>
                <a:gd name="T100" fmla="*/ 0 w 1247"/>
                <a:gd name="T101" fmla="*/ 68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1304">
                  <a:moveTo>
                    <a:pt x="0" y="681"/>
                  </a:moveTo>
                  <a:lnTo>
                    <a:pt x="28" y="879"/>
                  </a:lnTo>
                  <a:lnTo>
                    <a:pt x="0" y="936"/>
                  </a:lnTo>
                  <a:lnTo>
                    <a:pt x="142" y="1078"/>
                  </a:lnTo>
                  <a:lnTo>
                    <a:pt x="283" y="1078"/>
                  </a:lnTo>
                  <a:lnTo>
                    <a:pt x="283" y="1134"/>
                  </a:lnTo>
                  <a:lnTo>
                    <a:pt x="368" y="1191"/>
                  </a:lnTo>
                  <a:lnTo>
                    <a:pt x="368" y="1248"/>
                  </a:lnTo>
                  <a:lnTo>
                    <a:pt x="453" y="1248"/>
                  </a:lnTo>
                  <a:lnTo>
                    <a:pt x="482" y="1304"/>
                  </a:lnTo>
                  <a:lnTo>
                    <a:pt x="510" y="1219"/>
                  </a:lnTo>
                  <a:lnTo>
                    <a:pt x="538" y="1191"/>
                  </a:lnTo>
                  <a:lnTo>
                    <a:pt x="595" y="1106"/>
                  </a:lnTo>
                  <a:lnTo>
                    <a:pt x="538" y="964"/>
                  </a:lnTo>
                  <a:lnTo>
                    <a:pt x="595" y="879"/>
                  </a:lnTo>
                  <a:lnTo>
                    <a:pt x="595" y="822"/>
                  </a:lnTo>
                  <a:lnTo>
                    <a:pt x="652" y="822"/>
                  </a:lnTo>
                  <a:lnTo>
                    <a:pt x="680" y="737"/>
                  </a:lnTo>
                  <a:lnTo>
                    <a:pt x="709" y="794"/>
                  </a:lnTo>
                  <a:lnTo>
                    <a:pt x="737" y="766"/>
                  </a:lnTo>
                  <a:lnTo>
                    <a:pt x="765" y="709"/>
                  </a:lnTo>
                  <a:lnTo>
                    <a:pt x="822" y="681"/>
                  </a:lnTo>
                  <a:lnTo>
                    <a:pt x="822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1134" y="652"/>
                  </a:lnTo>
                  <a:lnTo>
                    <a:pt x="1247" y="624"/>
                  </a:lnTo>
                  <a:lnTo>
                    <a:pt x="1247" y="539"/>
                  </a:lnTo>
                  <a:lnTo>
                    <a:pt x="1219" y="511"/>
                  </a:lnTo>
                  <a:lnTo>
                    <a:pt x="1219" y="454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020" y="0"/>
                  </a:lnTo>
                  <a:lnTo>
                    <a:pt x="935" y="29"/>
                  </a:lnTo>
                  <a:lnTo>
                    <a:pt x="935" y="85"/>
                  </a:lnTo>
                  <a:lnTo>
                    <a:pt x="879" y="114"/>
                  </a:lnTo>
                  <a:lnTo>
                    <a:pt x="822" y="85"/>
                  </a:lnTo>
                  <a:lnTo>
                    <a:pt x="794" y="142"/>
                  </a:lnTo>
                  <a:lnTo>
                    <a:pt x="709" y="199"/>
                  </a:lnTo>
                  <a:lnTo>
                    <a:pt x="680" y="255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255" y="397"/>
                  </a:lnTo>
                  <a:lnTo>
                    <a:pt x="283" y="539"/>
                  </a:lnTo>
                  <a:lnTo>
                    <a:pt x="170" y="539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0" y="68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1" name="Freeform 275">
              <a:extLst>
                <a:ext uri="{FF2B5EF4-FFF2-40B4-BE49-F238E27FC236}">
                  <a16:creationId xmlns:a16="http://schemas.microsoft.com/office/drawing/2014/main" id="{6103D36E-8245-4A90-B97E-174446953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460"/>
              <a:ext cx="935" cy="709"/>
            </a:xfrm>
            <a:custGeom>
              <a:avLst/>
              <a:gdLst>
                <a:gd name="T0" fmla="*/ 0 w 935"/>
                <a:gd name="T1" fmla="*/ 198 h 709"/>
                <a:gd name="T2" fmla="*/ 0 w 935"/>
                <a:gd name="T3" fmla="*/ 368 h 709"/>
                <a:gd name="T4" fmla="*/ 56 w 935"/>
                <a:gd name="T5" fmla="*/ 368 h 709"/>
                <a:gd name="T6" fmla="*/ 85 w 935"/>
                <a:gd name="T7" fmla="*/ 482 h 709"/>
                <a:gd name="T8" fmla="*/ 198 w 935"/>
                <a:gd name="T9" fmla="*/ 454 h 709"/>
                <a:gd name="T10" fmla="*/ 255 w 935"/>
                <a:gd name="T11" fmla="*/ 454 h 709"/>
                <a:gd name="T12" fmla="*/ 255 w 935"/>
                <a:gd name="T13" fmla="*/ 482 h 709"/>
                <a:gd name="T14" fmla="*/ 312 w 935"/>
                <a:gd name="T15" fmla="*/ 454 h 709"/>
                <a:gd name="T16" fmla="*/ 340 w 935"/>
                <a:gd name="T17" fmla="*/ 454 h 709"/>
                <a:gd name="T18" fmla="*/ 312 w 935"/>
                <a:gd name="T19" fmla="*/ 510 h 709"/>
                <a:gd name="T20" fmla="*/ 397 w 935"/>
                <a:gd name="T21" fmla="*/ 567 h 709"/>
                <a:gd name="T22" fmla="*/ 368 w 935"/>
                <a:gd name="T23" fmla="*/ 624 h 709"/>
                <a:gd name="T24" fmla="*/ 567 w 935"/>
                <a:gd name="T25" fmla="*/ 709 h 709"/>
                <a:gd name="T26" fmla="*/ 595 w 935"/>
                <a:gd name="T27" fmla="*/ 652 h 709"/>
                <a:gd name="T28" fmla="*/ 652 w 935"/>
                <a:gd name="T29" fmla="*/ 680 h 709"/>
                <a:gd name="T30" fmla="*/ 708 w 935"/>
                <a:gd name="T31" fmla="*/ 680 h 709"/>
                <a:gd name="T32" fmla="*/ 822 w 935"/>
                <a:gd name="T33" fmla="*/ 652 h 709"/>
                <a:gd name="T34" fmla="*/ 935 w 935"/>
                <a:gd name="T35" fmla="*/ 624 h 709"/>
                <a:gd name="T36" fmla="*/ 907 w 935"/>
                <a:gd name="T37" fmla="*/ 510 h 709"/>
                <a:gd name="T38" fmla="*/ 850 w 935"/>
                <a:gd name="T39" fmla="*/ 482 h 709"/>
                <a:gd name="T40" fmla="*/ 822 w 935"/>
                <a:gd name="T41" fmla="*/ 425 h 709"/>
                <a:gd name="T42" fmla="*/ 850 w 935"/>
                <a:gd name="T43" fmla="*/ 397 h 709"/>
                <a:gd name="T44" fmla="*/ 794 w 935"/>
                <a:gd name="T45" fmla="*/ 368 h 709"/>
                <a:gd name="T46" fmla="*/ 794 w 935"/>
                <a:gd name="T47" fmla="*/ 340 h 709"/>
                <a:gd name="T48" fmla="*/ 822 w 935"/>
                <a:gd name="T49" fmla="*/ 312 h 709"/>
                <a:gd name="T50" fmla="*/ 765 w 935"/>
                <a:gd name="T51" fmla="*/ 283 h 709"/>
                <a:gd name="T52" fmla="*/ 765 w 935"/>
                <a:gd name="T53" fmla="*/ 255 h 709"/>
                <a:gd name="T54" fmla="*/ 822 w 935"/>
                <a:gd name="T55" fmla="*/ 227 h 709"/>
                <a:gd name="T56" fmla="*/ 794 w 935"/>
                <a:gd name="T57" fmla="*/ 170 h 709"/>
                <a:gd name="T58" fmla="*/ 879 w 935"/>
                <a:gd name="T59" fmla="*/ 142 h 709"/>
                <a:gd name="T60" fmla="*/ 907 w 935"/>
                <a:gd name="T61" fmla="*/ 113 h 709"/>
                <a:gd name="T62" fmla="*/ 822 w 935"/>
                <a:gd name="T63" fmla="*/ 85 h 709"/>
                <a:gd name="T64" fmla="*/ 794 w 935"/>
                <a:gd name="T65" fmla="*/ 28 h 709"/>
                <a:gd name="T66" fmla="*/ 708 w 935"/>
                <a:gd name="T67" fmla="*/ 85 h 709"/>
                <a:gd name="T68" fmla="*/ 652 w 935"/>
                <a:gd name="T69" fmla="*/ 142 h 709"/>
                <a:gd name="T70" fmla="*/ 595 w 935"/>
                <a:gd name="T71" fmla="*/ 113 h 709"/>
                <a:gd name="T72" fmla="*/ 510 w 935"/>
                <a:gd name="T73" fmla="*/ 57 h 709"/>
                <a:gd name="T74" fmla="*/ 453 w 935"/>
                <a:gd name="T75" fmla="*/ 0 h 709"/>
                <a:gd name="T76" fmla="*/ 312 w 935"/>
                <a:gd name="T77" fmla="*/ 0 h 709"/>
                <a:gd name="T78" fmla="*/ 255 w 935"/>
                <a:gd name="T79" fmla="*/ 85 h 709"/>
                <a:gd name="T80" fmla="*/ 198 w 935"/>
                <a:gd name="T81" fmla="*/ 85 h 709"/>
                <a:gd name="T82" fmla="*/ 170 w 935"/>
                <a:gd name="T83" fmla="*/ 57 h 709"/>
                <a:gd name="T84" fmla="*/ 113 w 935"/>
                <a:gd name="T85" fmla="*/ 170 h 709"/>
                <a:gd name="T86" fmla="*/ 85 w 935"/>
                <a:gd name="T87" fmla="*/ 170 h 709"/>
                <a:gd name="T88" fmla="*/ 56 w 935"/>
                <a:gd name="T89" fmla="*/ 198 h 709"/>
                <a:gd name="T90" fmla="*/ 0 w 935"/>
                <a:gd name="T91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5" h="709">
                  <a:moveTo>
                    <a:pt x="0" y="198"/>
                  </a:moveTo>
                  <a:lnTo>
                    <a:pt x="0" y="368"/>
                  </a:lnTo>
                  <a:lnTo>
                    <a:pt x="56" y="368"/>
                  </a:lnTo>
                  <a:lnTo>
                    <a:pt x="85" y="482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482"/>
                  </a:lnTo>
                  <a:lnTo>
                    <a:pt x="312" y="454"/>
                  </a:lnTo>
                  <a:lnTo>
                    <a:pt x="340" y="454"/>
                  </a:lnTo>
                  <a:lnTo>
                    <a:pt x="312" y="510"/>
                  </a:lnTo>
                  <a:lnTo>
                    <a:pt x="397" y="567"/>
                  </a:lnTo>
                  <a:lnTo>
                    <a:pt x="368" y="624"/>
                  </a:lnTo>
                  <a:lnTo>
                    <a:pt x="567" y="709"/>
                  </a:lnTo>
                  <a:lnTo>
                    <a:pt x="595" y="652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822" y="652"/>
                  </a:lnTo>
                  <a:lnTo>
                    <a:pt x="935" y="624"/>
                  </a:lnTo>
                  <a:lnTo>
                    <a:pt x="907" y="510"/>
                  </a:lnTo>
                  <a:lnTo>
                    <a:pt x="850" y="482"/>
                  </a:lnTo>
                  <a:lnTo>
                    <a:pt x="822" y="425"/>
                  </a:lnTo>
                  <a:lnTo>
                    <a:pt x="850" y="397"/>
                  </a:lnTo>
                  <a:lnTo>
                    <a:pt x="794" y="368"/>
                  </a:lnTo>
                  <a:lnTo>
                    <a:pt x="794" y="340"/>
                  </a:lnTo>
                  <a:lnTo>
                    <a:pt x="822" y="312"/>
                  </a:lnTo>
                  <a:lnTo>
                    <a:pt x="765" y="283"/>
                  </a:lnTo>
                  <a:lnTo>
                    <a:pt x="765" y="255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79" y="142"/>
                  </a:lnTo>
                  <a:lnTo>
                    <a:pt x="907" y="113"/>
                  </a:lnTo>
                  <a:lnTo>
                    <a:pt x="822" y="85"/>
                  </a:lnTo>
                  <a:lnTo>
                    <a:pt x="794" y="28"/>
                  </a:lnTo>
                  <a:lnTo>
                    <a:pt x="708" y="85"/>
                  </a:lnTo>
                  <a:lnTo>
                    <a:pt x="652" y="142"/>
                  </a:lnTo>
                  <a:lnTo>
                    <a:pt x="595" y="113"/>
                  </a:lnTo>
                  <a:lnTo>
                    <a:pt x="510" y="57"/>
                  </a:lnTo>
                  <a:lnTo>
                    <a:pt x="453" y="0"/>
                  </a:lnTo>
                  <a:lnTo>
                    <a:pt x="312" y="0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170" y="57"/>
                  </a:lnTo>
                  <a:lnTo>
                    <a:pt x="113" y="170"/>
                  </a:lnTo>
                  <a:lnTo>
                    <a:pt x="85" y="170"/>
                  </a:lnTo>
                  <a:lnTo>
                    <a:pt x="56" y="198"/>
                  </a:lnTo>
                  <a:lnTo>
                    <a:pt x="0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2" name="Freeform 278">
              <a:extLst>
                <a:ext uri="{FF2B5EF4-FFF2-40B4-BE49-F238E27FC236}">
                  <a16:creationId xmlns:a16="http://schemas.microsoft.com/office/drawing/2014/main" id="{93003856-5AD8-4C77-A483-F7F57CB31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2728"/>
              <a:ext cx="624" cy="879"/>
            </a:xfrm>
            <a:custGeom>
              <a:avLst/>
              <a:gdLst>
                <a:gd name="T0" fmla="*/ 142 w 624"/>
                <a:gd name="T1" fmla="*/ 822 h 879"/>
                <a:gd name="T2" fmla="*/ 199 w 624"/>
                <a:gd name="T3" fmla="*/ 879 h 879"/>
                <a:gd name="T4" fmla="*/ 284 w 624"/>
                <a:gd name="T5" fmla="*/ 822 h 879"/>
                <a:gd name="T6" fmla="*/ 284 w 624"/>
                <a:gd name="T7" fmla="*/ 737 h 879"/>
                <a:gd name="T8" fmla="*/ 256 w 624"/>
                <a:gd name="T9" fmla="*/ 680 h 879"/>
                <a:gd name="T10" fmla="*/ 341 w 624"/>
                <a:gd name="T11" fmla="*/ 709 h 879"/>
                <a:gd name="T12" fmla="*/ 369 w 624"/>
                <a:gd name="T13" fmla="*/ 709 h 879"/>
                <a:gd name="T14" fmla="*/ 454 w 624"/>
                <a:gd name="T15" fmla="*/ 539 h 879"/>
                <a:gd name="T16" fmla="*/ 539 w 624"/>
                <a:gd name="T17" fmla="*/ 482 h 879"/>
                <a:gd name="T18" fmla="*/ 596 w 624"/>
                <a:gd name="T19" fmla="*/ 510 h 879"/>
                <a:gd name="T20" fmla="*/ 624 w 624"/>
                <a:gd name="T21" fmla="*/ 454 h 879"/>
                <a:gd name="T22" fmla="*/ 596 w 624"/>
                <a:gd name="T23" fmla="*/ 340 h 879"/>
                <a:gd name="T24" fmla="*/ 539 w 624"/>
                <a:gd name="T25" fmla="*/ 312 h 879"/>
                <a:gd name="T26" fmla="*/ 567 w 624"/>
                <a:gd name="T27" fmla="*/ 283 h 879"/>
                <a:gd name="T28" fmla="*/ 539 w 624"/>
                <a:gd name="T29" fmla="*/ 227 h 879"/>
                <a:gd name="T30" fmla="*/ 482 w 624"/>
                <a:gd name="T31" fmla="*/ 255 h 879"/>
                <a:gd name="T32" fmla="*/ 482 w 624"/>
                <a:gd name="T33" fmla="*/ 170 h 879"/>
                <a:gd name="T34" fmla="*/ 426 w 624"/>
                <a:gd name="T35" fmla="*/ 170 h 879"/>
                <a:gd name="T36" fmla="*/ 369 w 624"/>
                <a:gd name="T37" fmla="*/ 0 h 879"/>
                <a:gd name="T38" fmla="*/ 312 w 624"/>
                <a:gd name="T39" fmla="*/ 57 h 879"/>
                <a:gd name="T40" fmla="*/ 312 w 624"/>
                <a:gd name="T41" fmla="*/ 85 h 879"/>
                <a:gd name="T42" fmla="*/ 227 w 624"/>
                <a:gd name="T43" fmla="*/ 57 h 879"/>
                <a:gd name="T44" fmla="*/ 29 w 624"/>
                <a:gd name="T45" fmla="*/ 113 h 879"/>
                <a:gd name="T46" fmla="*/ 0 w 624"/>
                <a:gd name="T47" fmla="*/ 170 h 879"/>
                <a:gd name="T48" fmla="*/ 57 w 624"/>
                <a:gd name="T49" fmla="*/ 255 h 879"/>
                <a:gd name="T50" fmla="*/ 29 w 624"/>
                <a:gd name="T51" fmla="*/ 312 h 879"/>
                <a:gd name="T52" fmla="*/ 29 w 624"/>
                <a:gd name="T53" fmla="*/ 454 h 879"/>
                <a:gd name="T54" fmla="*/ 85 w 624"/>
                <a:gd name="T55" fmla="*/ 510 h 879"/>
                <a:gd name="T56" fmla="*/ 85 w 624"/>
                <a:gd name="T57" fmla="*/ 567 h 879"/>
                <a:gd name="T58" fmla="*/ 85 w 624"/>
                <a:gd name="T59" fmla="*/ 765 h 879"/>
                <a:gd name="T60" fmla="*/ 170 w 624"/>
                <a:gd name="T61" fmla="*/ 794 h 879"/>
                <a:gd name="T62" fmla="*/ 142 w 624"/>
                <a:gd name="T63" fmla="*/ 822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879">
                  <a:moveTo>
                    <a:pt x="142" y="822"/>
                  </a:moveTo>
                  <a:lnTo>
                    <a:pt x="199" y="879"/>
                  </a:lnTo>
                  <a:lnTo>
                    <a:pt x="284" y="822"/>
                  </a:lnTo>
                  <a:lnTo>
                    <a:pt x="284" y="737"/>
                  </a:lnTo>
                  <a:lnTo>
                    <a:pt x="256" y="680"/>
                  </a:lnTo>
                  <a:lnTo>
                    <a:pt x="341" y="709"/>
                  </a:lnTo>
                  <a:lnTo>
                    <a:pt x="369" y="709"/>
                  </a:lnTo>
                  <a:lnTo>
                    <a:pt x="454" y="539"/>
                  </a:lnTo>
                  <a:lnTo>
                    <a:pt x="539" y="482"/>
                  </a:lnTo>
                  <a:lnTo>
                    <a:pt x="596" y="510"/>
                  </a:lnTo>
                  <a:lnTo>
                    <a:pt x="624" y="454"/>
                  </a:lnTo>
                  <a:lnTo>
                    <a:pt x="596" y="340"/>
                  </a:lnTo>
                  <a:lnTo>
                    <a:pt x="539" y="312"/>
                  </a:lnTo>
                  <a:lnTo>
                    <a:pt x="567" y="283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482" y="170"/>
                  </a:lnTo>
                  <a:lnTo>
                    <a:pt x="426" y="17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29" y="113"/>
                  </a:lnTo>
                  <a:lnTo>
                    <a:pt x="0" y="170"/>
                  </a:lnTo>
                  <a:lnTo>
                    <a:pt x="57" y="255"/>
                  </a:lnTo>
                  <a:lnTo>
                    <a:pt x="29" y="312"/>
                  </a:lnTo>
                  <a:lnTo>
                    <a:pt x="29" y="454"/>
                  </a:lnTo>
                  <a:lnTo>
                    <a:pt x="85" y="510"/>
                  </a:lnTo>
                  <a:lnTo>
                    <a:pt x="85" y="567"/>
                  </a:lnTo>
                  <a:lnTo>
                    <a:pt x="85" y="765"/>
                  </a:lnTo>
                  <a:lnTo>
                    <a:pt x="170" y="794"/>
                  </a:lnTo>
                  <a:lnTo>
                    <a:pt x="142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3" name="Freeform 279">
              <a:extLst>
                <a:ext uri="{FF2B5EF4-FFF2-40B4-BE49-F238E27FC236}">
                  <a16:creationId xmlns:a16="http://schemas.microsoft.com/office/drawing/2014/main" id="{0D9D8141-024E-435E-9989-6818277EB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4117"/>
              <a:ext cx="2155" cy="1418"/>
            </a:xfrm>
            <a:custGeom>
              <a:avLst/>
              <a:gdLst>
                <a:gd name="T0" fmla="*/ 1531 w 2155"/>
                <a:gd name="T1" fmla="*/ 0 h 1418"/>
                <a:gd name="T2" fmla="*/ 1673 w 2155"/>
                <a:gd name="T3" fmla="*/ 0 h 1418"/>
                <a:gd name="T4" fmla="*/ 1900 w 2155"/>
                <a:gd name="T5" fmla="*/ 57 h 1418"/>
                <a:gd name="T6" fmla="*/ 2042 w 2155"/>
                <a:gd name="T7" fmla="*/ 57 h 1418"/>
                <a:gd name="T8" fmla="*/ 2155 w 2155"/>
                <a:gd name="T9" fmla="*/ 198 h 1418"/>
                <a:gd name="T10" fmla="*/ 1928 w 2155"/>
                <a:gd name="T11" fmla="*/ 312 h 1418"/>
                <a:gd name="T12" fmla="*/ 1786 w 2155"/>
                <a:gd name="T13" fmla="*/ 567 h 1418"/>
                <a:gd name="T14" fmla="*/ 1616 w 2155"/>
                <a:gd name="T15" fmla="*/ 709 h 1418"/>
                <a:gd name="T16" fmla="*/ 1531 w 2155"/>
                <a:gd name="T17" fmla="*/ 765 h 1418"/>
                <a:gd name="T18" fmla="*/ 1475 w 2155"/>
                <a:gd name="T19" fmla="*/ 851 h 1418"/>
                <a:gd name="T20" fmla="*/ 1531 w 2155"/>
                <a:gd name="T21" fmla="*/ 992 h 1418"/>
                <a:gd name="T22" fmla="*/ 1588 w 2155"/>
                <a:gd name="T23" fmla="*/ 1049 h 1418"/>
                <a:gd name="T24" fmla="*/ 1645 w 2155"/>
                <a:gd name="T25" fmla="*/ 1191 h 1418"/>
                <a:gd name="T26" fmla="*/ 1645 w 2155"/>
                <a:gd name="T27" fmla="*/ 1276 h 1418"/>
                <a:gd name="T28" fmla="*/ 1730 w 2155"/>
                <a:gd name="T29" fmla="*/ 1361 h 1418"/>
                <a:gd name="T30" fmla="*/ 1588 w 2155"/>
                <a:gd name="T31" fmla="*/ 1389 h 1418"/>
                <a:gd name="T32" fmla="*/ 1560 w 2155"/>
                <a:gd name="T33" fmla="*/ 1304 h 1418"/>
                <a:gd name="T34" fmla="*/ 1503 w 2155"/>
                <a:gd name="T35" fmla="*/ 1276 h 1418"/>
                <a:gd name="T36" fmla="*/ 1333 w 2155"/>
                <a:gd name="T37" fmla="*/ 1162 h 1418"/>
                <a:gd name="T38" fmla="*/ 1220 w 2155"/>
                <a:gd name="T39" fmla="*/ 1191 h 1418"/>
                <a:gd name="T40" fmla="*/ 1134 w 2155"/>
                <a:gd name="T41" fmla="*/ 1162 h 1418"/>
                <a:gd name="T42" fmla="*/ 1078 w 2155"/>
                <a:gd name="T43" fmla="*/ 1134 h 1418"/>
                <a:gd name="T44" fmla="*/ 1049 w 2155"/>
                <a:gd name="T45" fmla="*/ 992 h 1418"/>
                <a:gd name="T46" fmla="*/ 993 w 2155"/>
                <a:gd name="T47" fmla="*/ 907 h 1418"/>
                <a:gd name="T48" fmla="*/ 908 w 2155"/>
                <a:gd name="T49" fmla="*/ 1021 h 1418"/>
                <a:gd name="T50" fmla="*/ 766 w 2155"/>
                <a:gd name="T51" fmla="*/ 964 h 1418"/>
                <a:gd name="T52" fmla="*/ 653 w 2155"/>
                <a:gd name="T53" fmla="*/ 1106 h 1418"/>
                <a:gd name="T54" fmla="*/ 482 w 2155"/>
                <a:gd name="T55" fmla="*/ 1077 h 1418"/>
                <a:gd name="T56" fmla="*/ 341 w 2155"/>
                <a:gd name="T57" fmla="*/ 964 h 1418"/>
                <a:gd name="T58" fmla="*/ 142 w 2155"/>
                <a:gd name="T59" fmla="*/ 964 h 1418"/>
                <a:gd name="T60" fmla="*/ 114 w 2155"/>
                <a:gd name="T61" fmla="*/ 680 h 1418"/>
                <a:gd name="T62" fmla="*/ 114 w 2155"/>
                <a:gd name="T63" fmla="*/ 510 h 1418"/>
                <a:gd name="T64" fmla="*/ 57 w 2155"/>
                <a:gd name="T65" fmla="*/ 482 h 1418"/>
                <a:gd name="T66" fmla="*/ 29 w 2155"/>
                <a:gd name="T67" fmla="*/ 369 h 1418"/>
                <a:gd name="T68" fmla="*/ 57 w 2155"/>
                <a:gd name="T69" fmla="*/ 284 h 1418"/>
                <a:gd name="T70" fmla="*/ 57 w 2155"/>
                <a:gd name="T71" fmla="*/ 170 h 1418"/>
                <a:gd name="T72" fmla="*/ 284 w 2155"/>
                <a:gd name="T73" fmla="*/ 198 h 1418"/>
                <a:gd name="T74" fmla="*/ 482 w 2155"/>
                <a:gd name="T75" fmla="*/ 227 h 1418"/>
                <a:gd name="T76" fmla="*/ 653 w 2155"/>
                <a:gd name="T77" fmla="*/ 255 h 1418"/>
                <a:gd name="T78" fmla="*/ 709 w 2155"/>
                <a:gd name="T79" fmla="*/ 198 h 1418"/>
                <a:gd name="T80" fmla="*/ 823 w 2155"/>
                <a:gd name="T81" fmla="*/ 312 h 1418"/>
                <a:gd name="T82" fmla="*/ 1248 w 2155"/>
                <a:gd name="T83" fmla="*/ 397 h 1418"/>
                <a:gd name="T84" fmla="*/ 1390 w 2155"/>
                <a:gd name="T85" fmla="*/ 397 h 1418"/>
                <a:gd name="T86" fmla="*/ 1418 w 2155"/>
                <a:gd name="T87" fmla="*/ 255 h 1418"/>
                <a:gd name="T88" fmla="*/ 1418 w 2155"/>
                <a:gd name="T89" fmla="*/ 142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55" h="1418">
                  <a:moveTo>
                    <a:pt x="1475" y="28"/>
                  </a:moveTo>
                  <a:lnTo>
                    <a:pt x="1531" y="0"/>
                  </a:lnTo>
                  <a:lnTo>
                    <a:pt x="1616" y="28"/>
                  </a:lnTo>
                  <a:lnTo>
                    <a:pt x="1673" y="0"/>
                  </a:lnTo>
                  <a:lnTo>
                    <a:pt x="1843" y="0"/>
                  </a:lnTo>
                  <a:lnTo>
                    <a:pt x="1900" y="57"/>
                  </a:lnTo>
                  <a:lnTo>
                    <a:pt x="1928" y="113"/>
                  </a:lnTo>
                  <a:lnTo>
                    <a:pt x="2042" y="57"/>
                  </a:lnTo>
                  <a:lnTo>
                    <a:pt x="2127" y="85"/>
                  </a:lnTo>
                  <a:lnTo>
                    <a:pt x="2155" y="198"/>
                  </a:lnTo>
                  <a:lnTo>
                    <a:pt x="2070" y="170"/>
                  </a:lnTo>
                  <a:lnTo>
                    <a:pt x="1928" y="312"/>
                  </a:lnTo>
                  <a:lnTo>
                    <a:pt x="1957" y="482"/>
                  </a:lnTo>
                  <a:lnTo>
                    <a:pt x="1786" y="567"/>
                  </a:lnTo>
                  <a:lnTo>
                    <a:pt x="1758" y="652"/>
                  </a:lnTo>
                  <a:lnTo>
                    <a:pt x="1616" y="709"/>
                  </a:lnTo>
                  <a:lnTo>
                    <a:pt x="1531" y="709"/>
                  </a:lnTo>
                  <a:lnTo>
                    <a:pt x="1531" y="765"/>
                  </a:lnTo>
                  <a:lnTo>
                    <a:pt x="1531" y="794"/>
                  </a:lnTo>
                  <a:lnTo>
                    <a:pt x="1475" y="851"/>
                  </a:lnTo>
                  <a:lnTo>
                    <a:pt x="1475" y="964"/>
                  </a:lnTo>
                  <a:lnTo>
                    <a:pt x="1531" y="992"/>
                  </a:lnTo>
                  <a:lnTo>
                    <a:pt x="1560" y="992"/>
                  </a:lnTo>
                  <a:lnTo>
                    <a:pt x="1588" y="1049"/>
                  </a:lnTo>
                  <a:lnTo>
                    <a:pt x="1560" y="1077"/>
                  </a:lnTo>
                  <a:lnTo>
                    <a:pt x="1645" y="1191"/>
                  </a:lnTo>
                  <a:lnTo>
                    <a:pt x="1616" y="1219"/>
                  </a:lnTo>
                  <a:lnTo>
                    <a:pt x="1645" y="1276"/>
                  </a:lnTo>
                  <a:lnTo>
                    <a:pt x="1730" y="1304"/>
                  </a:lnTo>
                  <a:lnTo>
                    <a:pt x="1730" y="1361"/>
                  </a:lnTo>
                  <a:lnTo>
                    <a:pt x="1673" y="1418"/>
                  </a:lnTo>
                  <a:lnTo>
                    <a:pt x="1588" y="1389"/>
                  </a:lnTo>
                  <a:lnTo>
                    <a:pt x="1588" y="1332"/>
                  </a:lnTo>
                  <a:lnTo>
                    <a:pt x="1560" y="1304"/>
                  </a:lnTo>
                  <a:lnTo>
                    <a:pt x="1475" y="1332"/>
                  </a:lnTo>
                  <a:lnTo>
                    <a:pt x="1503" y="1276"/>
                  </a:lnTo>
                  <a:lnTo>
                    <a:pt x="1446" y="1162"/>
                  </a:lnTo>
                  <a:lnTo>
                    <a:pt x="1333" y="1162"/>
                  </a:lnTo>
                  <a:lnTo>
                    <a:pt x="1248" y="1219"/>
                  </a:lnTo>
                  <a:lnTo>
                    <a:pt x="1220" y="1191"/>
                  </a:lnTo>
                  <a:lnTo>
                    <a:pt x="1191" y="1219"/>
                  </a:lnTo>
                  <a:lnTo>
                    <a:pt x="1134" y="1162"/>
                  </a:lnTo>
                  <a:lnTo>
                    <a:pt x="1078" y="1191"/>
                  </a:lnTo>
                  <a:lnTo>
                    <a:pt x="1078" y="1134"/>
                  </a:lnTo>
                  <a:lnTo>
                    <a:pt x="1078" y="1049"/>
                  </a:lnTo>
                  <a:lnTo>
                    <a:pt x="1049" y="992"/>
                  </a:lnTo>
                  <a:lnTo>
                    <a:pt x="1049" y="936"/>
                  </a:lnTo>
                  <a:lnTo>
                    <a:pt x="993" y="907"/>
                  </a:lnTo>
                  <a:lnTo>
                    <a:pt x="1021" y="992"/>
                  </a:lnTo>
                  <a:lnTo>
                    <a:pt x="908" y="1021"/>
                  </a:lnTo>
                  <a:lnTo>
                    <a:pt x="823" y="992"/>
                  </a:lnTo>
                  <a:lnTo>
                    <a:pt x="766" y="964"/>
                  </a:lnTo>
                  <a:lnTo>
                    <a:pt x="624" y="1049"/>
                  </a:lnTo>
                  <a:lnTo>
                    <a:pt x="653" y="1106"/>
                  </a:lnTo>
                  <a:lnTo>
                    <a:pt x="567" y="1077"/>
                  </a:lnTo>
                  <a:lnTo>
                    <a:pt x="482" y="1077"/>
                  </a:lnTo>
                  <a:lnTo>
                    <a:pt x="369" y="1021"/>
                  </a:lnTo>
                  <a:lnTo>
                    <a:pt x="341" y="964"/>
                  </a:lnTo>
                  <a:lnTo>
                    <a:pt x="312" y="992"/>
                  </a:lnTo>
                  <a:lnTo>
                    <a:pt x="142" y="964"/>
                  </a:lnTo>
                  <a:lnTo>
                    <a:pt x="86" y="765"/>
                  </a:lnTo>
                  <a:lnTo>
                    <a:pt x="114" y="680"/>
                  </a:lnTo>
                  <a:lnTo>
                    <a:pt x="57" y="539"/>
                  </a:lnTo>
                  <a:lnTo>
                    <a:pt x="114" y="510"/>
                  </a:lnTo>
                  <a:lnTo>
                    <a:pt x="86" y="482"/>
                  </a:lnTo>
                  <a:lnTo>
                    <a:pt x="57" y="482"/>
                  </a:lnTo>
                  <a:lnTo>
                    <a:pt x="0" y="425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84"/>
                  </a:lnTo>
                  <a:lnTo>
                    <a:pt x="29" y="255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312" y="113"/>
                  </a:lnTo>
                  <a:lnTo>
                    <a:pt x="482" y="227"/>
                  </a:lnTo>
                  <a:lnTo>
                    <a:pt x="624" y="198"/>
                  </a:lnTo>
                  <a:lnTo>
                    <a:pt x="653" y="255"/>
                  </a:lnTo>
                  <a:lnTo>
                    <a:pt x="681" y="198"/>
                  </a:lnTo>
                  <a:lnTo>
                    <a:pt x="709" y="198"/>
                  </a:lnTo>
                  <a:lnTo>
                    <a:pt x="738" y="255"/>
                  </a:lnTo>
                  <a:lnTo>
                    <a:pt x="823" y="312"/>
                  </a:lnTo>
                  <a:lnTo>
                    <a:pt x="908" y="284"/>
                  </a:lnTo>
                  <a:lnTo>
                    <a:pt x="1248" y="397"/>
                  </a:lnTo>
                  <a:lnTo>
                    <a:pt x="1333" y="369"/>
                  </a:lnTo>
                  <a:lnTo>
                    <a:pt x="1390" y="397"/>
                  </a:lnTo>
                  <a:lnTo>
                    <a:pt x="1475" y="312"/>
                  </a:lnTo>
                  <a:lnTo>
                    <a:pt x="1418" y="255"/>
                  </a:lnTo>
                  <a:lnTo>
                    <a:pt x="1446" y="198"/>
                  </a:lnTo>
                  <a:lnTo>
                    <a:pt x="1418" y="142"/>
                  </a:lnTo>
                  <a:lnTo>
                    <a:pt x="1475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4" name="Freeform 280">
              <a:extLst>
                <a:ext uri="{FF2B5EF4-FFF2-40B4-BE49-F238E27FC236}">
                  <a16:creationId xmlns:a16="http://schemas.microsoft.com/office/drawing/2014/main" id="{C9E282F1-4190-4A64-B759-B907661AE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947"/>
              <a:ext cx="1191" cy="567"/>
            </a:xfrm>
            <a:custGeom>
              <a:avLst/>
              <a:gdLst>
                <a:gd name="T0" fmla="*/ 28 w 1191"/>
                <a:gd name="T1" fmla="*/ 283 h 567"/>
                <a:gd name="T2" fmla="*/ 198 w 1191"/>
                <a:gd name="T3" fmla="*/ 397 h 567"/>
                <a:gd name="T4" fmla="*/ 340 w 1191"/>
                <a:gd name="T5" fmla="*/ 368 h 567"/>
                <a:gd name="T6" fmla="*/ 369 w 1191"/>
                <a:gd name="T7" fmla="*/ 425 h 567"/>
                <a:gd name="T8" fmla="*/ 397 w 1191"/>
                <a:gd name="T9" fmla="*/ 368 h 567"/>
                <a:gd name="T10" fmla="*/ 425 w 1191"/>
                <a:gd name="T11" fmla="*/ 368 h 567"/>
                <a:gd name="T12" fmla="*/ 454 w 1191"/>
                <a:gd name="T13" fmla="*/ 425 h 567"/>
                <a:gd name="T14" fmla="*/ 539 w 1191"/>
                <a:gd name="T15" fmla="*/ 482 h 567"/>
                <a:gd name="T16" fmla="*/ 624 w 1191"/>
                <a:gd name="T17" fmla="*/ 454 h 567"/>
                <a:gd name="T18" fmla="*/ 964 w 1191"/>
                <a:gd name="T19" fmla="*/ 567 h 567"/>
                <a:gd name="T20" fmla="*/ 1049 w 1191"/>
                <a:gd name="T21" fmla="*/ 539 h 567"/>
                <a:gd name="T22" fmla="*/ 1106 w 1191"/>
                <a:gd name="T23" fmla="*/ 567 h 567"/>
                <a:gd name="T24" fmla="*/ 1191 w 1191"/>
                <a:gd name="T25" fmla="*/ 482 h 567"/>
                <a:gd name="T26" fmla="*/ 1134 w 1191"/>
                <a:gd name="T27" fmla="*/ 425 h 567"/>
                <a:gd name="T28" fmla="*/ 1162 w 1191"/>
                <a:gd name="T29" fmla="*/ 368 h 567"/>
                <a:gd name="T30" fmla="*/ 1134 w 1191"/>
                <a:gd name="T31" fmla="*/ 312 h 567"/>
                <a:gd name="T32" fmla="*/ 1191 w 1191"/>
                <a:gd name="T33" fmla="*/ 198 h 567"/>
                <a:gd name="T34" fmla="*/ 1191 w 1191"/>
                <a:gd name="T35" fmla="*/ 113 h 567"/>
                <a:gd name="T36" fmla="*/ 1134 w 1191"/>
                <a:gd name="T37" fmla="*/ 0 h 567"/>
                <a:gd name="T38" fmla="*/ 1106 w 1191"/>
                <a:gd name="T39" fmla="*/ 142 h 567"/>
                <a:gd name="T40" fmla="*/ 992 w 1191"/>
                <a:gd name="T41" fmla="*/ 28 h 567"/>
                <a:gd name="T42" fmla="*/ 850 w 1191"/>
                <a:gd name="T43" fmla="*/ 57 h 567"/>
                <a:gd name="T44" fmla="*/ 850 w 1191"/>
                <a:gd name="T45" fmla="*/ 113 h 567"/>
                <a:gd name="T46" fmla="*/ 737 w 1191"/>
                <a:gd name="T47" fmla="*/ 170 h 567"/>
                <a:gd name="T48" fmla="*/ 680 w 1191"/>
                <a:gd name="T49" fmla="*/ 113 h 567"/>
                <a:gd name="T50" fmla="*/ 624 w 1191"/>
                <a:gd name="T51" fmla="*/ 142 h 567"/>
                <a:gd name="T52" fmla="*/ 482 w 1191"/>
                <a:gd name="T53" fmla="*/ 142 h 567"/>
                <a:gd name="T54" fmla="*/ 454 w 1191"/>
                <a:gd name="T55" fmla="*/ 57 h 567"/>
                <a:gd name="T56" fmla="*/ 425 w 1191"/>
                <a:gd name="T57" fmla="*/ 85 h 567"/>
                <a:gd name="T58" fmla="*/ 397 w 1191"/>
                <a:gd name="T59" fmla="*/ 28 h 567"/>
                <a:gd name="T60" fmla="*/ 369 w 1191"/>
                <a:gd name="T61" fmla="*/ 57 h 567"/>
                <a:gd name="T62" fmla="*/ 369 w 1191"/>
                <a:gd name="T63" fmla="*/ 113 h 567"/>
                <a:gd name="T64" fmla="*/ 312 w 1191"/>
                <a:gd name="T65" fmla="*/ 142 h 567"/>
                <a:gd name="T66" fmla="*/ 283 w 1191"/>
                <a:gd name="T67" fmla="*/ 85 h 567"/>
                <a:gd name="T68" fmla="*/ 255 w 1191"/>
                <a:gd name="T69" fmla="*/ 170 h 567"/>
                <a:gd name="T70" fmla="*/ 170 w 1191"/>
                <a:gd name="T71" fmla="*/ 198 h 567"/>
                <a:gd name="T72" fmla="*/ 142 w 1191"/>
                <a:gd name="T73" fmla="*/ 170 h 567"/>
                <a:gd name="T74" fmla="*/ 85 w 1191"/>
                <a:gd name="T75" fmla="*/ 170 h 567"/>
                <a:gd name="T76" fmla="*/ 85 w 1191"/>
                <a:gd name="T77" fmla="*/ 142 h 567"/>
                <a:gd name="T78" fmla="*/ 28 w 1191"/>
                <a:gd name="T79" fmla="*/ 142 h 567"/>
                <a:gd name="T80" fmla="*/ 0 w 1191"/>
                <a:gd name="T81" fmla="*/ 198 h 567"/>
                <a:gd name="T82" fmla="*/ 28 w 1191"/>
                <a:gd name="T83" fmla="*/ 28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1" h="567">
                  <a:moveTo>
                    <a:pt x="28" y="283"/>
                  </a:moveTo>
                  <a:lnTo>
                    <a:pt x="198" y="397"/>
                  </a:lnTo>
                  <a:lnTo>
                    <a:pt x="340" y="368"/>
                  </a:lnTo>
                  <a:lnTo>
                    <a:pt x="369" y="42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54" y="425"/>
                  </a:lnTo>
                  <a:lnTo>
                    <a:pt x="539" y="482"/>
                  </a:lnTo>
                  <a:lnTo>
                    <a:pt x="624" y="454"/>
                  </a:lnTo>
                  <a:lnTo>
                    <a:pt x="964" y="567"/>
                  </a:lnTo>
                  <a:lnTo>
                    <a:pt x="1049" y="539"/>
                  </a:lnTo>
                  <a:lnTo>
                    <a:pt x="1106" y="567"/>
                  </a:lnTo>
                  <a:lnTo>
                    <a:pt x="1191" y="482"/>
                  </a:lnTo>
                  <a:lnTo>
                    <a:pt x="1134" y="425"/>
                  </a:lnTo>
                  <a:lnTo>
                    <a:pt x="1162" y="368"/>
                  </a:lnTo>
                  <a:lnTo>
                    <a:pt x="1134" y="312"/>
                  </a:lnTo>
                  <a:lnTo>
                    <a:pt x="1191" y="198"/>
                  </a:lnTo>
                  <a:lnTo>
                    <a:pt x="1191" y="113"/>
                  </a:lnTo>
                  <a:lnTo>
                    <a:pt x="1134" y="0"/>
                  </a:lnTo>
                  <a:lnTo>
                    <a:pt x="1106" y="142"/>
                  </a:lnTo>
                  <a:lnTo>
                    <a:pt x="992" y="28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4" y="142"/>
                  </a:lnTo>
                  <a:lnTo>
                    <a:pt x="482" y="142"/>
                  </a:lnTo>
                  <a:lnTo>
                    <a:pt x="454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69" y="57"/>
                  </a:lnTo>
                  <a:lnTo>
                    <a:pt x="369" y="113"/>
                  </a:lnTo>
                  <a:lnTo>
                    <a:pt x="312" y="142"/>
                  </a:lnTo>
                  <a:lnTo>
                    <a:pt x="283" y="85"/>
                  </a:lnTo>
                  <a:lnTo>
                    <a:pt x="255" y="170"/>
                  </a:lnTo>
                  <a:lnTo>
                    <a:pt x="170" y="198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142"/>
                  </a:lnTo>
                  <a:lnTo>
                    <a:pt x="28" y="142"/>
                  </a:lnTo>
                  <a:lnTo>
                    <a:pt x="0" y="198"/>
                  </a:lnTo>
                  <a:lnTo>
                    <a:pt x="28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5" name="Freeform 281">
              <a:extLst>
                <a:ext uri="{FF2B5EF4-FFF2-40B4-BE49-F238E27FC236}">
                  <a16:creationId xmlns:a16="http://schemas.microsoft.com/office/drawing/2014/main" id="{6D110803-AD9D-476D-A977-7B47142D1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3777"/>
              <a:ext cx="567" cy="340"/>
            </a:xfrm>
            <a:custGeom>
              <a:avLst/>
              <a:gdLst>
                <a:gd name="T0" fmla="*/ 29 w 567"/>
                <a:gd name="T1" fmla="*/ 28 h 340"/>
                <a:gd name="T2" fmla="*/ 57 w 567"/>
                <a:gd name="T3" fmla="*/ 28 h 340"/>
                <a:gd name="T4" fmla="*/ 114 w 567"/>
                <a:gd name="T5" fmla="*/ 85 h 340"/>
                <a:gd name="T6" fmla="*/ 256 w 567"/>
                <a:gd name="T7" fmla="*/ 57 h 340"/>
                <a:gd name="T8" fmla="*/ 312 w 567"/>
                <a:gd name="T9" fmla="*/ 0 h 340"/>
                <a:gd name="T10" fmla="*/ 397 w 567"/>
                <a:gd name="T11" fmla="*/ 85 h 340"/>
                <a:gd name="T12" fmla="*/ 482 w 567"/>
                <a:gd name="T13" fmla="*/ 85 h 340"/>
                <a:gd name="T14" fmla="*/ 482 w 567"/>
                <a:gd name="T15" fmla="*/ 113 h 340"/>
                <a:gd name="T16" fmla="*/ 482 w 567"/>
                <a:gd name="T17" fmla="*/ 142 h 340"/>
                <a:gd name="T18" fmla="*/ 567 w 567"/>
                <a:gd name="T19" fmla="*/ 227 h 340"/>
                <a:gd name="T20" fmla="*/ 567 w 567"/>
                <a:gd name="T21" fmla="*/ 255 h 340"/>
                <a:gd name="T22" fmla="*/ 567 w 567"/>
                <a:gd name="T23" fmla="*/ 283 h 340"/>
                <a:gd name="T24" fmla="*/ 454 w 567"/>
                <a:gd name="T25" fmla="*/ 340 h 340"/>
                <a:gd name="T26" fmla="*/ 397 w 567"/>
                <a:gd name="T27" fmla="*/ 283 h 340"/>
                <a:gd name="T28" fmla="*/ 369 w 567"/>
                <a:gd name="T29" fmla="*/ 312 h 340"/>
                <a:gd name="T30" fmla="*/ 199 w 567"/>
                <a:gd name="T31" fmla="*/ 312 h 340"/>
                <a:gd name="T32" fmla="*/ 171 w 567"/>
                <a:gd name="T33" fmla="*/ 227 h 340"/>
                <a:gd name="T34" fmla="*/ 142 w 567"/>
                <a:gd name="T35" fmla="*/ 255 h 340"/>
                <a:gd name="T36" fmla="*/ 114 w 567"/>
                <a:gd name="T37" fmla="*/ 198 h 340"/>
                <a:gd name="T38" fmla="*/ 86 w 567"/>
                <a:gd name="T39" fmla="*/ 227 h 340"/>
                <a:gd name="T40" fmla="*/ 29 w 567"/>
                <a:gd name="T41" fmla="*/ 170 h 340"/>
                <a:gd name="T42" fmla="*/ 57 w 567"/>
                <a:gd name="T43" fmla="*/ 142 h 340"/>
                <a:gd name="T44" fmla="*/ 0 w 567"/>
                <a:gd name="T45" fmla="*/ 85 h 340"/>
                <a:gd name="T46" fmla="*/ 29 w 567"/>
                <a:gd name="T4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340">
                  <a:moveTo>
                    <a:pt x="29" y="28"/>
                  </a:moveTo>
                  <a:lnTo>
                    <a:pt x="57" y="28"/>
                  </a:lnTo>
                  <a:lnTo>
                    <a:pt x="114" y="85"/>
                  </a:lnTo>
                  <a:lnTo>
                    <a:pt x="256" y="57"/>
                  </a:lnTo>
                  <a:lnTo>
                    <a:pt x="312" y="0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482" y="113"/>
                  </a:lnTo>
                  <a:lnTo>
                    <a:pt x="482" y="142"/>
                  </a:lnTo>
                  <a:lnTo>
                    <a:pt x="567" y="227"/>
                  </a:lnTo>
                  <a:lnTo>
                    <a:pt x="567" y="255"/>
                  </a:lnTo>
                  <a:lnTo>
                    <a:pt x="567" y="283"/>
                  </a:lnTo>
                  <a:lnTo>
                    <a:pt x="454" y="340"/>
                  </a:lnTo>
                  <a:lnTo>
                    <a:pt x="397" y="283"/>
                  </a:lnTo>
                  <a:lnTo>
                    <a:pt x="369" y="312"/>
                  </a:lnTo>
                  <a:lnTo>
                    <a:pt x="199" y="312"/>
                  </a:lnTo>
                  <a:lnTo>
                    <a:pt x="171" y="227"/>
                  </a:lnTo>
                  <a:lnTo>
                    <a:pt x="142" y="255"/>
                  </a:lnTo>
                  <a:lnTo>
                    <a:pt x="114" y="198"/>
                  </a:lnTo>
                  <a:lnTo>
                    <a:pt x="86" y="227"/>
                  </a:lnTo>
                  <a:lnTo>
                    <a:pt x="29" y="170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29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6" name="Freeform 282">
              <a:extLst>
                <a:ext uri="{FF2B5EF4-FFF2-40B4-BE49-F238E27FC236}">
                  <a16:creationId xmlns:a16="http://schemas.microsoft.com/office/drawing/2014/main" id="{062240F9-09B4-4B10-9C74-2A0AFCB54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2700"/>
              <a:ext cx="1021" cy="1672"/>
            </a:xfrm>
            <a:custGeom>
              <a:avLst/>
              <a:gdLst>
                <a:gd name="T0" fmla="*/ 425 w 1021"/>
                <a:gd name="T1" fmla="*/ 1587 h 1672"/>
                <a:gd name="T2" fmla="*/ 652 w 1021"/>
                <a:gd name="T3" fmla="*/ 1615 h 1672"/>
                <a:gd name="T4" fmla="*/ 652 w 1021"/>
                <a:gd name="T5" fmla="*/ 1445 h 1672"/>
                <a:gd name="T6" fmla="*/ 737 w 1021"/>
                <a:gd name="T7" fmla="*/ 1389 h 1672"/>
                <a:gd name="T8" fmla="*/ 794 w 1021"/>
                <a:gd name="T9" fmla="*/ 1417 h 1672"/>
                <a:gd name="T10" fmla="*/ 907 w 1021"/>
                <a:gd name="T11" fmla="*/ 1417 h 1672"/>
                <a:gd name="T12" fmla="*/ 964 w 1021"/>
                <a:gd name="T13" fmla="*/ 1389 h 1672"/>
                <a:gd name="T14" fmla="*/ 1021 w 1021"/>
                <a:gd name="T15" fmla="*/ 1304 h 1672"/>
                <a:gd name="T16" fmla="*/ 992 w 1021"/>
                <a:gd name="T17" fmla="*/ 1219 h 1672"/>
                <a:gd name="T18" fmla="*/ 964 w 1021"/>
                <a:gd name="T19" fmla="*/ 1105 h 1672"/>
                <a:gd name="T20" fmla="*/ 935 w 1021"/>
                <a:gd name="T21" fmla="*/ 1020 h 1672"/>
                <a:gd name="T22" fmla="*/ 850 w 1021"/>
                <a:gd name="T23" fmla="*/ 1077 h 1672"/>
                <a:gd name="T24" fmla="*/ 765 w 1021"/>
                <a:gd name="T25" fmla="*/ 1020 h 1672"/>
                <a:gd name="T26" fmla="*/ 822 w 1021"/>
                <a:gd name="T27" fmla="*/ 878 h 1672"/>
                <a:gd name="T28" fmla="*/ 935 w 1021"/>
                <a:gd name="T29" fmla="*/ 822 h 1672"/>
                <a:gd name="T30" fmla="*/ 850 w 1021"/>
                <a:gd name="T31" fmla="*/ 538 h 1672"/>
                <a:gd name="T32" fmla="*/ 794 w 1021"/>
                <a:gd name="T33" fmla="*/ 340 h 1672"/>
                <a:gd name="T34" fmla="*/ 765 w 1021"/>
                <a:gd name="T35" fmla="*/ 198 h 1672"/>
                <a:gd name="T36" fmla="*/ 652 w 1021"/>
                <a:gd name="T37" fmla="*/ 170 h 1672"/>
                <a:gd name="T38" fmla="*/ 510 w 1021"/>
                <a:gd name="T39" fmla="*/ 170 h 1672"/>
                <a:gd name="T40" fmla="*/ 368 w 1021"/>
                <a:gd name="T41" fmla="*/ 56 h 1672"/>
                <a:gd name="T42" fmla="*/ 283 w 1021"/>
                <a:gd name="T43" fmla="*/ 85 h 1672"/>
                <a:gd name="T44" fmla="*/ 142 w 1021"/>
                <a:gd name="T45" fmla="*/ 28 h 1672"/>
                <a:gd name="T46" fmla="*/ 28 w 1021"/>
                <a:gd name="T47" fmla="*/ 85 h 1672"/>
                <a:gd name="T48" fmla="*/ 28 w 1021"/>
                <a:gd name="T49" fmla="*/ 255 h 1672"/>
                <a:gd name="T50" fmla="*/ 170 w 1021"/>
                <a:gd name="T51" fmla="*/ 311 h 1672"/>
                <a:gd name="T52" fmla="*/ 255 w 1021"/>
                <a:gd name="T53" fmla="*/ 368 h 1672"/>
                <a:gd name="T54" fmla="*/ 113 w 1021"/>
                <a:gd name="T55" fmla="*/ 595 h 1672"/>
                <a:gd name="T56" fmla="*/ 0 w 1021"/>
                <a:gd name="T57" fmla="*/ 680 h 1672"/>
                <a:gd name="T58" fmla="*/ 142 w 1021"/>
                <a:gd name="T59" fmla="*/ 822 h 1672"/>
                <a:gd name="T60" fmla="*/ 170 w 1021"/>
                <a:gd name="T61" fmla="*/ 907 h 1672"/>
                <a:gd name="T62" fmla="*/ 170 w 1021"/>
                <a:gd name="T63" fmla="*/ 992 h 1672"/>
                <a:gd name="T64" fmla="*/ 113 w 1021"/>
                <a:gd name="T65" fmla="*/ 1134 h 1672"/>
                <a:gd name="T66" fmla="*/ 113 w 1021"/>
                <a:gd name="T67" fmla="*/ 1247 h 1672"/>
                <a:gd name="T68" fmla="*/ 113 w 1021"/>
                <a:gd name="T69" fmla="*/ 1360 h 1672"/>
                <a:gd name="T70" fmla="*/ 312 w 1021"/>
                <a:gd name="T71" fmla="*/ 1417 h 1672"/>
                <a:gd name="T72" fmla="*/ 397 w 1021"/>
                <a:gd name="T73" fmla="*/ 1559 h 1672"/>
                <a:gd name="T74" fmla="*/ 397 w 1021"/>
                <a:gd name="T75" fmla="*/ 16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672">
                  <a:moveTo>
                    <a:pt x="397" y="1672"/>
                  </a:moveTo>
                  <a:lnTo>
                    <a:pt x="425" y="1587"/>
                  </a:lnTo>
                  <a:lnTo>
                    <a:pt x="510" y="1559"/>
                  </a:lnTo>
                  <a:lnTo>
                    <a:pt x="652" y="1615"/>
                  </a:lnTo>
                  <a:lnTo>
                    <a:pt x="680" y="1530"/>
                  </a:lnTo>
                  <a:lnTo>
                    <a:pt x="652" y="1445"/>
                  </a:lnTo>
                  <a:lnTo>
                    <a:pt x="680" y="1389"/>
                  </a:lnTo>
                  <a:lnTo>
                    <a:pt x="737" y="1389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822" y="1445"/>
                  </a:lnTo>
                  <a:lnTo>
                    <a:pt x="907" y="1417"/>
                  </a:lnTo>
                  <a:lnTo>
                    <a:pt x="935" y="1332"/>
                  </a:lnTo>
                  <a:lnTo>
                    <a:pt x="964" y="1389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64" y="1247"/>
                  </a:lnTo>
                  <a:lnTo>
                    <a:pt x="992" y="1219"/>
                  </a:lnTo>
                  <a:lnTo>
                    <a:pt x="935" y="1162"/>
                  </a:lnTo>
                  <a:lnTo>
                    <a:pt x="964" y="1105"/>
                  </a:lnTo>
                  <a:lnTo>
                    <a:pt x="964" y="1049"/>
                  </a:lnTo>
                  <a:lnTo>
                    <a:pt x="935" y="1020"/>
                  </a:lnTo>
                  <a:lnTo>
                    <a:pt x="907" y="1077"/>
                  </a:lnTo>
                  <a:lnTo>
                    <a:pt x="850" y="1077"/>
                  </a:lnTo>
                  <a:lnTo>
                    <a:pt x="850" y="1020"/>
                  </a:lnTo>
                  <a:lnTo>
                    <a:pt x="765" y="1020"/>
                  </a:lnTo>
                  <a:lnTo>
                    <a:pt x="850" y="935"/>
                  </a:lnTo>
                  <a:lnTo>
                    <a:pt x="822" y="878"/>
                  </a:lnTo>
                  <a:lnTo>
                    <a:pt x="907" y="850"/>
                  </a:lnTo>
                  <a:lnTo>
                    <a:pt x="935" y="822"/>
                  </a:lnTo>
                  <a:lnTo>
                    <a:pt x="850" y="793"/>
                  </a:lnTo>
                  <a:lnTo>
                    <a:pt x="850" y="538"/>
                  </a:lnTo>
                  <a:lnTo>
                    <a:pt x="794" y="482"/>
                  </a:lnTo>
                  <a:lnTo>
                    <a:pt x="794" y="340"/>
                  </a:lnTo>
                  <a:lnTo>
                    <a:pt x="822" y="283"/>
                  </a:lnTo>
                  <a:lnTo>
                    <a:pt x="765" y="198"/>
                  </a:lnTo>
                  <a:lnTo>
                    <a:pt x="737" y="198"/>
                  </a:lnTo>
                  <a:lnTo>
                    <a:pt x="652" y="170"/>
                  </a:lnTo>
                  <a:lnTo>
                    <a:pt x="567" y="226"/>
                  </a:lnTo>
                  <a:lnTo>
                    <a:pt x="510" y="170"/>
                  </a:lnTo>
                  <a:lnTo>
                    <a:pt x="425" y="198"/>
                  </a:lnTo>
                  <a:lnTo>
                    <a:pt x="368" y="56"/>
                  </a:lnTo>
                  <a:lnTo>
                    <a:pt x="312" y="56"/>
                  </a:lnTo>
                  <a:lnTo>
                    <a:pt x="283" y="85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85" y="28"/>
                  </a:lnTo>
                  <a:lnTo>
                    <a:pt x="28" y="85"/>
                  </a:lnTo>
                  <a:lnTo>
                    <a:pt x="57" y="170"/>
                  </a:lnTo>
                  <a:lnTo>
                    <a:pt x="28" y="255"/>
                  </a:lnTo>
                  <a:lnTo>
                    <a:pt x="85" y="311"/>
                  </a:lnTo>
                  <a:lnTo>
                    <a:pt x="170" y="311"/>
                  </a:lnTo>
                  <a:lnTo>
                    <a:pt x="198" y="368"/>
                  </a:lnTo>
                  <a:lnTo>
                    <a:pt x="255" y="368"/>
                  </a:lnTo>
                  <a:lnTo>
                    <a:pt x="255" y="425"/>
                  </a:lnTo>
                  <a:lnTo>
                    <a:pt x="113" y="595"/>
                  </a:lnTo>
                  <a:lnTo>
                    <a:pt x="113" y="652"/>
                  </a:lnTo>
                  <a:lnTo>
                    <a:pt x="0" y="680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42" y="878"/>
                  </a:lnTo>
                  <a:lnTo>
                    <a:pt x="170" y="907"/>
                  </a:lnTo>
                  <a:lnTo>
                    <a:pt x="170" y="963"/>
                  </a:lnTo>
                  <a:lnTo>
                    <a:pt x="170" y="992"/>
                  </a:lnTo>
                  <a:lnTo>
                    <a:pt x="170" y="1077"/>
                  </a:lnTo>
                  <a:lnTo>
                    <a:pt x="113" y="1134"/>
                  </a:lnTo>
                  <a:lnTo>
                    <a:pt x="113" y="1190"/>
                  </a:lnTo>
                  <a:lnTo>
                    <a:pt x="113" y="1247"/>
                  </a:lnTo>
                  <a:lnTo>
                    <a:pt x="85" y="1275"/>
                  </a:lnTo>
                  <a:lnTo>
                    <a:pt x="113" y="1360"/>
                  </a:lnTo>
                  <a:lnTo>
                    <a:pt x="227" y="1332"/>
                  </a:lnTo>
                  <a:lnTo>
                    <a:pt x="312" y="1417"/>
                  </a:lnTo>
                  <a:lnTo>
                    <a:pt x="283" y="1474"/>
                  </a:lnTo>
                  <a:lnTo>
                    <a:pt x="397" y="1559"/>
                  </a:lnTo>
                  <a:lnTo>
                    <a:pt x="340" y="1615"/>
                  </a:lnTo>
                  <a:lnTo>
                    <a:pt x="397" y="167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7" name="Freeform 285">
              <a:extLst>
                <a:ext uri="{FF2B5EF4-FFF2-40B4-BE49-F238E27FC236}">
                  <a16:creationId xmlns:a16="http://schemas.microsoft.com/office/drawing/2014/main" id="{3E65F128-39C6-493B-8E3C-058EA7362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" y="3975"/>
              <a:ext cx="879" cy="1985"/>
            </a:xfrm>
            <a:custGeom>
              <a:avLst/>
              <a:gdLst>
                <a:gd name="T0" fmla="*/ 822 w 879"/>
                <a:gd name="T1" fmla="*/ 511 h 1985"/>
                <a:gd name="T2" fmla="*/ 850 w 879"/>
                <a:gd name="T3" fmla="*/ 426 h 1985"/>
                <a:gd name="T4" fmla="*/ 765 w 879"/>
                <a:gd name="T5" fmla="*/ 340 h 1985"/>
                <a:gd name="T6" fmla="*/ 708 w 879"/>
                <a:gd name="T7" fmla="*/ 199 h 1985"/>
                <a:gd name="T8" fmla="*/ 652 w 879"/>
                <a:gd name="T9" fmla="*/ 57 h 1985"/>
                <a:gd name="T10" fmla="*/ 510 w 879"/>
                <a:gd name="T11" fmla="*/ 0 h 1985"/>
                <a:gd name="T12" fmla="*/ 453 w 879"/>
                <a:gd name="T13" fmla="*/ 85 h 1985"/>
                <a:gd name="T14" fmla="*/ 368 w 879"/>
                <a:gd name="T15" fmla="*/ 170 h 1985"/>
                <a:gd name="T16" fmla="*/ 255 w 879"/>
                <a:gd name="T17" fmla="*/ 227 h 1985"/>
                <a:gd name="T18" fmla="*/ 283 w 879"/>
                <a:gd name="T19" fmla="*/ 397 h 1985"/>
                <a:gd name="T20" fmla="*/ 255 w 879"/>
                <a:gd name="T21" fmla="*/ 454 h 1985"/>
                <a:gd name="T22" fmla="*/ 255 w 879"/>
                <a:gd name="T23" fmla="*/ 567 h 1985"/>
                <a:gd name="T24" fmla="*/ 85 w 879"/>
                <a:gd name="T25" fmla="*/ 709 h 1985"/>
                <a:gd name="T26" fmla="*/ 85 w 879"/>
                <a:gd name="T27" fmla="*/ 851 h 1985"/>
                <a:gd name="T28" fmla="*/ 28 w 879"/>
                <a:gd name="T29" fmla="*/ 907 h 1985"/>
                <a:gd name="T30" fmla="*/ 28 w 879"/>
                <a:gd name="T31" fmla="*/ 993 h 1985"/>
                <a:gd name="T32" fmla="*/ 85 w 879"/>
                <a:gd name="T33" fmla="*/ 1078 h 1985"/>
                <a:gd name="T34" fmla="*/ 141 w 879"/>
                <a:gd name="T35" fmla="*/ 1163 h 1985"/>
                <a:gd name="T36" fmla="*/ 170 w 879"/>
                <a:gd name="T37" fmla="*/ 1276 h 1985"/>
                <a:gd name="T38" fmla="*/ 226 w 879"/>
                <a:gd name="T39" fmla="*/ 1389 h 1985"/>
                <a:gd name="T40" fmla="*/ 340 w 879"/>
                <a:gd name="T41" fmla="*/ 1560 h 1985"/>
                <a:gd name="T42" fmla="*/ 482 w 879"/>
                <a:gd name="T43" fmla="*/ 1673 h 1985"/>
                <a:gd name="T44" fmla="*/ 368 w 879"/>
                <a:gd name="T45" fmla="*/ 1758 h 1985"/>
                <a:gd name="T46" fmla="*/ 368 w 879"/>
                <a:gd name="T47" fmla="*/ 1843 h 1985"/>
                <a:gd name="T48" fmla="*/ 538 w 879"/>
                <a:gd name="T49" fmla="*/ 1928 h 1985"/>
                <a:gd name="T50" fmla="*/ 623 w 879"/>
                <a:gd name="T51" fmla="*/ 1985 h 1985"/>
                <a:gd name="T52" fmla="*/ 708 w 879"/>
                <a:gd name="T53" fmla="*/ 1871 h 1985"/>
                <a:gd name="T54" fmla="*/ 708 w 879"/>
                <a:gd name="T55" fmla="*/ 1786 h 1985"/>
                <a:gd name="T56" fmla="*/ 822 w 879"/>
                <a:gd name="T57" fmla="*/ 1645 h 1985"/>
                <a:gd name="T58" fmla="*/ 793 w 879"/>
                <a:gd name="T59" fmla="*/ 1560 h 1985"/>
                <a:gd name="T60" fmla="*/ 850 w 879"/>
                <a:gd name="T61" fmla="*/ 1361 h 1985"/>
                <a:gd name="T62" fmla="*/ 822 w 879"/>
                <a:gd name="T63" fmla="*/ 1219 h 1985"/>
                <a:gd name="T64" fmla="*/ 765 w 879"/>
                <a:gd name="T65" fmla="*/ 1134 h 1985"/>
                <a:gd name="T66" fmla="*/ 737 w 879"/>
                <a:gd name="T67" fmla="*/ 1021 h 1985"/>
                <a:gd name="T68" fmla="*/ 680 w 879"/>
                <a:gd name="T69" fmla="*/ 964 h 1985"/>
                <a:gd name="T70" fmla="*/ 623 w 879"/>
                <a:gd name="T71" fmla="*/ 907 h 1985"/>
                <a:gd name="T72" fmla="*/ 623 w 879"/>
                <a:gd name="T73" fmla="*/ 822 h 1985"/>
                <a:gd name="T74" fmla="*/ 680 w 879"/>
                <a:gd name="T75" fmla="*/ 766 h 1985"/>
                <a:gd name="T76" fmla="*/ 765 w 879"/>
                <a:gd name="T77" fmla="*/ 709 h 1985"/>
                <a:gd name="T78" fmla="*/ 793 w 879"/>
                <a:gd name="T79" fmla="*/ 567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1985">
                  <a:moveTo>
                    <a:pt x="793" y="567"/>
                  </a:moveTo>
                  <a:lnTo>
                    <a:pt x="822" y="511"/>
                  </a:lnTo>
                  <a:lnTo>
                    <a:pt x="793" y="482"/>
                  </a:lnTo>
                  <a:lnTo>
                    <a:pt x="850" y="426"/>
                  </a:lnTo>
                  <a:lnTo>
                    <a:pt x="822" y="397"/>
                  </a:lnTo>
                  <a:lnTo>
                    <a:pt x="765" y="340"/>
                  </a:lnTo>
                  <a:lnTo>
                    <a:pt x="822" y="284"/>
                  </a:lnTo>
                  <a:lnTo>
                    <a:pt x="708" y="199"/>
                  </a:lnTo>
                  <a:lnTo>
                    <a:pt x="737" y="142"/>
                  </a:lnTo>
                  <a:lnTo>
                    <a:pt x="652" y="57"/>
                  </a:lnTo>
                  <a:lnTo>
                    <a:pt x="538" y="85"/>
                  </a:lnTo>
                  <a:lnTo>
                    <a:pt x="510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397" y="57"/>
                  </a:lnTo>
                  <a:lnTo>
                    <a:pt x="368" y="170"/>
                  </a:lnTo>
                  <a:lnTo>
                    <a:pt x="283" y="170"/>
                  </a:lnTo>
                  <a:lnTo>
                    <a:pt x="255" y="227"/>
                  </a:lnTo>
                  <a:lnTo>
                    <a:pt x="312" y="255"/>
                  </a:lnTo>
                  <a:lnTo>
                    <a:pt x="283" y="397"/>
                  </a:lnTo>
                  <a:lnTo>
                    <a:pt x="255" y="397"/>
                  </a:lnTo>
                  <a:lnTo>
                    <a:pt x="255" y="454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141" y="624"/>
                  </a:lnTo>
                  <a:lnTo>
                    <a:pt x="85" y="709"/>
                  </a:lnTo>
                  <a:lnTo>
                    <a:pt x="113" y="794"/>
                  </a:lnTo>
                  <a:lnTo>
                    <a:pt x="85" y="851"/>
                  </a:lnTo>
                  <a:lnTo>
                    <a:pt x="28" y="879"/>
                  </a:lnTo>
                  <a:lnTo>
                    <a:pt x="28" y="907"/>
                  </a:lnTo>
                  <a:lnTo>
                    <a:pt x="0" y="964"/>
                  </a:lnTo>
                  <a:lnTo>
                    <a:pt x="28" y="993"/>
                  </a:lnTo>
                  <a:lnTo>
                    <a:pt x="85" y="993"/>
                  </a:lnTo>
                  <a:lnTo>
                    <a:pt x="85" y="1078"/>
                  </a:lnTo>
                  <a:lnTo>
                    <a:pt x="141" y="1134"/>
                  </a:lnTo>
                  <a:lnTo>
                    <a:pt x="141" y="1163"/>
                  </a:lnTo>
                  <a:lnTo>
                    <a:pt x="198" y="1219"/>
                  </a:lnTo>
                  <a:lnTo>
                    <a:pt x="170" y="1276"/>
                  </a:lnTo>
                  <a:lnTo>
                    <a:pt x="141" y="1389"/>
                  </a:lnTo>
                  <a:lnTo>
                    <a:pt x="226" y="1389"/>
                  </a:lnTo>
                  <a:lnTo>
                    <a:pt x="226" y="1503"/>
                  </a:lnTo>
                  <a:lnTo>
                    <a:pt x="340" y="1560"/>
                  </a:lnTo>
                  <a:lnTo>
                    <a:pt x="397" y="1645"/>
                  </a:lnTo>
                  <a:lnTo>
                    <a:pt x="482" y="1673"/>
                  </a:lnTo>
                  <a:lnTo>
                    <a:pt x="482" y="1701"/>
                  </a:lnTo>
                  <a:lnTo>
                    <a:pt x="368" y="1758"/>
                  </a:lnTo>
                  <a:lnTo>
                    <a:pt x="397" y="1815"/>
                  </a:lnTo>
                  <a:lnTo>
                    <a:pt x="368" y="1843"/>
                  </a:lnTo>
                  <a:lnTo>
                    <a:pt x="510" y="1871"/>
                  </a:lnTo>
                  <a:lnTo>
                    <a:pt x="538" y="1928"/>
                  </a:lnTo>
                  <a:lnTo>
                    <a:pt x="595" y="1928"/>
                  </a:lnTo>
                  <a:lnTo>
                    <a:pt x="623" y="1985"/>
                  </a:lnTo>
                  <a:lnTo>
                    <a:pt x="737" y="1928"/>
                  </a:lnTo>
                  <a:lnTo>
                    <a:pt x="708" y="1871"/>
                  </a:lnTo>
                  <a:lnTo>
                    <a:pt x="737" y="1843"/>
                  </a:lnTo>
                  <a:lnTo>
                    <a:pt x="708" y="1786"/>
                  </a:lnTo>
                  <a:lnTo>
                    <a:pt x="822" y="1701"/>
                  </a:lnTo>
                  <a:lnTo>
                    <a:pt x="822" y="1645"/>
                  </a:lnTo>
                  <a:lnTo>
                    <a:pt x="793" y="1588"/>
                  </a:lnTo>
                  <a:lnTo>
                    <a:pt x="793" y="1560"/>
                  </a:lnTo>
                  <a:lnTo>
                    <a:pt x="879" y="1446"/>
                  </a:lnTo>
                  <a:lnTo>
                    <a:pt x="850" y="1361"/>
                  </a:lnTo>
                  <a:lnTo>
                    <a:pt x="879" y="1333"/>
                  </a:lnTo>
                  <a:lnTo>
                    <a:pt x="822" y="1219"/>
                  </a:lnTo>
                  <a:lnTo>
                    <a:pt x="765" y="1191"/>
                  </a:lnTo>
                  <a:lnTo>
                    <a:pt x="765" y="1134"/>
                  </a:lnTo>
                  <a:lnTo>
                    <a:pt x="708" y="1078"/>
                  </a:lnTo>
                  <a:lnTo>
                    <a:pt x="737" y="1021"/>
                  </a:lnTo>
                  <a:lnTo>
                    <a:pt x="652" y="1021"/>
                  </a:lnTo>
                  <a:lnTo>
                    <a:pt x="680" y="964"/>
                  </a:lnTo>
                  <a:lnTo>
                    <a:pt x="652" y="907"/>
                  </a:lnTo>
                  <a:lnTo>
                    <a:pt x="623" y="907"/>
                  </a:lnTo>
                  <a:lnTo>
                    <a:pt x="567" y="851"/>
                  </a:lnTo>
                  <a:lnTo>
                    <a:pt x="623" y="822"/>
                  </a:lnTo>
                  <a:lnTo>
                    <a:pt x="595" y="766"/>
                  </a:lnTo>
                  <a:lnTo>
                    <a:pt x="680" y="766"/>
                  </a:lnTo>
                  <a:lnTo>
                    <a:pt x="708" y="794"/>
                  </a:lnTo>
                  <a:lnTo>
                    <a:pt x="765" y="709"/>
                  </a:lnTo>
                  <a:lnTo>
                    <a:pt x="737" y="652"/>
                  </a:lnTo>
                  <a:lnTo>
                    <a:pt x="793" y="56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8" name="Freeform 286">
              <a:extLst>
                <a:ext uri="{FF2B5EF4-FFF2-40B4-BE49-F238E27FC236}">
                  <a16:creationId xmlns:a16="http://schemas.microsoft.com/office/drawing/2014/main" id="{A33FA6B5-B6BA-4EB1-A3F6-5C0040FA7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542"/>
              <a:ext cx="1531" cy="1389"/>
            </a:xfrm>
            <a:custGeom>
              <a:avLst/>
              <a:gdLst>
                <a:gd name="T0" fmla="*/ 141 w 1531"/>
                <a:gd name="T1" fmla="*/ 1304 h 1389"/>
                <a:gd name="T2" fmla="*/ 141 w 1531"/>
                <a:gd name="T3" fmla="*/ 1219 h 1389"/>
                <a:gd name="T4" fmla="*/ 255 w 1531"/>
                <a:gd name="T5" fmla="*/ 1078 h 1389"/>
                <a:gd name="T6" fmla="*/ 226 w 1531"/>
                <a:gd name="T7" fmla="*/ 993 h 1389"/>
                <a:gd name="T8" fmla="*/ 283 w 1531"/>
                <a:gd name="T9" fmla="*/ 794 h 1389"/>
                <a:gd name="T10" fmla="*/ 255 w 1531"/>
                <a:gd name="T11" fmla="*/ 652 h 1389"/>
                <a:gd name="T12" fmla="*/ 198 w 1531"/>
                <a:gd name="T13" fmla="*/ 567 h 1389"/>
                <a:gd name="T14" fmla="*/ 170 w 1531"/>
                <a:gd name="T15" fmla="*/ 454 h 1389"/>
                <a:gd name="T16" fmla="*/ 113 w 1531"/>
                <a:gd name="T17" fmla="*/ 397 h 1389"/>
                <a:gd name="T18" fmla="*/ 56 w 1531"/>
                <a:gd name="T19" fmla="*/ 340 h 1389"/>
                <a:gd name="T20" fmla="*/ 56 w 1531"/>
                <a:gd name="T21" fmla="*/ 255 h 1389"/>
                <a:gd name="T22" fmla="*/ 113 w 1531"/>
                <a:gd name="T23" fmla="*/ 199 h 1389"/>
                <a:gd name="T24" fmla="*/ 198 w 1531"/>
                <a:gd name="T25" fmla="*/ 142 h 1389"/>
                <a:gd name="T26" fmla="*/ 226 w 1531"/>
                <a:gd name="T27" fmla="*/ 0 h 1389"/>
                <a:gd name="T28" fmla="*/ 312 w 1531"/>
                <a:gd name="T29" fmla="*/ 57 h 1389"/>
                <a:gd name="T30" fmla="*/ 283 w 1531"/>
                <a:gd name="T31" fmla="*/ 114 h 1389"/>
                <a:gd name="T32" fmla="*/ 312 w 1531"/>
                <a:gd name="T33" fmla="*/ 340 h 1389"/>
                <a:gd name="T34" fmla="*/ 538 w 1531"/>
                <a:gd name="T35" fmla="*/ 567 h 1389"/>
                <a:gd name="T36" fmla="*/ 595 w 1531"/>
                <a:gd name="T37" fmla="*/ 596 h 1389"/>
                <a:gd name="T38" fmla="*/ 765 w 1531"/>
                <a:gd name="T39" fmla="*/ 652 h 1389"/>
                <a:gd name="T40" fmla="*/ 879 w 1531"/>
                <a:gd name="T41" fmla="*/ 681 h 1389"/>
                <a:gd name="T42" fmla="*/ 992 w 1531"/>
                <a:gd name="T43" fmla="*/ 539 h 1389"/>
                <a:gd name="T44" fmla="*/ 1134 w 1531"/>
                <a:gd name="T45" fmla="*/ 596 h 1389"/>
                <a:gd name="T46" fmla="*/ 1219 w 1531"/>
                <a:gd name="T47" fmla="*/ 482 h 1389"/>
                <a:gd name="T48" fmla="*/ 1275 w 1531"/>
                <a:gd name="T49" fmla="*/ 567 h 1389"/>
                <a:gd name="T50" fmla="*/ 1304 w 1531"/>
                <a:gd name="T51" fmla="*/ 766 h 1389"/>
                <a:gd name="T52" fmla="*/ 1417 w 1531"/>
                <a:gd name="T53" fmla="*/ 794 h 1389"/>
                <a:gd name="T54" fmla="*/ 1474 w 1531"/>
                <a:gd name="T55" fmla="*/ 794 h 1389"/>
                <a:gd name="T56" fmla="*/ 1531 w 1531"/>
                <a:gd name="T57" fmla="*/ 936 h 1389"/>
                <a:gd name="T58" fmla="*/ 1332 w 1531"/>
                <a:gd name="T59" fmla="*/ 936 h 1389"/>
                <a:gd name="T60" fmla="*/ 1247 w 1531"/>
                <a:gd name="T61" fmla="*/ 1021 h 1389"/>
                <a:gd name="T62" fmla="*/ 1162 w 1531"/>
                <a:gd name="T63" fmla="*/ 1021 h 1389"/>
                <a:gd name="T64" fmla="*/ 1020 w 1531"/>
                <a:gd name="T65" fmla="*/ 1106 h 1389"/>
                <a:gd name="T66" fmla="*/ 935 w 1531"/>
                <a:gd name="T67" fmla="*/ 1106 h 1389"/>
                <a:gd name="T68" fmla="*/ 850 w 1531"/>
                <a:gd name="T69" fmla="*/ 1049 h 1389"/>
                <a:gd name="T70" fmla="*/ 793 w 1531"/>
                <a:gd name="T71" fmla="*/ 1049 h 1389"/>
                <a:gd name="T72" fmla="*/ 652 w 1531"/>
                <a:gd name="T73" fmla="*/ 1078 h 1389"/>
                <a:gd name="T74" fmla="*/ 368 w 1531"/>
                <a:gd name="T75" fmla="*/ 1276 h 1389"/>
                <a:gd name="T76" fmla="*/ 255 w 1531"/>
                <a:gd name="T77" fmla="*/ 1361 h 1389"/>
                <a:gd name="T78" fmla="*/ 170 w 1531"/>
                <a:gd name="T79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1" h="1389">
                  <a:moveTo>
                    <a:pt x="170" y="1361"/>
                  </a:moveTo>
                  <a:lnTo>
                    <a:pt x="141" y="1304"/>
                  </a:lnTo>
                  <a:lnTo>
                    <a:pt x="170" y="1276"/>
                  </a:lnTo>
                  <a:lnTo>
                    <a:pt x="141" y="1219"/>
                  </a:lnTo>
                  <a:lnTo>
                    <a:pt x="255" y="1134"/>
                  </a:lnTo>
                  <a:lnTo>
                    <a:pt x="255" y="1078"/>
                  </a:lnTo>
                  <a:lnTo>
                    <a:pt x="226" y="1021"/>
                  </a:lnTo>
                  <a:lnTo>
                    <a:pt x="226" y="993"/>
                  </a:lnTo>
                  <a:lnTo>
                    <a:pt x="312" y="879"/>
                  </a:lnTo>
                  <a:lnTo>
                    <a:pt x="283" y="794"/>
                  </a:lnTo>
                  <a:lnTo>
                    <a:pt x="312" y="766"/>
                  </a:lnTo>
                  <a:lnTo>
                    <a:pt x="255" y="652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41" y="511"/>
                  </a:lnTo>
                  <a:lnTo>
                    <a:pt x="170" y="454"/>
                  </a:lnTo>
                  <a:lnTo>
                    <a:pt x="85" y="454"/>
                  </a:lnTo>
                  <a:lnTo>
                    <a:pt x="113" y="397"/>
                  </a:lnTo>
                  <a:lnTo>
                    <a:pt x="85" y="340"/>
                  </a:lnTo>
                  <a:lnTo>
                    <a:pt x="56" y="340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28" y="199"/>
                  </a:lnTo>
                  <a:lnTo>
                    <a:pt x="113" y="199"/>
                  </a:lnTo>
                  <a:lnTo>
                    <a:pt x="141" y="227"/>
                  </a:lnTo>
                  <a:lnTo>
                    <a:pt x="198" y="142"/>
                  </a:lnTo>
                  <a:lnTo>
                    <a:pt x="170" y="85"/>
                  </a:lnTo>
                  <a:lnTo>
                    <a:pt x="226" y="0"/>
                  </a:lnTo>
                  <a:lnTo>
                    <a:pt x="283" y="57"/>
                  </a:lnTo>
                  <a:lnTo>
                    <a:pt x="312" y="57"/>
                  </a:lnTo>
                  <a:lnTo>
                    <a:pt x="340" y="85"/>
                  </a:lnTo>
                  <a:lnTo>
                    <a:pt x="283" y="114"/>
                  </a:lnTo>
                  <a:lnTo>
                    <a:pt x="340" y="255"/>
                  </a:lnTo>
                  <a:lnTo>
                    <a:pt x="312" y="340"/>
                  </a:lnTo>
                  <a:lnTo>
                    <a:pt x="368" y="539"/>
                  </a:lnTo>
                  <a:lnTo>
                    <a:pt x="538" y="567"/>
                  </a:lnTo>
                  <a:lnTo>
                    <a:pt x="567" y="539"/>
                  </a:lnTo>
                  <a:lnTo>
                    <a:pt x="595" y="596"/>
                  </a:lnTo>
                  <a:lnTo>
                    <a:pt x="708" y="652"/>
                  </a:lnTo>
                  <a:lnTo>
                    <a:pt x="765" y="652"/>
                  </a:lnTo>
                  <a:lnTo>
                    <a:pt x="793" y="652"/>
                  </a:lnTo>
                  <a:lnTo>
                    <a:pt x="879" y="681"/>
                  </a:lnTo>
                  <a:lnTo>
                    <a:pt x="850" y="624"/>
                  </a:lnTo>
                  <a:lnTo>
                    <a:pt x="992" y="539"/>
                  </a:lnTo>
                  <a:lnTo>
                    <a:pt x="1049" y="567"/>
                  </a:lnTo>
                  <a:lnTo>
                    <a:pt x="1134" y="596"/>
                  </a:lnTo>
                  <a:lnTo>
                    <a:pt x="1247" y="567"/>
                  </a:lnTo>
                  <a:lnTo>
                    <a:pt x="1219" y="482"/>
                  </a:lnTo>
                  <a:lnTo>
                    <a:pt x="1275" y="511"/>
                  </a:lnTo>
                  <a:lnTo>
                    <a:pt x="1275" y="567"/>
                  </a:lnTo>
                  <a:lnTo>
                    <a:pt x="1304" y="624"/>
                  </a:lnTo>
                  <a:lnTo>
                    <a:pt x="1304" y="766"/>
                  </a:lnTo>
                  <a:lnTo>
                    <a:pt x="1360" y="737"/>
                  </a:lnTo>
                  <a:lnTo>
                    <a:pt x="1417" y="794"/>
                  </a:lnTo>
                  <a:lnTo>
                    <a:pt x="1446" y="766"/>
                  </a:lnTo>
                  <a:lnTo>
                    <a:pt x="1474" y="794"/>
                  </a:lnTo>
                  <a:lnTo>
                    <a:pt x="1502" y="851"/>
                  </a:lnTo>
                  <a:lnTo>
                    <a:pt x="1531" y="936"/>
                  </a:lnTo>
                  <a:lnTo>
                    <a:pt x="1417" y="993"/>
                  </a:lnTo>
                  <a:lnTo>
                    <a:pt x="1332" y="936"/>
                  </a:lnTo>
                  <a:lnTo>
                    <a:pt x="1247" y="936"/>
                  </a:lnTo>
                  <a:lnTo>
                    <a:pt x="1247" y="1021"/>
                  </a:lnTo>
                  <a:lnTo>
                    <a:pt x="1190" y="993"/>
                  </a:lnTo>
                  <a:lnTo>
                    <a:pt x="1162" y="1021"/>
                  </a:lnTo>
                  <a:lnTo>
                    <a:pt x="1134" y="1078"/>
                  </a:lnTo>
                  <a:lnTo>
                    <a:pt x="1020" y="1106"/>
                  </a:lnTo>
                  <a:lnTo>
                    <a:pt x="1020" y="1134"/>
                  </a:lnTo>
                  <a:lnTo>
                    <a:pt x="935" y="1106"/>
                  </a:lnTo>
                  <a:lnTo>
                    <a:pt x="907" y="1049"/>
                  </a:lnTo>
                  <a:lnTo>
                    <a:pt x="850" y="1049"/>
                  </a:lnTo>
                  <a:lnTo>
                    <a:pt x="822" y="993"/>
                  </a:lnTo>
                  <a:lnTo>
                    <a:pt x="793" y="1049"/>
                  </a:lnTo>
                  <a:lnTo>
                    <a:pt x="765" y="1021"/>
                  </a:lnTo>
                  <a:lnTo>
                    <a:pt x="652" y="1078"/>
                  </a:lnTo>
                  <a:lnTo>
                    <a:pt x="425" y="1134"/>
                  </a:lnTo>
                  <a:lnTo>
                    <a:pt x="368" y="1276"/>
                  </a:lnTo>
                  <a:lnTo>
                    <a:pt x="312" y="1304"/>
                  </a:lnTo>
                  <a:lnTo>
                    <a:pt x="255" y="1361"/>
                  </a:lnTo>
                  <a:lnTo>
                    <a:pt x="198" y="1389"/>
                  </a:lnTo>
                  <a:lnTo>
                    <a:pt x="170" y="136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89" name="Freeform 287">
              <a:extLst>
                <a:ext uri="{FF2B5EF4-FFF2-40B4-BE49-F238E27FC236}">
                  <a16:creationId xmlns:a16="http://schemas.microsoft.com/office/drawing/2014/main" id="{F49C25F3-3723-44F6-B81A-DD29C86C1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5279"/>
              <a:ext cx="2296" cy="1503"/>
            </a:xfrm>
            <a:custGeom>
              <a:avLst/>
              <a:gdLst>
                <a:gd name="T0" fmla="*/ 2041 w 2296"/>
                <a:gd name="T1" fmla="*/ 227 h 1503"/>
                <a:gd name="T2" fmla="*/ 2013 w 2296"/>
                <a:gd name="T3" fmla="*/ 142 h 1503"/>
                <a:gd name="T4" fmla="*/ 1956 w 2296"/>
                <a:gd name="T5" fmla="*/ 114 h 1503"/>
                <a:gd name="T6" fmla="*/ 1786 w 2296"/>
                <a:gd name="T7" fmla="*/ 0 h 1503"/>
                <a:gd name="T8" fmla="*/ 1729 w 2296"/>
                <a:gd name="T9" fmla="*/ 114 h 1503"/>
                <a:gd name="T10" fmla="*/ 1644 w 2296"/>
                <a:gd name="T11" fmla="*/ 256 h 1503"/>
                <a:gd name="T12" fmla="*/ 1474 w 2296"/>
                <a:gd name="T13" fmla="*/ 199 h 1503"/>
                <a:gd name="T14" fmla="*/ 1417 w 2296"/>
                <a:gd name="T15" fmla="*/ 256 h 1503"/>
                <a:gd name="T16" fmla="*/ 1361 w 2296"/>
                <a:gd name="T17" fmla="*/ 341 h 1503"/>
                <a:gd name="T18" fmla="*/ 1247 w 2296"/>
                <a:gd name="T19" fmla="*/ 426 h 1503"/>
                <a:gd name="T20" fmla="*/ 1304 w 2296"/>
                <a:gd name="T21" fmla="*/ 511 h 1503"/>
                <a:gd name="T22" fmla="*/ 1389 w 2296"/>
                <a:gd name="T23" fmla="*/ 567 h 1503"/>
                <a:gd name="T24" fmla="*/ 1304 w 2296"/>
                <a:gd name="T25" fmla="*/ 567 h 1503"/>
                <a:gd name="T26" fmla="*/ 1020 w 2296"/>
                <a:gd name="T27" fmla="*/ 766 h 1503"/>
                <a:gd name="T28" fmla="*/ 850 w 2296"/>
                <a:gd name="T29" fmla="*/ 823 h 1503"/>
                <a:gd name="T30" fmla="*/ 595 w 2296"/>
                <a:gd name="T31" fmla="*/ 766 h 1503"/>
                <a:gd name="T32" fmla="*/ 539 w 2296"/>
                <a:gd name="T33" fmla="*/ 652 h 1503"/>
                <a:gd name="T34" fmla="*/ 425 w 2296"/>
                <a:gd name="T35" fmla="*/ 652 h 1503"/>
                <a:gd name="T36" fmla="*/ 283 w 2296"/>
                <a:gd name="T37" fmla="*/ 681 h 1503"/>
                <a:gd name="T38" fmla="*/ 198 w 2296"/>
                <a:gd name="T39" fmla="*/ 624 h 1503"/>
                <a:gd name="T40" fmla="*/ 85 w 2296"/>
                <a:gd name="T41" fmla="*/ 681 h 1503"/>
                <a:gd name="T42" fmla="*/ 0 w 2296"/>
                <a:gd name="T43" fmla="*/ 794 h 1503"/>
                <a:gd name="T44" fmla="*/ 28 w 2296"/>
                <a:gd name="T45" fmla="*/ 908 h 1503"/>
                <a:gd name="T46" fmla="*/ 0 w 2296"/>
                <a:gd name="T47" fmla="*/ 1021 h 1503"/>
                <a:gd name="T48" fmla="*/ 113 w 2296"/>
                <a:gd name="T49" fmla="*/ 1049 h 1503"/>
                <a:gd name="T50" fmla="*/ 198 w 2296"/>
                <a:gd name="T51" fmla="*/ 1134 h 1503"/>
                <a:gd name="T52" fmla="*/ 170 w 2296"/>
                <a:gd name="T53" fmla="*/ 1248 h 1503"/>
                <a:gd name="T54" fmla="*/ 113 w 2296"/>
                <a:gd name="T55" fmla="*/ 1361 h 1503"/>
                <a:gd name="T56" fmla="*/ 255 w 2296"/>
                <a:gd name="T57" fmla="*/ 1333 h 1503"/>
                <a:gd name="T58" fmla="*/ 397 w 2296"/>
                <a:gd name="T59" fmla="*/ 1219 h 1503"/>
                <a:gd name="T60" fmla="*/ 482 w 2296"/>
                <a:gd name="T61" fmla="*/ 1191 h 1503"/>
                <a:gd name="T62" fmla="*/ 595 w 2296"/>
                <a:gd name="T63" fmla="*/ 1446 h 1503"/>
                <a:gd name="T64" fmla="*/ 794 w 2296"/>
                <a:gd name="T65" fmla="*/ 1446 h 1503"/>
                <a:gd name="T66" fmla="*/ 1020 w 2296"/>
                <a:gd name="T67" fmla="*/ 1418 h 1503"/>
                <a:gd name="T68" fmla="*/ 1219 w 2296"/>
                <a:gd name="T69" fmla="*/ 1361 h 1503"/>
                <a:gd name="T70" fmla="*/ 1219 w 2296"/>
                <a:gd name="T71" fmla="*/ 1304 h 1503"/>
                <a:gd name="T72" fmla="*/ 1304 w 2296"/>
                <a:gd name="T73" fmla="*/ 1361 h 1503"/>
                <a:gd name="T74" fmla="*/ 1361 w 2296"/>
                <a:gd name="T75" fmla="*/ 1333 h 1503"/>
                <a:gd name="T76" fmla="*/ 1502 w 2296"/>
                <a:gd name="T77" fmla="*/ 1361 h 1503"/>
                <a:gd name="T78" fmla="*/ 1616 w 2296"/>
                <a:gd name="T79" fmla="*/ 1163 h 1503"/>
                <a:gd name="T80" fmla="*/ 1843 w 2296"/>
                <a:gd name="T81" fmla="*/ 1021 h 1503"/>
                <a:gd name="T82" fmla="*/ 1928 w 2296"/>
                <a:gd name="T83" fmla="*/ 851 h 1503"/>
                <a:gd name="T84" fmla="*/ 2126 w 2296"/>
                <a:gd name="T85" fmla="*/ 851 h 1503"/>
                <a:gd name="T86" fmla="*/ 2239 w 2296"/>
                <a:gd name="T87" fmla="*/ 681 h 1503"/>
                <a:gd name="T88" fmla="*/ 2154 w 2296"/>
                <a:gd name="T89" fmla="*/ 596 h 1503"/>
                <a:gd name="T90" fmla="*/ 2211 w 2296"/>
                <a:gd name="T91" fmla="*/ 369 h 1503"/>
                <a:gd name="T92" fmla="*/ 2126 w 2296"/>
                <a:gd name="T93" fmla="*/ 256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503">
                  <a:moveTo>
                    <a:pt x="2126" y="256"/>
                  </a:moveTo>
                  <a:lnTo>
                    <a:pt x="2041" y="227"/>
                  </a:lnTo>
                  <a:lnTo>
                    <a:pt x="2041" y="170"/>
                  </a:lnTo>
                  <a:lnTo>
                    <a:pt x="2013" y="142"/>
                  </a:lnTo>
                  <a:lnTo>
                    <a:pt x="1928" y="170"/>
                  </a:lnTo>
                  <a:lnTo>
                    <a:pt x="1956" y="114"/>
                  </a:lnTo>
                  <a:lnTo>
                    <a:pt x="1899" y="0"/>
                  </a:lnTo>
                  <a:lnTo>
                    <a:pt x="1786" y="0"/>
                  </a:lnTo>
                  <a:lnTo>
                    <a:pt x="1701" y="57"/>
                  </a:lnTo>
                  <a:lnTo>
                    <a:pt x="1729" y="114"/>
                  </a:lnTo>
                  <a:lnTo>
                    <a:pt x="1758" y="199"/>
                  </a:lnTo>
                  <a:lnTo>
                    <a:pt x="1644" y="256"/>
                  </a:lnTo>
                  <a:lnTo>
                    <a:pt x="1559" y="199"/>
                  </a:lnTo>
                  <a:lnTo>
                    <a:pt x="1474" y="199"/>
                  </a:lnTo>
                  <a:lnTo>
                    <a:pt x="1474" y="284"/>
                  </a:lnTo>
                  <a:lnTo>
                    <a:pt x="1417" y="256"/>
                  </a:lnTo>
                  <a:lnTo>
                    <a:pt x="1389" y="284"/>
                  </a:lnTo>
                  <a:lnTo>
                    <a:pt x="1361" y="341"/>
                  </a:lnTo>
                  <a:lnTo>
                    <a:pt x="1247" y="369"/>
                  </a:lnTo>
                  <a:lnTo>
                    <a:pt x="1247" y="426"/>
                  </a:lnTo>
                  <a:lnTo>
                    <a:pt x="1332" y="426"/>
                  </a:lnTo>
                  <a:lnTo>
                    <a:pt x="1304" y="511"/>
                  </a:lnTo>
                  <a:lnTo>
                    <a:pt x="1304" y="539"/>
                  </a:lnTo>
                  <a:lnTo>
                    <a:pt x="1389" y="567"/>
                  </a:lnTo>
                  <a:lnTo>
                    <a:pt x="1332" y="596"/>
                  </a:lnTo>
                  <a:lnTo>
                    <a:pt x="1304" y="567"/>
                  </a:lnTo>
                  <a:lnTo>
                    <a:pt x="1219" y="681"/>
                  </a:lnTo>
                  <a:lnTo>
                    <a:pt x="1020" y="766"/>
                  </a:lnTo>
                  <a:lnTo>
                    <a:pt x="964" y="851"/>
                  </a:lnTo>
                  <a:lnTo>
                    <a:pt x="850" y="823"/>
                  </a:lnTo>
                  <a:lnTo>
                    <a:pt x="765" y="766"/>
                  </a:lnTo>
                  <a:lnTo>
                    <a:pt x="595" y="766"/>
                  </a:lnTo>
                  <a:lnTo>
                    <a:pt x="567" y="652"/>
                  </a:lnTo>
                  <a:lnTo>
                    <a:pt x="539" y="652"/>
                  </a:lnTo>
                  <a:lnTo>
                    <a:pt x="482" y="624"/>
                  </a:lnTo>
                  <a:lnTo>
                    <a:pt x="425" y="652"/>
                  </a:lnTo>
                  <a:lnTo>
                    <a:pt x="397" y="624"/>
                  </a:lnTo>
                  <a:lnTo>
                    <a:pt x="283" y="681"/>
                  </a:lnTo>
                  <a:lnTo>
                    <a:pt x="255" y="624"/>
                  </a:lnTo>
                  <a:lnTo>
                    <a:pt x="198" y="624"/>
                  </a:lnTo>
                  <a:lnTo>
                    <a:pt x="142" y="652"/>
                  </a:lnTo>
                  <a:lnTo>
                    <a:pt x="85" y="681"/>
                  </a:lnTo>
                  <a:lnTo>
                    <a:pt x="28" y="766"/>
                  </a:lnTo>
                  <a:lnTo>
                    <a:pt x="0" y="794"/>
                  </a:lnTo>
                  <a:lnTo>
                    <a:pt x="85" y="879"/>
                  </a:lnTo>
                  <a:lnTo>
                    <a:pt x="28" y="908"/>
                  </a:lnTo>
                  <a:lnTo>
                    <a:pt x="57" y="964"/>
                  </a:lnTo>
                  <a:lnTo>
                    <a:pt x="0" y="1021"/>
                  </a:lnTo>
                  <a:lnTo>
                    <a:pt x="57" y="1078"/>
                  </a:lnTo>
                  <a:lnTo>
                    <a:pt x="113" y="1049"/>
                  </a:lnTo>
                  <a:lnTo>
                    <a:pt x="198" y="1078"/>
                  </a:lnTo>
                  <a:lnTo>
                    <a:pt x="198" y="1134"/>
                  </a:lnTo>
                  <a:lnTo>
                    <a:pt x="227" y="1163"/>
                  </a:lnTo>
                  <a:lnTo>
                    <a:pt x="170" y="1248"/>
                  </a:lnTo>
                  <a:lnTo>
                    <a:pt x="170" y="1276"/>
                  </a:lnTo>
                  <a:lnTo>
                    <a:pt x="113" y="1361"/>
                  </a:lnTo>
                  <a:lnTo>
                    <a:pt x="198" y="1361"/>
                  </a:lnTo>
                  <a:lnTo>
                    <a:pt x="255" y="1333"/>
                  </a:lnTo>
                  <a:lnTo>
                    <a:pt x="340" y="1333"/>
                  </a:lnTo>
                  <a:lnTo>
                    <a:pt x="397" y="1219"/>
                  </a:lnTo>
                  <a:lnTo>
                    <a:pt x="453" y="1219"/>
                  </a:lnTo>
                  <a:lnTo>
                    <a:pt x="482" y="1191"/>
                  </a:lnTo>
                  <a:lnTo>
                    <a:pt x="595" y="1333"/>
                  </a:lnTo>
                  <a:lnTo>
                    <a:pt x="595" y="1446"/>
                  </a:lnTo>
                  <a:lnTo>
                    <a:pt x="652" y="1475"/>
                  </a:lnTo>
                  <a:lnTo>
                    <a:pt x="794" y="1446"/>
                  </a:lnTo>
                  <a:lnTo>
                    <a:pt x="907" y="1503"/>
                  </a:lnTo>
                  <a:lnTo>
                    <a:pt x="1020" y="1418"/>
                  </a:lnTo>
                  <a:lnTo>
                    <a:pt x="1191" y="1418"/>
                  </a:lnTo>
                  <a:lnTo>
                    <a:pt x="1219" y="1361"/>
                  </a:lnTo>
                  <a:lnTo>
                    <a:pt x="1247" y="1361"/>
                  </a:lnTo>
                  <a:lnTo>
                    <a:pt x="1219" y="1304"/>
                  </a:lnTo>
                  <a:lnTo>
                    <a:pt x="1247" y="1304"/>
                  </a:lnTo>
                  <a:lnTo>
                    <a:pt x="1304" y="1361"/>
                  </a:lnTo>
                  <a:lnTo>
                    <a:pt x="1332" y="1361"/>
                  </a:lnTo>
                  <a:lnTo>
                    <a:pt x="1361" y="1333"/>
                  </a:lnTo>
                  <a:lnTo>
                    <a:pt x="1417" y="1390"/>
                  </a:lnTo>
                  <a:lnTo>
                    <a:pt x="1502" y="1361"/>
                  </a:lnTo>
                  <a:lnTo>
                    <a:pt x="1559" y="1304"/>
                  </a:lnTo>
                  <a:lnTo>
                    <a:pt x="1616" y="1163"/>
                  </a:lnTo>
                  <a:lnTo>
                    <a:pt x="1729" y="1134"/>
                  </a:lnTo>
                  <a:lnTo>
                    <a:pt x="1843" y="1021"/>
                  </a:lnTo>
                  <a:lnTo>
                    <a:pt x="1984" y="1049"/>
                  </a:lnTo>
                  <a:lnTo>
                    <a:pt x="1928" y="851"/>
                  </a:lnTo>
                  <a:lnTo>
                    <a:pt x="2041" y="823"/>
                  </a:lnTo>
                  <a:lnTo>
                    <a:pt x="2126" y="851"/>
                  </a:lnTo>
                  <a:lnTo>
                    <a:pt x="2098" y="766"/>
                  </a:lnTo>
                  <a:lnTo>
                    <a:pt x="2239" y="681"/>
                  </a:lnTo>
                  <a:lnTo>
                    <a:pt x="2239" y="624"/>
                  </a:lnTo>
                  <a:lnTo>
                    <a:pt x="2154" y="596"/>
                  </a:lnTo>
                  <a:lnTo>
                    <a:pt x="2296" y="539"/>
                  </a:lnTo>
                  <a:lnTo>
                    <a:pt x="2211" y="369"/>
                  </a:lnTo>
                  <a:lnTo>
                    <a:pt x="2211" y="312"/>
                  </a:lnTo>
                  <a:lnTo>
                    <a:pt x="2126" y="2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90" name="Freeform 288">
              <a:extLst>
                <a:ext uri="{FF2B5EF4-FFF2-40B4-BE49-F238E27FC236}">
                  <a16:creationId xmlns:a16="http://schemas.microsoft.com/office/drawing/2014/main" id="{F7D8209F-0E89-4E25-BFAC-0A2C52C17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5535"/>
              <a:ext cx="907" cy="595"/>
            </a:xfrm>
            <a:custGeom>
              <a:avLst/>
              <a:gdLst>
                <a:gd name="T0" fmla="*/ 0 w 907"/>
                <a:gd name="T1" fmla="*/ 368 h 595"/>
                <a:gd name="T2" fmla="*/ 57 w 907"/>
                <a:gd name="T3" fmla="*/ 311 h 595"/>
                <a:gd name="T4" fmla="*/ 113 w 907"/>
                <a:gd name="T5" fmla="*/ 283 h 595"/>
                <a:gd name="T6" fmla="*/ 170 w 907"/>
                <a:gd name="T7" fmla="*/ 141 h 595"/>
                <a:gd name="T8" fmla="*/ 397 w 907"/>
                <a:gd name="T9" fmla="*/ 85 h 595"/>
                <a:gd name="T10" fmla="*/ 510 w 907"/>
                <a:gd name="T11" fmla="*/ 28 h 595"/>
                <a:gd name="T12" fmla="*/ 538 w 907"/>
                <a:gd name="T13" fmla="*/ 56 h 595"/>
                <a:gd name="T14" fmla="*/ 567 w 907"/>
                <a:gd name="T15" fmla="*/ 0 h 595"/>
                <a:gd name="T16" fmla="*/ 595 w 907"/>
                <a:gd name="T17" fmla="*/ 56 h 595"/>
                <a:gd name="T18" fmla="*/ 652 w 907"/>
                <a:gd name="T19" fmla="*/ 56 h 595"/>
                <a:gd name="T20" fmla="*/ 680 w 907"/>
                <a:gd name="T21" fmla="*/ 113 h 595"/>
                <a:gd name="T22" fmla="*/ 765 w 907"/>
                <a:gd name="T23" fmla="*/ 141 h 595"/>
                <a:gd name="T24" fmla="*/ 765 w 907"/>
                <a:gd name="T25" fmla="*/ 170 h 595"/>
                <a:gd name="T26" fmla="*/ 850 w 907"/>
                <a:gd name="T27" fmla="*/ 170 h 595"/>
                <a:gd name="T28" fmla="*/ 822 w 907"/>
                <a:gd name="T29" fmla="*/ 255 h 595"/>
                <a:gd name="T30" fmla="*/ 822 w 907"/>
                <a:gd name="T31" fmla="*/ 283 h 595"/>
                <a:gd name="T32" fmla="*/ 907 w 907"/>
                <a:gd name="T33" fmla="*/ 311 h 595"/>
                <a:gd name="T34" fmla="*/ 850 w 907"/>
                <a:gd name="T35" fmla="*/ 340 h 595"/>
                <a:gd name="T36" fmla="*/ 822 w 907"/>
                <a:gd name="T37" fmla="*/ 311 h 595"/>
                <a:gd name="T38" fmla="*/ 737 w 907"/>
                <a:gd name="T39" fmla="*/ 425 h 595"/>
                <a:gd name="T40" fmla="*/ 538 w 907"/>
                <a:gd name="T41" fmla="*/ 510 h 595"/>
                <a:gd name="T42" fmla="*/ 482 w 907"/>
                <a:gd name="T43" fmla="*/ 595 h 595"/>
                <a:gd name="T44" fmla="*/ 368 w 907"/>
                <a:gd name="T45" fmla="*/ 567 h 595"/>
                <a:gd name="T46" fmla="*/ 283 w 907"/>
                <a:gd name="T47" fmla="*/ 510 h 595"/>
                <a:gd name="T48" fmla="*/ 113 w 907"/>
                <a:gd name="T49" fmla="*/ 510 h 595"/>
                <a:gd name="T50" fmla="*/ 85 w 907"/>
                <a:gd name="T51" fmla="*/ 396 h 595"/>
                <a:gd name="T52" fmla="*/ 57 w 907"/>
                <a:gd name="T53" fmla="*/ 396 h 595"/>
                <a:gd name="T54" fmla="*/ 0 w 907"/>
                <a:gd name="T55" fmla="*/ 36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7" h="595">
                  <a:moveTo>
                    <a:pt x="0" y="368"/>
                  </a:moveTo>
                  <a:lnTo>
                    <a:pt x="57" y="311"/>
                  </a:lnTo>
                  <a:lnTo>
                    <a:pt x="113" y="283"/>
                  </a:lnTo>
                  <a:lnTo>
                    <a:pt x="170" y="141"/>
                  </a:lnTo>
                  <a:lnTo>
                    <a:pt x="397" y="85"/>
                  </a:lnTo>
                  <a:lnTo>
                    <a:pt x="510" y="28"/>
                  </a:lnTo>
                  <a:lnTo>
                    <a:pt x="538" y="56"/>
                  </a:lnTo>
                  <a:lnTo>
                    <a:pt x="567" y="0"/>
                  </a:lnTo>
                  <a:lnTo>
                    <a:pt x="595" y="56"/>
                  </a:lnTo>
                  <a:lnTo>
                    <a:pt x="652" y="56"/>
                  </a:lnTo>
                  <a:lnTo>
                    <a:pt x="680" y="113"/>
                  </a:lnTo>
                  <a:lnTo>
                    <a:pt x="765" y="141"/>
                  </a:lnTo>
                  <a:lnTo>
                    <a:pt x="765" y="170"/>
                  </a:lnTo>
                  <a:lnTo>
                    <a:pt x="850" y="170"/>
                  </a:lnTo>
                  <a:lnTo>
                    <a:pt x="822" y="255"/>
                  </a:lnTo>
                  <a:lnTo>
                    <a:pt x="822" y="283"/>
                  </a:lnTo>
                  <a:lnTo>
                    <a:pt x="907" y="311"/>
                  </a:lnTo>
                  <a:lnTo>
                    <a:pt x="850" y="340"/>
                  </a:lnTo>
                  <a:lnTo>
                    <a:pt x="822" y="311"/>
                  </a:lnTo>
                  <a:lnTo>
                    <a:pt x="737" y="425"/>
                  </a:lnTo>
                  <a:lnTo>
                    <a:pt x="538" y="510"/>
                  </a:lnTo>
                  <a:lnTo>
                    <a:pt x="482" y="595"/>
                  </a:lnTo>
                  <a:lnTo>
                    <a:pt x="368" y="567"/>
                  </a:lnTo>
                  <a:lnTo>
                    <a:pt x="283" y="510"/>
                  </a:lnTo>
                  <a:lnTo>
                    <a:pt x="113" y="510"/>
                  </a:lnTo>
                  <a:lnTo>
                    <a:pt x="85" y="396"/>
                  </a:lnTo>
                  <a:lnTo>
                    <a:pt x="57" y="396"/>
                  </a:lnTo>
                  <a:lnTo>
                    <a:pt x="0" y="3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91" name="Freeform 289">
              <a:extLst>
                <a:ext uri="{FF2B5EF4-FFF2-40B4-BE49-F238E27FC236}">
                  <a16:creationId xmlns:a16="http://schemas.microsoft.com/office/drawing/2014/main" id="{2B16A7CE-C23E-4BAF-A1ED-DEF1296FB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6583"/>
              <a:ext cx="652" cy="341"/>
            </a:xfrm>
            <a:custGeom>
              <a:avLst/>
              <a:gdLst>
                <a:gd name="T0" fmla="*/ 0 w 652"/>
                <a:gd name="T1" fmla="*/ 199 h 341"/>
                <a:gd name="T2" fmla="*/ 113 w 652"/>
                <a:gd name="T3" fmla="*/ 114 h 341"/>
                <a:gd name="T4" fmla="*/ 284 w 652"/>
                <a:gd name="T5" fmla="*/ 114 h 341"/>
                <a:gd name="T6" fmla="*/ 312 w 652"/>
                <a:gd name="T7" fmla="*/ 57 h 341"/>
                <a:gd name="T8" fmla="*/ 340 w 652"/>
                <a:gd name="T9" fmla="*/ 57 h 341"/>
                <a:gd name="T10" fmla="*/ 312 w 652"/>
                <a:gd name="T11" fmla="*/ 0 h 341"/>
                <a:gd name="T12" fmla="*/ 340 w 652"/>
                <a:gd name="T13" fmla="*/ 0 h 341"/>
                <a:gd name="T14" fmla="*/ 397 w 652"/>
                <a:gd name="T15" fmla="*/ 57 h 341"/>
                <a:gd name="T16" fmla="*/ 425 w 652"/>
                <a:gd name="T17" fmla="*/ 57 h 341"/>
                <a:gd name="T18" fmla="*/ 454 w 652"/>
                <a:gd name="T19" fmla="*/ 29 h 341"/>
                <a:gd name="T20" fmla="*/ 510 w 652"/>
                <a:gd name="T21" fmla="*/ 86 h 341"/>
                <a:gd name="T22" fmla="*/ 595 w 652"/>
                <a:gd name="T23" fmla="*/ 57 h 341"/>
                <a:gd name="T24" fmla="*/ 652 w 652"/>
                <a:gd name="T25" fmla="*/ 114 h 341"/>
                <a:gd name="T26" fmla="*/ 595 w 652"/>
                <a:gd name="T27" fmla="*/ 199 h 341"/>
                <a:gd name="T28" fmla="*/ 510 w 652"/>
                <a:gd name="T29" fmla="*/ 227 h 341"/>
                <a:gd name="T30" fmla="*/ 369 w 652"/>
                <a:gd name="T31" fmla="*/ 341 h 341"/>
                <a:gd name="T32" fmla="*/ 369 w 652"/>
                <a:gd name="T33" fmla="*/ 284 h 341"/>
                <a:gd name="T34" fmla="*/ 255 w 652"/>
                <a:gd name="T35" fmla="*/ 284 h 341"/>
                <a:gd name="T36" fmla="*/ 113 w 652"/>
                <a:gd name="T37" fmla="*/ 284 h 341"/>
                <a:gd name="T38" fmla="*/ 28 w 652"/>
                <a:gd name="T39" fmla="*/ 256 h 341"/>
                <a:gd name="T40" fmla="*/ 0 w 652"/>
                <a:gd name="T41" fmla="*/ 19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341">
                  <a:moveTo>
                    <a:pt x="0" y="199"/>
                  </a:moveTo>
                  <a:lnTo>
                    <a:pt x="113" y="114"/>
                  </a:lnTo>
                  <a:lnTo>
                    <a:pt x="284" y="114"/>
                  </a:lnTo>
                  <a:lnTo>
                    <a:pt x="312" y="57"/>
                  </a:lnTo>
                  <a:lnTo>
                    <a:pt x="340" y="57"/>
                  </a:lnTo>
                  <a:lnTo>
                    <a:pt x="312" y="0"/>
                  </a:lnTo>
                  <a:lnTo>
                    <a:pt x="340" y="0"/>
                  </a:lnTo>
                  <a:lnTo>
                    <a:pt x="397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510" y="86"/>
                  </a:lnTo>
                  <a:lnTo>
                    <a:pt x="595" y="57"/>
                  </a:lnTo>
                  <a:lnTo>
                    <a:pt x="652" y="114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369" y="341"/>
                  </a:lnTo>
                  <a:lnTo>
                    <a:pt x="369" y="284"/>
                  </a:lnTo>
                  <a:lnTo>
                    <a:pt x="255" y="284"/>
                  </a:lnTo>
                  <a:lnTo>
                    <a:pt x="113" y="284"/>
                  </a:lnTo>
                  <a:lnTo>
                    <a:pt x="28" y="256"/>
                  </a:lnTo>
                  <a:lnTo>
                    <a:pt x="0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92" name="Freeform 292">
              <a:extLst>
                <a:ext uri="{FF2B5EF4-FFF2-40B4-BE49-F238E27FC236}">
                  <a16:creationId xmlns:a16="http://schemas.microsoft.com/office/drawing/2014/main" id="{5BD424B6-EF0A-46FE-B9C3-3AEA47040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5960"/>
              <a:ext cx="2551" cy="1899"/>
            </a:xfrm>
            <a:custGeom>
              <a:avLst/>
              <a:gdLst>
                <a:gd name="T0" fmla="*/ 141 w 2551"/>
                <a:gd name="T1" fmla="*/ 680 h 1899"/>
                <a:gd name="T2" fmla="*/ 283 w 2551"/>
                <a:gd name="T3" fmla="*/ 652 h 1899"/>
                <a:gd name="T4" fmla="*/ 396 w 2551"/>
                <a:gd name="T5" fmla="*/ 538 h 1899"/>
                <a:gd name="T6" fmla="*/ 538 w 2551"/>
                <a:gd name="T7" fmla="*/ 652 h 1899"/>
                <a:gd name="T8" fmla="*/ 595 w 2551"/>
                <a:gd name="T9" fmla="*/ 794 h 1899"/>
                <a:gd name="T10" fmla="*/ 850 w 2551"/>
                <a:gd name="T11" fmla="*/ 822 h 1899"/>
                <a:gd name="T12" fmla="*/ 963 w 2551"/>
                <a:gd name="T13" fmla="*/ 907 h 1899"/>
                <a:gd name="T14" fmla="*/ 1219 w 2551"/>
                <a:gd name="T15" fmla="*/ 964 h 1899"/>
                <a:gd name="T16" fmla="*/ 1445 w 2551"/>
                <a:gd name="T17" fmla="*/ 822 h 1899"/>
                <a:gd name="T18" fmla="*/ 1445 w 2551"/>
                <a:gd name="T19" fmla="*/ 680 h 1899"/>
                <a:gd name="T20" fmla="*/ 1559 w 2551"/>
                <a:gd name="T21" fmla="*/ 482 h 1899"/>
                <a:gd name="T22" fmla="*/ 1786 w 2551"/>
                <a:gd name="T23" fmla="*/ 340 h 1899"/>
                <a:gd name="T24" fmla="*/ 1871 w 2551"/>
                <a:gd name="T25" fmla="*/ 170 h 1899"/>
                <a:gd name="T26" fmla="*/ 2069 w 2551"/>
                <a:gd name="T27" fmla="*/ 170 h 1899"/>
                <a:gd name="T28" fmla="*/ 2182 w 2551"/>
                <a:gd name="T29" fmla="*/ 0 h 1899"/>
                <a:gd name="T30" fmla="*/ 2182 w 2551"/>
                <a:gd name="T31" fmla="*/ 85 h 1899"/>
                <a:gd name="T32" fmla="*/ 2239 w 2551"/>
                <a:gd name="T33" fmla="*/ 113 h 1899"/>
                <a:gd name="T34" fmla="*/ 2239 w 2551"/>
                <a:gd name="T35" fmla="*/ 227 h 1899"/>
                <a:gd name="T36" fmla="*/ 2353 w 2551"/>
                <a:gd name="T37" fmla="*/ 255 h 1899"/>
                <a:gd name="T38" fmla="*/ 2438 w 2551"/>
                <a:gd name="T39" fmla="*/ 340 h 1899"/>
                <a:gd name="T40" fmla="*/ 2494 w 2551"/>
                <a:gd name="T41" fmla="*/ 510 h 1899"/>
                <a:gd name="T42" fmla="*/ 2466 w 2551"/>
                <a:gd name="T43" fmla="*/ 680 h 1899"/>
                <a:gd name="T44" fmla="*/ 2523 w 2551"/>
                <a:gd name="T45" fmla="*/ 850 h 1899"/>
                <a:gd name="T46" fmla="*/ 2523 w 2551"/>
                <a:gd name="T47" fmla="*/ 1077 h 1899"/>
                <a:gd name="T48" fmla="*/ 2438 w 2551"/>
                <a:gd name="T49" fmla="*/ 1219 h 1899"/>
                <a:gd name="T50" fmla="*/ 2381 w 2551"/>
                <a:gd name="T51" fmla="*/ 1276 h 1899"/>
                <a:gd name="T52" fmla="*/ 2466 w 2551"/>
                <a:gd name="T53" fmla="*/ 1417 h 1899"/>
                <a:gd name="T54" fmla="*/ 2409 w 2551"/>
                <a:gd name="T55" fmla="*/ 1616 h 1899"/>
                <a:gd name="T56" fmla="*/ 2353 w 2551"/>
                <a:gd name="T57" fmla="*/ 1644 h 1899"/>
                <a:gd name="T58" fmla="*/ 2268 w 2551"/>
                <a:gd name="T59" fmla="*/ 1786 h 1899"/>
                <a:gd name="T60" fmla="*/ 2211 w 2551"/>
                <a:gd name="T61" fmla="*/ 1701 h 1899"/>
                <a:gd name="T62" fmla="*/ 2154 w 2551"/>
                <a:gd name="T63" fmla="*/ 1672 h 1899"/>
                <a:gd name="T64" fmla="*/ 2041 w 2551"/>
                <a:gd name="T65" fmla="*/ 1587 h 1899"/>
                <a:gd name="T66" fmla="*/ 1956 w 2551"/>
                <a:gd name="T67" fmla="*/ 1531 h 1899"/>
                <a:gd name="T68" fmla="*/ 1871 w 2551"/>
                <a:gd name="T69" fmla="*/ 1672 h 1899"/>
                <a:gd name="T70" fmla="*/ 1757 w 2551"/>
                <a:gd name="T71" fmla="*/ 1672 h 1899"/>
                <a:gd name="T72" fmla="*/ 1729 w 2551"/>
                <a:gd name="T73" fmla="*/ 1814 h 1899"/>
                <a:gd name="T74" fmla="*/ 1644 w 2551"/>
                <a:gd name="T75" fmla="*/ 1899 h 1899"/>
                <a:gd name="T76" fmla="*/ 1559 w 2551"/>
                <a:gd name="T77" fmla="*/ 1786 h 1899"/>
                <a:gd name="T78" fmla="*/ 1417 w 2551"/>
                <a:gd name="T79" fmla="*/ 1757 h 1899"/>
                <a:gd name="T80" fmla="*/ 1304 w 2551"/>
                <a:gd name="T81" fmla="*/ 1587 h 1899"/>
                <a:gd name="T82" fmla="*/ 1247 w 2551"/>
                <a:gd name="T83" fmla="*/ 1531 h 1899"/>
                <a:gd name="T84" fmla="*/ 1190 w 2551"/>
                <a:gd name="T85" fmla="*/ 1474 h 1899"/>
                <a:gd name="T86" fmla="*/ 1275 w 2551"/>
                <a:gd name="T87" fmla="*/ 1446 h 1899"/>
                <a:gd name="T88" fmla="*/ 1332 w 2551"/>
                <a:gd name="T89" fmla="*/ 1332 h 1899"/>
                <a:gd name="T90" fmla="*/ 1190 w 2551"/>
                <a:gd name="T91" fmla="*/ 1304 h 1899"/>
                <a:gd name="T92" fmla="*/ 1020 w 2551"/>
                <a:gd name="T93" fmla="*/ 1276 h 1899"/>
                <a:gd name="T94" fmla="*/ 907 w 2551"/>
                <a:gd name="T95" fmla="*/ 1276 h 1899"/>
                <a:gd name="T96" fmla="*/ 708 w 2551"/>
                <a:gd name="T97" fmla="*/ 1276 h 1899"/>
                <a:gd name="T98" fmla="*/ 623 w 2551"/>
                <a:gd name="T99" fmla="*/ 1134 h 1899"/>
                <a:gd name="T100" fmla="*/ 510 w 2551"/>
                <a:gd name="T101" fmla="*/ 1077 h 1899"/>
                <a:gd name="T102" fmla="*/ 198 w 2551"/>
                <a:gd name="T103" fmla="*/ 907 h 1899"/>
                <a:gd name="T104" fmla="*/ 0 w 2551"/>
                <a:gd name="T105" fmla="*/ 822 h 1899"/>
                <a:gd name="T106" fmla="*/ 56 w 2551"/>
                <a:gd name="T107" fmla="*/ 680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51" h="1899">
                  <a:moveTo>
                    <a:pt x="56" y="680"/>
                  </a:moveTo>
                  <a:lnTo>
                    <a:pt x="141" y="680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40" y="538"/>
                  </a:lnTo>
                  <a:lnTo>
                    <a:pt x="396" y="538"/>
                  </a:lnTo>
                  <a:lnTo>
                    <a:pt x="425" y="510"/>
                  </a:lnTo>
                  <a:lnTo>
                    <a:pt x="538" y="652"/>
                  </a:lnTo>
                  <a:lnTo>
                    <a:pt x="538" y="765"/>
                  </a:lnTo>
                  <a:lnTo>
                    <a:pt x="595" y="794"/>
                  </a:lnTo>
                  <a:lnTo>
                    <a:pt x="737" y="765"/>
                  </a:lnTo>
                  <a:lnTo>
                    <a:pt x="850" y="822"/>
                  </a:lnTo>
                  <a:lnTo>
                    <a:pt x="878" y="879"/>
                  </a:lnTo>
                  <a:lnTo>
                    <a:pt x="963" y="907"/>
                  </a:lnTo>
                  <a:lnTo>
                    <a:pt x="1219" y="907"/>
                  </a:lnTo>
                  <a:lnTo>
                    <a:pt x="1219" y="964"/>
                  </a:lnTo>
                  <a:lnTo>
                    <a:pt x="1360" y="850"/>
                  </a:lnTo>
                  <a:lnTo>
                    <a:pt x="1445" y="822"/>
                  </a:lnTo>
                  <a:lnTo>
                    <a:pt x="1502" y="737"/>
                  </a:lnTo>
                  <a:lnTo>
                    <a:pt x="1445" y="680"/>
                  </a:lnTo>
                  <a:lnTo>
                    <a:pt x="1502" y="623"/>
                  </a:lnTo>
                  <a:lnTo>
                    <a:pt x="1559" y="482"/>
                  </a:lnTo>
                  <a:lnTo>
                    <a:pt x="1672" y="453"/>
                  </a:lnTo>
                  <a:lnTo>
                    <a:pt x="1786" y="340"/>
                  </a:lnTo>
                  <a:lnTo>
                    <a:pt x="1927" y="368"/>
                  </a:lnTo>
                  <a:lnTo>
                    <a:pt x="1871" y="170"/>
                  </a:lnTo>
                  <a:lnTo>
                    <a:pt x="1984" y="142"/>
                  </a:lnTo>
                  <a:lnTo>
                    <a:pt x="2069" y="170"/>
                  </a:lnTo>
                  <a:lnTo>
                    <a:pt x="2041" y="85"/>
                  </a:lnTo>
                  <a:lnTo>
                    <a:pt x="2182" y="0"/>
                  </a:lnTo>
                  <a:lnTo>
                    <a:pt x="2211" y="56"/>
                  </a:lnTo>
                  <a:lnTo>
                    <a:pt x="2182" y="85"/>
                  </a:lnTo>
                  <a:lnTo>
                    <a:pt x="2182" y="142"/>
                  </a:lnTo>
                  <a:lnTo>
                    <a:pt x="2239" y="113"/>
                  </a:lnTo>
                  <a:lnTo>
                    <a:pt x="2268" y="170"/>
                  </a:lnTo>
                  <a:lnTo>
                    <a:pt x="2239" y="227"/>
                  </a:lnTo>
                  <a:lnTo>
                    <a:pt x="2296" y="255"/>
                  </a:lnTo>
                  <a:lnTo>
                    <a:pt x="2353" y="255"/>
                  </a:lnTo>
                  <a:lnTo>
                    <a:pt x="2438" y="283"/>
                  </a:lnTo>
                  <a:lnTo>
                    <a:pt x="2438" y="340"/>
                  </a:lnTo>
                  <a:lnTo>
                    <a:pt x="2523" y="425"/>
                  </a:lnTo>
                  <a:lnTo>
                    <a:pt x="2494" y="510"/>
                  </a:lnTo>
                  <a:lnTo>
                    <a:pt x="2438" y="567"/>
                  </a:lnTo>
                  <a:lnTo>
                    <a:pt x="2466" y="680"/>
                  </a:lnTo>
                  <a:lnTo>
                    <a:pt x="2438" y="794"/>
                  </a:lnTo>
                  <a:lnTo>
                    <a:pt x="2523" y="850"/>
                  </a:lnTo>
                  <a:lnTo>
                    <a:pt x="2551" y="964"/>
                  </a:lnTo>
                  <a:lnTo>
                    <a:pt x="2523" y="1077"/>
                  </a:lnTo>
                  <a:lnTo>
                    <a:pt x="2523" y="1162"/>
                  </a:lnTo>
                  <a:lnTo>
                    <a:pt x="2438" y="1219"/>
                  </a:lnTo>
                  <a:lnTo>
                    <a:pt x="2466" y="1276"/>
                  </a:lnTo>
                  <a:lnTo>
                    <a:pt x="2381" y="1276"/>
                  </a:lnTo>
                  <a:lnTo>
                    <a:pt x="2381" y="1361"/>
                  </a:lnTo>
                  <a:lnTo>
                    <a:pt x="2466" y="1417"/>
                  </a:lnTo>
                  <a:lnTo>
                    <a:pt x="2381" y="1474"/>
                  </a:lnTo>
                  <a:lnTo>
                    <a:pt x="2409" y="1616"/>
                  </a:lnTo>
                  <a:lnTo>
                    <a:pt x="2296" y="1559"/>
                  </a:lnTo>
                  <a:lnTo>
                    <a:pt x="2353" y="1644"/>
                  </a:lnTo>
                  <a:lnTo>
                    <a:pt x="2324" y="1701"/>
                  </a:lnTo>
                  <a:lnTo>
                    <a:pt x="2268" y="1786"/>
                  </a:lnTo>
                  <a:lnTo>
                    <a:pt x="2239" y="1701"/>
                  </a:lnTo>
                  <a:lnTo>
                    <a:pt x="2211" y="1701"/>
                  </a:lnTo>
                  <a:lnTo>
                    <a:pt x="2182" y="1644"/>
                  </a:lnTo>
                  <a:lnTo>
                    <a:pt x="2154" y="1672"/>
                  </a:lnTo>
                  <a:lnTo>
                    <a:pt x="2126" y="1616"/>
                  </a:lnTo>
                  <a:lnTo>
                    <a:pt x="2041" y="1587"/>
                  </a:lnTo>
                  <a:lnTo>
                    <a:pt x="1984" y="1616"/>
                  </a:lnTo>
                  <a:lnTo>
                    <a:pt x="1956" y="1531"/>
                  </a:lnTo>
                  <a:lnTo>
                    <a:pt x="1899" y="1531"/>
                  </a:lnTo>
                  <a:lnTo>
                    <a:pt x="1871" y="1672"/>
                  </a:lnTo>
                  <a:lnTo>
                    <a:pt x="1814" y="1644"/>
                  </a:lnTo>
                  <a:lnTo>
                    <a:pt x="1757" y="1672"/>
                  </a:lnTo>
                  <a:lnTo>
                    <a:pt x="1729" y="1757"/>
                  </a:lnTo>
                  <a:lnTo>
                    <a:pt x="1729" y="1814"/>
                  </a:lnTo>
                  <a:lnTo>
                    <a:pt x="1644" y="1842"/>
                  </a:lnTo>
                  <a:lnTo>
                    <a:pt x="1644" y="1899"/>
                  </a:lnTo>
                  <a:lnTo>
                    <a:pt x="1559" y="1871"/>
                  </a:lnTo>
                  <a:lnTo>
                    <a:pt x="1559" y="1786"/>
                  </a:lnTo>
                  <a:lnTo>
                    <a:pt x="1474" y="1729"/>
                  </a:lnTo>
                  <a:lnTo>
                    <a:pt x="1417" y="1757"/>
                  </a:lnTo>
                  <a:lnTo>
                    <a:pt x="1304" y="1701"/>
                  </a:lnTo>
                  <a:lnTo>
                    <a:pt x="1304" y="1587"/>
                  </a:lnTo>
                  <a:lnTo>
                    <a:pt x="1275" y="1587"/>
                  </a:lnTo>
                  <a:lnTo>
                    <a:pt x="1247" y="1531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75" y="1502"/>
                  </a:lnTo>
                  <a:lnTo>
                    <a:pt x="1275" y="1446"/>
                  </a:lnTo>
                  <a:lnTo>
                    <a:pt x="1332" y="1446"/>
                  </a:lnTo>
                  <a:lnTo>
                    <a:pt x="1332" y="1332"/>
                  </a:lnTo>
                  <a:lnTo>
                    <a:pt x="1275" y="1304"/>
                  </a:lnTo>
                  <a:lnTo>
                    <a:pt x="1190" y="1304"/>
                  </a:lnTo>
                  <a:lnTo>
                    <a:pt x="1162" y="1247"/>
                  </a:lnTo>
                  <a:lnTo>
                    <a:pt x="1020" y="1276"/>
                  </a:lnTo>
                  <a:lnTo>
                    <a:pt x="963" y="1304"/>
                  </a:lnTo>
                  <a:lnTo>
                    <a:pt x="907" y="1276"/>
                  </a:lnTo>
                  <a:lnTo>
                    <a:pt x="765" y="1332"/>
                  </a:lnTo>
                  <a:lnTo>
                    <a:pt x="708" y="1276"/>
                  </a:lnTo>
                  <a:lnTo>
                    <a:pt x="708" y="1219"/>
                  </a:lnTo>
                  <a:lnTo>
                    <a:pt x="623" y="1134"/>
                  </a:lnTo>
                  <a:lnTo>
                    <a:pt x="538" y="1105"/>
                  </a:lnTo>
                  <a:lnTo>
                    <a:pt x="510" y="1077"/>
                  </a:lnTo>
                  <a:lnTo>
                    <a:pt x="425" y="1077"/>
                  </a:lnTo>
                  <a:lnTo>
                    <a:pt x="198" y="907"/>
                  </a:lnTo>
                  <a:lnTo>
                    <a:pt x="28" y="935"/>
                  </a:lnTo>
                  <a:lnTo>
                    <a:pt x="0" y="822"/>
                  </a:lnTo>
                  <a:lnTo>
                    <a:pt x="0" y="737"/>
                  </a:lnTo>
                  <a:lnTo>
                    <a:pt x="56" y="68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93" name="Freeform 293">
              <a:extLst>
                <a:ext uri="{FF2B5EF4-FFF2-40B4-BE49-F238E27FC236}">
                  <a16:creationId xmlns:a16="http://schemas.microsoft.com/office/drawing/2014/main" id="{1F3AF360-F9E0-44FF-B0AB-7822251DF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4202"/>
              <a:ext cx="1559" cy="1673"/>
            </a:xfrm>
            <a:custGeom>
              <a:avLst/>
              <a:gdLst>
                <a:gd name="T0" fmla="*/ 1389 w 1559"/>
                <a:gd name="T1" fmla="*/ 482 h 1673"/>
                <a:gd name="T2" fmla="*/ 1304 w 1559"/>
                <a:gd name="T3" fmla="*/ 482 h 1673"/>
                <a:gd name="T4" fmla="*/ 907 w 1559"/>
                <a:gd name="T5" fmla="*/ 142 h 1673"/>
                <a:gd name="T6" fmla="*/ 652 w 1559"/>
                <a:gd name="T7" fmla="*/ 0 h 1673"/>
                <a:gd name="T8" fmla="*/ 595 w 1559"/>
                <a:gd name="T9" fmla="*/ 85 h 1673"/>
                <a:gd name="T10" fmla="*/ 482 w 1559"/>
                <a:gd name="T11" fmla="*/ 397 h 1673"/>
                <a:gd name="T12" fmla="*/ 283 w 1559"/>
                <a:gd name="T13" fmla="*/ 567 h 1673"/>
                <a:gd name="T14" fmla="*/ 56 w 1559"/>
                <a:gd name="T15" fmla="*/ 624 h 1673"/>
                <a:gd name="T16" fmla="*/ 0 w 1559"/>
                <a:gd name="T17" fmla="*/ 766 h 1673"/>
                <a:gd name="T18" fmla="*/ 56 w 1559"/>
                <a:gd name="T19" fmla="*/ 907 h 1673"/>
                <a:gd name="T20" fmla="*/ 113 w 1559"/>
                <a:gd name="T21" fmla="*/ 964 h 1673"/>
                <a:gd name="T22" fmla="*/ 170 w 1559"/>
                <a:gd name="T23" fmla="*/ 1106 h 1673"/>
                <a:gd name="T24" fmla="*/ 170 w 1559"/>
                <a:gd name="T25" fmla="*/ 1191 h 1673"/>
                <a:gd name="T26" fmla="*/ 255 w 1559"/>
                <a:gd name="T27" fmla="*/ 1276 h 1673"/>
                <a:gd name="T28" fmla="*/ 283 w 1559"/>
                <a:gd name="T29" fmla="*/ 1389 h 1673"/>
                <a:gd name="T30" fmla="*/ 368 w 1559"/>
                <a:gd name="T31" fmla="*/ 1616 h 1673"/>
                <a:gd name="T32" fmla="*/ 482 w 1559"/>
                <a:gd name="T33" fmla="*/ 1616 h 1673"/>
                <a:gd name="T34" fmla="*/ 623 w 1559"/>
                <a:gd name="T35" fmla="*/ 1559 h 1673"/>
                <a:gd name="T36" fmla="*/ 595 w 1559"/>
                <a:gd name="T37" fmla="*/ 1474 h 1673"/>
                <a:gd name="T38" fmla="*/ 680 w 1559"/>
                <a:gd name="T39" fmla="*/ 1446 h 1673"/>
                <a:gd name="T40" fmla="*/ 765 w 1559"/>
                <a:gd name="T41" fmla="*/ 1389 h 1673"/>
                <a:gd name="T42" fmla="*/ 850 w 1559"/>
                <a:gd name="T43" fmla="*/ 1389 h 1673"/>
                <a:gd name="T44" fmla="*/ 907 w 1559"/>
                <a:gd name="T45" fmla="*/ 1333 h 1673"/>
                <a:gd name="T46" fmla="*/ 1020 w 1559"/>
                <a:gd name="T47" fmla="*/ 1389 h 1673"/>
                <a:gd name="T48" fmla="*/ 1134 w 1559"/>
                <a:gd name="T49" fmla="*/ 1389 h 1673"/>
                <a:gd name="T50" fmla="*/ 1247 w 1559"/>
                <a:gd name="T51" fmla="*/ 1418 h 1673"/>
                <a:gd name="T52" fmla="*/ 1304 w 1559"/>
                <a:gd name="T53" fmla="*/ 1361 h 1673"/>
                <a:gd name="T54" fmla="*/ 1360 w 1559"/>
                <a:gd name="T55" fmla="*/ 1333 h 1673"/>
                <a:gd name="T56" fmla="*/ 1389 w 1559"/>
                <a:gd name="T57" fmla="*/ 1276 h 1673"/>
                <a:gd name="T58" fmla="*/ 1389 w 1559"/>
                <a:gd name="T59" fmla="*/ 1077 h 1673"/>
                <a:gd name="T60" fmla="*/ 1247 w 1559"/>
                <a:gd name="T61" fmla="*/ 1049 h 1673"/>
                <a:gd name="T62" fmla="*/ 1247 w 1559"/>
                <a:gd name="T63" fmla="*/ 907 h 1673"/>
                <a:gd name="T64" fmla="*/ 1304 w 1559"/>
                <a:gd name="T65" fmla="*/ 737 h 1673"/>
                <a:gd name="T66" fmla="*/ 1360 w 1559"/>
                <a:gd name="T67" fmla="*/ 652 h 1673"/>
                <a:gd name="T68" fmla="*/ 1531 w 1559"/>
                <a:gd name="T69" fmla="*/ 652 h 1673"/>
                <a:gd name="T70" fmla="*/ 1531 w 1559"/>
                <a:gd name="T71" fmla="*/ 595 h 1673"/>
                <a:gd name="T72" fmla="*/ 1474 w 1559"/>
                <a:gd name="T73" fmla="*/ 51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59" h="1673">
                  <a:moveTo>
                    <a:pt x="1474" y="510"/>
                  </a:moveTo>
                  <a:lnTo>
                    <a:pt x="1389" y="482"/>
                  </a:lnTo>
                  <a:lnTo>
                    <a:pt x="1332" y="539"/>
                  </a:lnTo>
                  <a:lnTo>
                    <a:pt x="1304" y="482"/>
                  </a:lnTo>
                  <a:lnTo>
                    <a:pt x="1162" y="454"/>
                  </a:lnTo>
                  <a:lnTo>
                    <a:pt x="907" y="142"/>
                  </a:lnTo>
                  <a:lnTo>
                    <a:pt x="765" y="142"/>
                  </a:lnTo>
                  <a:lnTo>
                    <a:pt x="652" y="0"/>
                  </a:lnTo>
                  <a:lnTo>
                    <a:pt x="680" y="113"/>
                  </a:lnTo>
                  <a:lnTo>
                    <a:pt x="595" y="85"/>
                  </a:lnTo>
                  <a:lnTo>
                    <a:pt x="453" y="227"/>
                  </a:lnTo>
                  <a:lnTo>
                    <a:pt x="482" y="397"/>
                  </a:lnTo>
                  <a:lnTo>
                    <a:pt x="311" y="482"/>
                  </a:lnTo>
                  <a:lnTo>
                    <a:pt x="283" y="567"/>
                  </a:lnTo>
                  <a:lnTo>
                    <a:pt x="141" y="624"/>
                  </a:lnTo>
                  <a:lnTo>
                    <a:pt x="56" y="624"/>
                  </a:lnTo>
                  <a:lnTo>
                    <a:pt x="56" y="709"/>
                  </a:lnTo>
                  <a:lnTo>
                    <a:pt x="0" y="766"/>
                  </a:lnTo>
                  <a:lnTo>
                    <a:pt x="0" y="879"/>
                  </a:lnTo>
                  <a:lnTo>
                    <a:pt x="56" y="907"/>
                  </a:lnTo>
                  <a:lnTo>
                    <a:pt x="85" y="907"/>
                  </a:lnTo>
                  <a:lnTo>
                    <a:pt x="113" y="964"/>
                  </a:lnTo>
                  <a:lnTo>
                    <a:pt x="85" y="992"/>
                  </a:lnTo>
                  <a:lnTo>
                    <a:pt x="170" y="1106"/>
                  </a:lnTo>
                  <a:lnTo>
                    <a:pt x="141" y="1134"/>
                  </a:lnTo>
                  <a:lnTo>
                    <a:pt x="170" y="1191"/>
                  </a:lnTo>
                  <a:lnTo>
                    <a:pt x="255" y="1219"/>
                  </a:lnTo>
                  <a:lnTo>
                    <a:pt x="255" y="1276"/>
                  </a:lnTo>
                  <a:lnTo>
                    <a:pt x="198" y="1333"/>
                  </a:lnTo>
                  <a:lnTo>
                    <a:pt x="283" y="1389"/>
                  </a:lnTo>
                  <a:lnTo>
                    <a:pt x="280" y="1444"/>
                  </a:lnTo>
                  <a:lnTo>
                    <a:pt x="368" y="1616"/>
                  </a:lnTo>
                  <a:lnTo>
                    <a:pt x="482" y="1673"/>
                  </a:lnTo>
                  <a:lnTo>
                    <a:pt x="482" y="1616"/>
                  </a:lnTo>
                  <a:lnTo>
                    <a:pt x="538" y="1616"/>
                  </a:lnTo>
                  <a:lnTo>
                    <a:pt x="623" y="1559"/>
                  </a:lnTo>
                  <a:lnTo>
                    <a:pt x="623" y="1503"/>
                  </a:lnTo>
                  <a:lnTo>
                    <a:pt x="595" y="1474"/>
                  </a:lnTo>
                  <a:lnTo>
                    <a:pt x="680" y="1418"/>
                  </a:lnTo>
                  <a:lnTo>
                    <a:pt x="680" y="1446"/>
                  </a:lnTo>
                  <a:lnTo>
                    <a:pt x="765" y="1418"/>
                  </a:lnTo>
                  <a:lnTo>
                    <a:pt x="765" y="1389"/>
                  </a:lnTo>
                  <a:lnTo>
                    <a:pt x="850" y="1418"/>
                  </a:lnTo>
                  <a:lnTo>
                    <a:pt x="850" y="1389"/>
                  </a:lnTo>
                  <a:lnTo>
                    <a:pt x="878" y="1389"/>
                  </a:lnTo>
                  <a:lnTo>
                    <a:pt x="907" y="1333"/>
                  </a:lnTo>
                  <a:lnTo>
                    <a:pt x="964" y="1333"/>
                  </a:lnTo>
                  <a:lnTo>
                    <a:pt x="1020" y="1389"/>
                  </a:lnTo>
                  <a:lnTo>
                    <a:pt x="1049" y="1361"/>
                  </a:lnTo>
                  <a:lnTo>
                    <a:pt x="1134" y="1389"/>
                  </a:lnTo>
                  <a:lnTo>
                    <a:pt x="1162" y="1361"/>
                  </a:lnTo>
                  <a:lnTo>
                    <a:pt x="1247" y="1418"/>
                  </a:lnTo>
                  <a:lnTo>
                    <a:pt x="1247" y="1361"/>
                  </a:lnTo>
                  <a:lnTo>
                    <a:pt x="1304" y="1361"/>
                  </a:lnTo>
                  <a:lnTo>
                    <a:pt x="1304" y="1333"/>
                  </a:lnTo>
                  <a:lnTo>
                    <a:pt x="1360" y="1333"/>
                  </a:lnTo>
                  <a:lnTo>
                    <a:pt x="1389" y="1304"/>
                  </a:lnTo>
                  <a:lnTo>
                    <a:pt x="1389" y="1276"/>
                  </a:lnTo>
                  <a:lnTo>
                    <a:pt x="1332" y="1162"/>
                  </a:lnTo>
                  <a:lnTo>
                    <a:pt x="1389" y="1077"/>
                  </a:lnTo>
                  <a:lnTo>
                    <a:pt x="1304" y="1077"/>
                  </a:lnTo>
                  <a:lnTo>
                    <a:pt x="1247" y="1049"/>
                  </a:lnTo>
                  <a:lnTo>
                    <a:pt x="1275" y="1021"/>
                  </a:lnTo>
                  <a:lnTo>
                    <a:pt x="1247" y="907"/>
                  </a:lnTo>
                  <a:lnTo>
                    <a:pt x="1275" y="737"/>
                  </a:lnTo>
                  <a:lnTo>
                    <a:pt x="1304" y="737"/>
                  </a:lnTo>
                  <a:lnTo>
                    <a:pt x="1304" y="680"/>
                  </a:lnTo>
                  <a:lnTo>
                    <a:pt x="1360" y="652"/>
                  </a:lnTo>
                  <a:lnTo>
                    <a:pt x="1474" y="680"/>
                  </a:lnTo>
                  <a:lnTo>
                    <a:pt x="1531" y="652"/>
                  </a:lnTo>
                  <a:lnTo>
                    <a:pt x="1559" y="624"/>
                  </a:lnTo>
                  <a:lnTo>
                    <a:pt x="1531" y="595"/>
                  </a:lnTo>
                  <a:lnTo>
                    <a:pt x="1474" y="595"/>
                  </a:lnTo>
                  <a:lnTo>
                    <a:pt x="1474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94" name="Freeform 294">
              <a:extLst>
                <a:ext uri="{FF2B5EF4-FFF2-40B4-BE49-F238E27FC236}">
                  <a16:creationId xmlns:a16="http://schemas.microsoft.com/office/drawing/2014/main" id="{49C68638-4ED4-4325-BDE6-A9A08BF9F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6130"/>
              <a:ext cx="907" cy="822"/>
            </a:xfrm>
            <a:custGeom>
              <a:avLst/>
              <a:gdLst>
                <a:gd name="T0" fmla="*/ 0 w 907"/>
                <a:gd name="T1" fmla="*/ 113 h 822"/>
                <a:gd name="T2" fmla="*/ 0 w 907"/>
                <a:gd name="T3" fmla="*/ 170 h 822"/>
                <a:gd name="T4" fmla="*/ 85 w 907"/>
                <a:gd name="T5" fmla="*/ 255 h 822"/>
                <a:gd name="T6" fmla="*/ 56 w 907"/>
                <a:gd name="T7" fmla="*/ 340 h 822"/>
                <a:gd name="T8" fmla="*/ 0 w 907"/>
                <a:gd name="T9" fmla="*/ 397 h 822"/>
                <a:gd name="T10" fmla="*/ 28 w 907"/>
                <a:gd name="T11" fmla="*/ 539 h 822"/>
                <a:gd name="T12" fmla="*/ 0 w 907"/>
                <a:gd name="T13" fmla="*/ 624 h 822"/>
                <a:gd name="T14" fmla="*/ 85 w 907"/>
                <a:gd name="T15" fmla="*/ 680 h 822"/>
                <a:gd name="T16" fmla="*/ 85 w 907"/>
                <a:gd name="T17" fmla="*/ 595 h 822"/>
                <a:gd name="T18" fmla="*/ 170 w 907"/>
                <a:gd name="T19" fmla="*/ 567 h 822"/>
                <a:gd name="T20" fmla="*/ 198 w 907"/>
                <a:gd name="T21" fmla="*/ 624 h 822"/>
                <a:gd name="T22" fmla="*/ 311 w 907"/>
                <a:gd name="T23" fmla="*/ 595 h 822"/>
                <a:gd name="T24" fmla="*/ 397 w 907"/>
                <a:gd name="T25" fmla="*/ 652 h 822"/>
                <a:gd name="T26" fmla="*/ 482 w 907"/>
                <a:gd name="T27" fmla="*/ 652 h 822"/>
                <a:gd name="T28" fmla="*/ 595 w 907"/>
                <a:gd name="T29" fmla="*/ 737 h 822"/>
                <a:gd name="T30" fmla="*/ 567 w 907"/>
                <a:gd name="T31" fmla="*/ 567 h 822"/>
                <a:gd name="T32" fmla="*/ 652 w 907"/>
                <a:gd name="T33" fmla="*/ 539 h 822"/>
                <a:gd name="T34" fmla="*/ 680 w 907"/>
                <a:gd name="T35" fmla="*/ 567 h 822"/>
                <a:gd name="T36" fmla="*/ 708 w 907"/>
                <a:gd name="T37" fmla="*/ 539 h 822"/>
                <a:gd name="T38" fmla="*/ 793 w 907"/>
                <a:gd name="T39" fmla="*/ 595 h 822"/>
                <a:gd name="T40" fmla="*/ 708 w 907"/>
                <a:gd name="T41" fmla="*/ 624 h 822"/>
                <a:gd name="T42" fmla="*/ 737 w 907"/>
                <a:gd name="T43" fmla="*/ 709 h 822"/>
                <a:gd name="T44" fmla="*/ 765 w 907"/>
                <a:gd name="T45" fmla="*/ 737 h 822"/>
                <a:gd name="T46" fmla="*/ 793 w 907"/>
                <a:gd name="T47" fmla="*/ 822 h 822"/>
                <a:gd name="T48" fmla="*/ 878 w 907"/>
                <a:gd name="T49" fmla="*/ 822 h 822"/>
                <a:gd name="T50" fmla="*/ 907 w 907"/>
                <a:gd name="T51" fmla="*/ 794 h 822"/>
                <a:gd name="T52" fmla="*/ 878 w 907"/>
                <a:gd name="T53" fmla="*/ 737 h 822"/>
                <a:gd name="T54" fmla="*/ 822 w 907"/>
                <a:gd name="T55" fmla="*/ 737 h 822"/>
                <a:gd name="T56" fmla="*/ 822 w 907"/>
                <a:gd name="T57" fmla="*/ 709 h 822"/>
                <a:gd name="T58" fmla="*/ 878 w 907"/>
                <a:gd name="T59" fmla="*/ 624 h 822"/>
                <a:gd name="T60" fmla="*/ 850 w 907"/>
                <a:gd name="T61" fmla="*/ 595 h 822"/>
                <a:gd name="T62" fmla="*/ 793 w 907"/>
                <a:gd name="T63" fmla="*/ 453 h 822"/>
                <a:gd name="T64" fmla="*/ 765 w 907"/>
                <a:gd name="T65" fmla="*/ 368 h 822"/>
                <a:gd name="T66" fmla="*/ 765 w 907"/>
                <a:gd name="T67" fmla="*/ 283 h 822"/>
                <a:gd name="T68" fmla="*/ 708 w 907"/>
                <a:gd name="T69" fmla="*/ 283 h 822"/>
                <a:gd name="T70" fmla="*/ 680 w 907"/>
                <a:gd name="T71" fmla="*/ 340 h 822"/>
                <a:gd name="T72" fmla="*/ 652 w 907"/>
                <a:gd name="T73" fmla="*/ 312 h 822"/>
                <a:gd name="T74" fmla="*/ 623 w 907"/>
                <a:gd name="T75" fmla="*/ 255 h 822"/>
                <a:gd name="T76" fmla="*/ 567 w 907"/>
                <a:gd name="T77" fmla="*/ 142 h 822"/>
                <a:gd name="T78" fmla="*/ 567 w 907"/>
                <a:gd name="T79" fmla="*/ 85 h 822"/>
                <a:gd name="T80" fmla="*/ 453 w 907"/>
                <a:gd name="T81" fmla="*/ 113 h 822"/>
                <a:gd name="T82" fmla="*/ 425 w 907"/>
                <a:gd name="T83" fmla="*/ 85 h 822"/>
                <a:gd name="T84" fmla="*/ 340 w 907"/>
                <a:gd name="T85" fmla="*/ 85 h 822"/>
                <a:gd name="T86" fmla="*/ 311 w 907"/>
                <a:gd name="T87" fmla="*/ 142 h 822"/>
                <a:gd name="T88" fmla="*/ 255 w 907"/>
                <a:gd name="T89" fmla="*/ 113 h 822"/>
                <a:gd name="T90" fmla="*/ 198 w 907"/>
                <a:gd name="T91" fmla="*/ 142 h 822"/>
                <a:gd name="T92" fmla="*/ 170 w 907"/>
                <a:gd name="T93" fmla="*/ 57 h 822"/>
                <a:gd name="T94" fmla="*/ 113 w 907"/>
                <a:gd name="T95" fmla="*/ 85 h 822"/>
                <a:gd name="T96" fmla="*/ 56 w 907"/>
                <a:gd name="T97" fmla="*/ 57 h 822"/>
                <a:gd name="T98" fmla="*/ 28 w 907"/>
                <a:gd name="T99" fmla="*/ 0 h 822"/>
                <a:gd name="T100" fmla="*/ 0 w 907"/>
                <a:gd name="T101" fmla="*/ 0 h 822"/>
                <a:gd name="T102" fmla="*/ 28 w 907"/>
                <a:gd name="T103" fmla="*/ 85 h 822"/>
                <a:gd name="T104" fmla="*/ 0 w 907"/>
                <a:gd name="T105" fmla="*/ 113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822">
                  <a:moveTo>
                    <a:pt x="0" y="113"/>
                  </a:moveTo>
                  <a:lnTo>
                    <a:pt x="0" y="170"/>
                  </a:lnTo>
                  <a:lnTo>
                    <a:pt x="85" y="255"/>
                  </a:lnTo>
                  <a:lnTo>
                    <a:pt x="56" y="340"/>
                  </a:lnTo>
                  <a:lnTo>
                    <a:pt x="0" y="397"/>
                  </a:lnTo>
                  <a:lnTo>
                    <a:pt x="28" y="539"/>
                  </a:lnTo>
                  <a:lnTo>
                    <a:pt x="0" y="624"/>
                  </a:lnTo>
                  <a:lnTo>
                    <a:pt x="85" y="680"/>
                  </a:lnTo>
                  <a:lnTo>
                    <a:pt x="85" y="595"/>
                  </a:lnTo>
                  <a:lnTo>
                    <a:pt x="170" y="567"/>
                  </a:lnTo>
                  <a:lnTo>
                    <a:pt x="198" y="624"/>
                  </a:lnTo>
                  <a:lnTo>
                    <a:pt x="311" y="595"/>
                  </a:lnTo>
                  <a:lnTo>
                    <a:pt x="397" y="652"/>
                  </a:lnTo>
                  <a:lnTo>
                    <a:pt x="482" y="652"/>
                  </a:lnTo>
                  <a:lnTo>
                    <a:pt x="595" y="737"/>
                  </a:lnTo>
                  <a:lnTo>
                    <a:pt x="567" y="567"/>
                  </a:lnTo>
                  <a:lnTo>
                    <a:pt x="652" y="539"/>
                  </a:lnTo>
                  <a:lnTo>
                    <a:pt x="680" y="567"/>
                  </a:lnTo>
                  <a:lnTo>
                    <a:pt x="708" y="539"/>
                  </a:lnTo>
                  <a:lnTo>
                    <a:pt x="793" y="595"/>
                  </a:lnTo>
                  <a:lnTo>
                    <a:pt x="708" y="624"/>
                  </a:lnTo>
                  <a:lnTo>
                    <a:pt x="737" y="709"/>
                  </a:lnTo>
                  <a:lnTo>
                    <a:pt x="765" y="737"/>
                  </a:lnTo>
                  <a:lnTo>
                    <a:pt x="793" y="822"/>
                  </a:lnTo>
                  <a:lnTo>
                    <a:pt x="878" y="822"/>
                  </a:lnTo>
                  <a:lnTo>
                    <a:pt x="907" y="794"/>
                  </a:lnTo>
                  <a:lnTo>
                    <a:pt x="878" y="737"/>
                  </a:lnTo>
                  <a:lnTo>
                    <a:pt x="822" y="737"/>
                  </a:lnTo>
                  <a:lnTo>
                    <a:pt x="822" y="709"/>
                  </a:lnTo>
                  <a:lnTo>
                    <a:pt x="878" y="624"/>
                  </a:lnTo>
                  <a:lnTo>
                    <a:pt x="850" y="595"/>
                  </a:lnTo>
                  <a:lnTo>
                    <a:pt x="793" y="453"/>
                  </a:lnTo>
                  <a:lnTo>
                    <a:pt x="765" y="368"/>
                  </a:lnTo>
                  <a:lnTo>
                    <a:pt x="765" y="283"/>
                  </a:lnTo>
                  <a:lnTo>
                    <a:pt x="708" y="283"/>
                  </a:lnTo>
                  <a:lnTo>
                    <a:pt x="680" y="340"/>
                  </a:lnTo>
                  <a:lnTo>
                    <a:pt x="652" y="312"/>
                  </a:lnTo>
                  <a:lnTo>
                    <a:pt x="623" y="255"/>
                  </a:lnTo>
                  <a:lnTo>
                    <a:pt x="567" y="142"/>
                  </a:lnTo>
                  <a:lnTo>
                    <a:pt x="567" y="85"/>
                  </a:lnTo>
                  <a:lnTo>
                    <a:pt x="453" y="113"/>
                  </a:lnTo>
                  <a:lnTo>
                    <a:pt x="425" y="85"/>
                  </a:lnTo>
                  <a:lnTo>
                    <a:pt x="340" y="85"/>
                  </a:lnTo>
                  <a:lnTo>
                    <a:pt x="311" y="142"/>
                  </a:lnTo>
                  <a:lnTo>
                    <a:pt x="255" y="113"/>
                  </a:lnTo>
                  <a:lnTo>
                    <a:pt x="198" y="142"/>
                  </a:lnTo>
                  <a:lnTo>
                    <a:pt x="170" y="57"/>
                  </a:lnTo>
                  <a:lnTo>
                    <a:pt x="113" y="85"/>
                  </a:lnTo>
                  <a:lnTo>
                    <a:pt x="56" y="57"/>
                  </a:lnTo>
                  <a:lnTo>
                    <a:pt x="28" y="0"/>
                  </a:lnTo>
                  <a:lnTo>
                    <a:pt x="0" y="0"/>
                  </a:lnTo>
                  <a:lnTo>
                    <a:pt x="28" y="85"/>
                  </a:lnTo>
                  <a:lnTo>
                    <a:pt x="0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95" name="Freeform 295">
              <a:extLst>
                <a:ext uri="{FF2B5EF4-FFF2-40B4-BE49-F238E27FC236}">
                  <a16:creationId xmlns:a16="http://schemas.microsoft.com/office/drawing/2014/main" id="{4F3F7090-3220-47AA-8559-63453E7BB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5506"/>
              <a:ext cx="1276" cy="766"/>
            </a:xfrm>
            <a:custGeom>
              <a:avLst/>
              <a:gdLst>
                <a:gd name="T0" fmla="*/ 1163 w 1276"/>
                <a:gd name="T1" fmla="*/ 0 h 766"/>
                <a:gd name="T2" fmla="*/ 1134 w 1276"/>
                <a:gd name="T3" fmla="*/ 29 h 766"/>
                <a:gd name="T4" fmla="*/ 1078 w 1276"/>
                <a:gd name="T5" fmla="*/ 29 h 766"/>
                <a:gd name="T6" fmla="*/ 1078 w 1276"/>
                <a:gd name="T7" fmla="*/ 57 h 766"/>
                <a:gd name="T8" fmla="*/ 1021 w 1276"/>
                <a:gd name="T9" fmla="*/ 57 h 766"/>
                <a:gd name="T10" fmla="*/ 1021 w 1276"/>
                <a:gd name="T11" fmla="*/ 114 h 766"/>
                <a:gd name="T12" fmla="*/ 936 w 1276"/>
                <a:gd name="T13" fmla="*/ 57 h 766"/>
                <a:gd name="T14" fmla="*/ 908 w 1276"/>
                <a:gd name="T15" fmla="*/ 85 h 766"/>
                <a:gd name="T16" fmla="*/ 823 w 1276"/>
                <a:gd name="T17" fmla="*/ 57 h 766"/>
                <a:gd name="T18" fmla="*/ 794 w 1276"/>
                <a:gd name="T19" fmla="*/ 85 h 766"/>
                <a:gd name="T20" fmla="*/ 738 w 1276"/>
                <a:gd name="T21" fmla="*/ 29 h 766"/>
                <a:gd name="T22" fmla="*/ 681 w 1276"/>
                <a:gd name="T23" fmla="*/ 29 h 766"/>
                <a:gd name="T24" fmla="*/ 652 w 1276"/>
                <a:gd name="T25" fmla="*/ 85 h 766"/>
                <a:gd name="T26" fmla="*/ 624 w 1276"/>
                <a:gd name="T27" fmla="*/ 85 h 766"/>
                <a:gd name="T28" fmla="*/ 624 w 1276"/>
                <a:gd name="T29" fmla="*/ 114 h 766"/>
                <a:gd name="T30" fmla="*/ 539 w 1276"/>
                <a:gd name="T31" fmla="*/ 85 h 766"/>
                <a:gd name="T32" fmla="*/ 539 w 1276"/>
                <a:gd name="T33" fmla="*/ 114 h 766"/>
                <a:gd name="T34" fmla="*/ 454 w 1276"/>
                <a:gd name="T35" fmla="*/ 142 h 766"/>
                <a:gd name="T36" fmla="*/ 454 w 1276"/>
                <a:gd name="T37" fmla="*/ 114 h 766"/>
                <a:gd name="T38" fmla="*/ 369 w 1276"/>
                <a:gd name="T39" fmla="*/ 170 h 766"/>
                <a:gd name="T40" fmla="*/ 397 w 1276"/>
                <a:gd name="T41" fmla="*/ 199 h 766"/>
                <a:gd name="T42" fmla="*/ 397 w 1276"/>
                <a:gd name="T43" fmla="*/ 255 h 766"/>
                <a:gd name="T44" fmla="*/ 312 w 1276"/>
                <a:gd name="T45" fmla="*/ 312 h 766"/>
                <a:gd name="T46" fmla="*/ 256 w 1276"/>
                <a:gd name="T47" fmla="*/ 312 h 766"/>
                <a:gd name="T48" fmla="*/ 256 w 1276"/>
                <a:gd name="T49" fmla="*/ 369 h 766"/>
                <a:gd name="T50" fmla="*/ 142 w 1276"/>
                <a:gd name="T51" fmla="*/ 312 h 766"/>
                <a:gd name="T52" fmla="*/ 0 w 1276"/>
                <a:gd name="T53" fmla="*/ 369 h 766"/>
                <a:gd name="T54" fmla="*/ 85 w 1276"/>
                <a:gd name="T55" fmla="*/ 397 h 766"/>
                <a:gd name="T56" fmla="*/ 85 w 1276"/>
                <a:gd name="T57" fmla="*/ 454 h 766"/>
                <a:gd name="T58" fmla="*/ 114 w 1276"/>
                <a:gd name="T59" fmla="*/ 510 h 766"/>
                <a:gd name="T60" fmla="*/ 85 w 1276"/>
                <a:gd name="T61" fmla="*/ 539 h 766"/>
                <a:gd name="T62" fmla="*/ 85 w 1276"/>
                <a:gd name="T63" fmla="*/ 596 h 766"/>
                <a:gd name="T64" fmla="*/ 142 w 1276"/>
                <a:gd name="T65" fmla="*/ 567 h 766"/>
                <a:gd name="T66" fmla="*/ 171 w 1276"/>
                <a:gd name="T67" fmla="*/ 624 h 766"/>
                <a:gd name="T68" fmla="*/ 142 w 1276"/>
                <a:gd name="T69" fmla="*/ 681 h 766"/>
                <a:gd name="T70" fmla="*/ 199 w 1276"/>
                <a:gd name="T71" fmla="*/ 709 h 766"/>
                <a:gd name="T72" fmla="*/ 256 w 1276"/>
                <a:gd name="T73" fmla="*/ 709 h 766"/>
                <a:gd name="T74" fmla="*/ 341 w 1276"/>
                <a:gd name="T75" fmla="*/ 737 h 766"/>
                <a:gd name="T76" fmla="*/ 369 w 1276"/>
                <a:gd name="T77" fmla="*/ 709 h 766"/>
                <a:gd name="T78" fmla="*/ 341 w 1276"/>
                <a:gd name="T79" fmla="*/ 624 h 766"/>
                <a:gd name="T80" fmla="*/ 369 w 1276"/>
                <a:gd name="T81" fmla="*/ 624 h 766"/>
                <a:gd name="T82" fmla="*/ 397 w 1276"/>
                <a:gd name="T83" fmla="*/ 681 h 766"/>
                <a:gd name="T84" fmla="*/ 454 w 1276"/>
                <a:gd name="T85" fmla="*/ 709 h 766"/>
                <a:gd name="T86" fmla="*/ 511 w 1276"/>
                <a:gd name="T87" fmla="*/ 681 h 766"/>
                <a:gd name="T88" fmla="*/ 539 w 1276"/>
                <a:gd name="T89" fmla="*/ 766 h 766"/>
                <a:gd name="T90" fmla="*/ 596 w 1276"/>
                <a:gd name="T91" fmla="*/ 737 h 766"/>
                <a:gd name="T92" fmla="*/ 652 w 1276"/>
                <a:gd name="T93" fmla="*/ 766 h 766"/>
                <a:gd name="T94" fmla="*/ 681 w 1276"/>
                <a:gd name="T95" fmla="*/ 709 h 766"/>
                <a:gd name="T96" fmla="*/ 766 w 1276"/>
                <a:gd name="T97" fmla="*/ 709 h 766"/>
                <a:gd name="T98" fmla="*/ 794 w 1276"/>
                <a:gd name="T99" fmla="*/ 737 h 766"/>
                <a:gd name="T100" fmla="*/ 908 w 1276"/>
                <a:gd name="T101" fmla="*/ 709 h 766"/>
                <a:gd name="T102" fmla="*/ 879 w 1276"/>
                <a:gd name="T103" fmla="*/ 652 h 766"/>
                <a:gd name="T104" fmla="*/ 936 w 1276"/>
                <a:gd name="T105" fmla="*/ 510 h 766"/>
                <a:gd name="T106" fmla="*/ 993 w 1276"/>
                <a:gd name="T107" fmla="*/ 482 h 766"/>
                <a:gd name="T108" fmla="*/ 964 w 1276"/>
                <a:gd name="T109" fmla="*/ 425 h 766"/>
                <a:gd name="T110" fmla="*/ 993 w 1276"/>
                <a:gd name="T111" fmla="*/ 397 h 766"/>
                <a:gd name="T112" fmla="*/ 1078 w 1276"/>
                <a:gd name="T113" fmla="*/ 397 h 766"/>
                <a:gd name="T114" fmla="*/ 1276 w 1276"/>
                <a:gd name="T115" fmla="*/ 284 h 766"/>
                <a:gd name="T116" fmla="*/ 1219 w 1276"/>
                <a:gd name="T117" fmla="*/ 227 h 766"/>
                <a:gd name="T118" fmla="*/ 1163 w 1276"/>
                <a:gd name="T119" fmla="*/ 227 h 766"/>
                <a:gd name="T120" fmla="*/ 1191 w 1276"/>
                <a:gd name="T121" fmla="*/ 142 h 766"/>
                <a:gd name="T122" fmla="*/ 1191 w 1276"/>
                <a:gd name="T123" fmla="*/ 29 h 766"/>
                <a:gd name="T124" fmla="*/ 1163 w 1276"/>
                <a:gd name="T12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6" h="766">
                  <a:moveTo>
                    <a:pt x="1163" y="0"/>
                  </a:moveTo>
                  <a:lnTo>
                    <a:pt x="1134" y="29"/>
                  </a:lnTo>
                  <a:lnTo>
                    <a:pt x="1078" y="29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936" y="57"/>
                  </a:lnTo>
                  <a:lnTo>
                    <a:pt x="908" y="85"/>
                  </a:lnTo>
                  <a:lnTo>
                    <a:pt x="823" y="57"/>
                  </a:lnTo>
                  <a:lnTo>
                    <a:pt x="794" y="85"/>
                  </a:lnTo>
                  <a:lnTo>
                    <a:pt x="738" y="29"/>
                  </a:lnTo>
                  <a:lnTo>
                    <a:pt x="681" y="29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624" y="114"/>
                  </a:lnTo>
                  <a:lnTo>
                    <a:pt x="539" y="85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454" y="114"/>
                  </a:lnTo>
                  <a:lnTo>
                    <a:pt x="369" y="170"/>
                  </a:lnTo>
                  <a:lnTo>
                    <a:pt x="397" y="199"/>
                  </a:lnTo>
                  <a:lnTo>
                    <a:pt x="397" y="255"/>
                  </a:lnTo>
                  <a:lnTo>
                    <a:pt x="312" y="312"/>
                  </a:lnTo>
                  <a:lnTo>
                    <a:pt x="256" y="312"/>
                  </a:lnTo>
                  <a:lnTo>
                    <a:pt x="256" y="369"/>
                  </a:lnTo>
                  <a:lnTo>
                    <a:pt x="142" y="312"/>
                  </a:lnTo>
                  <a:lnTo>
                    <a:pt x="0" y="369"/>
                  </a:lnTo>
                  <a:lnTo>
                    <a:pt x="85" y="397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85" y="539"/>
                  </a:lnTo>
                  <a:lnTo>
                    <a:pt x="85" y="596"/>
                  </a:lnTo>
                  <a:lnTo>
                    <a:pt x="142" y="567"/>
                  </a:lnTo>
                  <a:lnTo>
                    <a:pt x="171" y="624"/>
                  </a:lnTo>
                  <a:lnTo>
                    <a:pt x="142" y="681"/>
                  </a:lnTo>
                  <a:lnTo>
                    <a:pt x="199" y="709"/>
                  </a:lnTo>
                  <a:lnTo>
                    <a:pt x="256" y="709"/>
                  </a:lnTo>
                  <a:lnTo>
                    <a:pt x="341" y="737"/>
                  </a:lnTo>
                  <a:lnTo>
                    <a:pt x="369" y="709"/>
                  </a:lnTo>
                  <a:lnTo>
                    <a:pt x="341" y="624"/>
                  </a:lnTo>
                  <a:lnTo>
                    <a:pt x="369" y="624"/>
                  </a:lnTo>
                  <a:lnTo>
                    <a:pt x="397" y="681"/>
                  </a:lnTo>
                  <a:lnTo>
                    <a:pt x="454" y="709"/>
                  </a:lnTo>
                  <a:lnTo>
                    <a:pt x="511" y="681"/>
                  </a:lnTo>
                  <a:lnTo>
                    <a:pt x="539" y="766"/>
                  </a:lnTo>
                  <a:lnTo>
                    <a:pt x="596" y="737"/>
                  </a:lnTo>
                  <a:lnTo>
                    <a:pt x="652" y="766"/>
                  </a:lnTo>
                  <a:lnTo>
                    <a:pt x="681" y="709"/>
                  </a:lnTo>
                  <a:lnTo>
                    <a:pt x="766" y="709"/>
                  </a:lnTo>
                  <a:lnTo>
                    <a:pt x="794" y="737"/>
                  </a:lnTo>
                  <a:lnTo>
                    <a:pt x="908" y="709"/>
                  </a:lnTo>
                  <a:lnTo>
                    <a:pt x="879" y="652"/>
                  </a:lnTo>
                  <a:lnTo>
                    <a:pt x="936" y="510"/>
                  </a:lnTo>
                  <a:lnTo>
                    <a:pt x="993" y="482"/>
                  </a:lnTo>
                  <a:lnTo>
                    <a:pt x="964" y="425"/>
                  </a:lnTo>
                  <a:lnTo>
                    <a:pt x="993" y="397"/>
                  </a:lnTo>
                  <a:lnTo>
                    <a:pt x="1078" y="397"/>
                  </a:lnTo>
                  <a:lnTo>
                    <a:pt x="1276" y="284"/>
                  </a:lnTo>
                  <a:lnTo>
                    <a:pt x="1219" y="227"/>
                  </a:lnTo>
                  <a:lnTo>
                    <a:pt x="1163" y="227"/>
                  </a:lnTo>
                  <a:lnTo>
                    <a:pt x="1191" y="142"/>
                  </a:lnTo>
                  <a:lnTo>
                    <a:pt x="1191" y="29"/>
                  </a:lnTo>
                  <a:lnTo>
                    <a:pt x="116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96" name="Freeform 297">
              <a:extLst>
                <a:ext uri="{FF2B5EF4-FFF2-40B4-BE49-F238E27FC236}">
                  <a16:creationId xmlns:a16="http://schemas.microsoft.com/office/drawing/2014/main" id="{50465D39-0792-4D26-B750-CBF876541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5790"/>
              <a:ext cx="1078" cy="992"/>
            </a:xfrm>
            <a:custGeom>
              <a:avLst/>
              <a:gdLst>
                <a:gd name="T0" fmla="*/ 312 w 1078"/>
                <a:gd name="T1" fmla="*/ 935 h 992"/>
                <a:gd name="T2" fmla="*/ 227 w 1078"/>
                <a:gd name="T3" fmla="*/ 708 h 992"/>
                <a:gd name="T4" fmla="*/ 227 w 1078"/>
                <a:gd name="T5" fmla="*/ 623 h 992"/>
                <a:gd name="T6" fmla="*/ 170 w 1078"/>
                <a:gd name="T7" fmla="*/ 623 h 992"/>
                <a:gd name="T8" fmla="*/ 142 w 1078"/>
                <a:gd name="T9" fmla="*/ 680 h 992"/>
                <a:gd name="T10" fmla="*/ 114 w 1078"/>
                <a:gd name="T11" fmla="*/ 652 h 992"/>
                <a:gd name="T12" fmla="*/ 29 w 1078"/>
                <a:gd name="T13" fmla="*/ 482 h 992"/>
                <a:gd name="T14" fmla="*/ 29 w 1078"/>
                <a:gd name="T15" fmla="*/ 425 h 992"/>
                <a:gd name="T16" fmla="*/ 0 w 1078"/>
                <a:gd name="T17" fmla="*/ 368 h 992"/>
                <a:gd name="T18" fmla="*/ 57 w 1078"/>
                <a:gd name="T19" fmla="*/ 226 h 992"/>
                <a:gd name="T20" fmla="*/ 114 w 1078"/>
                <a:gd name="T21" fmla="*/ 198 h 992"/>
                <a:gd name="T22" fmla="*/ 85 w 1078"/>
                <a:gd name="T23" fmla="*/ 141 h 992"/>
                <a:gd name="T24" fmla="*/ 114 w 1078"/>
                <a:gd name="T25" fmla="*/ 113 h 992"/>
                <a:gd name="T26" fmla="*/ 199 w 1078"/>
                <a:gd name="T27" fmla="*/ 113 h 992"/>
                <a:gd name="T28" fmla="*/ 397 w 1078"/>
                <a:gd name="T29" fmla="*/ 0 h 992"/>
                <a:gd name="T30" fmla="*/ 397 w 1078"/>
                <a:gd name="T31" fmla="*/ 85 h 992"/>
                <a:gd name="T32" fmla="*/ 454 w 1078"/>
                <a:gd name="T33" fmla="*/ 141 h 992"/>
                <a:gd name="T34" fmla="*/ 567 w 1078"/>
                <a:gd name="T35" fmla="*/ 85 h 992"/>
                <a:gd name="T36" fmla="*/ 681 w 1078"/>
                <a:gd name="T37" fmla="*/ 141 h 992"/>
                <a:gd name="T38" fmla="*/ 709 w 1078"/>
                <a:gd name="T39" fmla="*/ 113 h 992"/>
                <a:gd name="T40" fmla="*/ 907 w 1078"/>
                <a:gd name="T41" fmla="*/ 170 h 992"/>
                <a:gd name="T42" fmla="*/ 1049 w 1078"/>
                <a:gd name="T43" fmla="*/ 113 h 992"/>
                <a:gd name="T44" fmla="*/ 936 w 1078"/>
                <a:gd name="T45" fmla="*/ 226 h 992"/>
                <a:gd name="T46" fmla="*/ 822 w 1078"/>
                <a:gd name="T47" fmla="*/ 226 h 992"/>
                <a:gd name="T48" fmla="*/ 766 w 1078"/>
                <a:gd name="T49" fmla="*/ 255 h 992"/>
                <a:gd name="T50" fmla="*/ 822 w 1078"/>
                <a:gd name="T51" fmla="*/ 312 h 992"/>
                <a:gd name="T52" fmla="*/ 907 w 1078"/>
                <a:gd name="T53" fmla="*/ 340 h 992"/>
                <a:gd name="T54" fmla="*/ 907 w 1078"/>
                <a:gd name="T55" fmla="*/ 397 h 992"/>
                <a:gd name="T56" fmla="*/ 993 w 1078"/>
                <a:gd name="T57" fmla="*/ 368 h 992"/>
                <a:gd name="T58" fmla="*/ 1021 w 1078"/>
                <a:gd name="T59" fmla="*/ 425 h 992"/>
                <a:gd name="T60" fmla="*/ 1078 w 1078"/>
                <a:gd name="T61" fmla="*/ 453 h 992"/>
                <a:gd name="T62" fmla="*/ 964 w 1078"/>
                <a:gd name="T63" fmla="*/ 482 h 992"/>
                <a:gd name="T64" fmla="*/ 936 w 1078"/>
                <a:gd name="T65" fmla="*/ 538 h 992"/>
                <a:gd name="T66" fmla="*/ 851 w 1078"/>
                <a:gd name="T67" fmla="*/ 453 h 992"/>
                <a:gd name="T68" fmla="*/ 737 w 1078"/>
                <a:gd name="T69" fmla="*/ 453 h 992"/>
                <a:gd name="T70" fmla="*/ 681 w 1078"/>
                <a:gd name="T71" fmla="*/ 397 h 992"/>
                <a:gd name="T72" fmla="*/ 681 w 1078"/>
                <a:gd name="T73" fmla="*/ 567 h 992"/>
                <a:gd name="T74" fmla="*/ 851 w 1078"/>
                <a:gd name="T75" fmla="*/ 567 h 992"/>
                <a:gd name="T76" fmla="*/ 907 w 1078"/>
                <a:gd name="T77" fmla="*/ 623 h 992"/>
                <a:gd name="T78" fmla="*/ 794 w 1078"/>
                <a:gd name="T79" fmla="*/ 652 h 992"/>
                <a:gd name="T80" fmla="*/ 709 w 1078"/>
                <a:gd name="T81" fmla="*/ 652 h 992"/>
                <a:gd name="T82" fmla="*/ 681 w 1078"/>
                <a:gd name="T83" fmla="*/ 680 h 992"/>
                <a:gd name="T84" fmla="*/ 794 w 1078"/>
                <a:gd name="T85" fmla="*/ 737 h 992"/>
                <a:gd name="T86" fmla="*/ 822 w 1078"/>
                <a:gd name="T87" fmla="*/ 765 h 992"/>
                <a:gd name="T88" fmla="*/ 737 w 1078"/>
                <a:gd name="T89" fmla="*/ 822 h 992"/>
                <a:gd name="T90" fmla="*/ 624 w 1078"/>
                <a:gd name="T91" fmla="*/ 822 h 992"/>
                <a:gd name="T92" fmla="*/ 624 w 1078"/>
                <a:gd name="T93" fmla="*/ 737 h 992"/>
                <a:gd name="T94" fmla="*/ 567 w 1078"/>
                <a:gd name="T95" fmla="*/ 793 h 992"/>
                <a:gd name="T96" fmla="*/ 511 w 1078"/>
                <a:gd name="T97" fmla="*/ 765 h 992"/>
                <a:gd name="T98" fmla="*/ 482 w 1078"/>
                <a:gd name="T99" fmla="*/ 822 h 992"/>
                <a:gd name="T100" fmla="*/ 426 w 1078"/>
                <a:gd name="T101" fmla="*/ 793 h 992"/>
                <a:gd name="T102" fmla="*/ 397 w 1078"/>
                <a:gd name="T103" fmla="*/ 822 h 992"/>
                <a:gd name="T104" fmla="*/ 426 w 1078"/>
                <a:gd name="T105" fmla="*/ 623 h 992"/>
                <a:gd name="T106" fmla="*/ 369 w 1078"/>
                <a:gd name="T107" fmla="*/ 623 h 992"/>
                <a:gd name="T108" fmla="*/ 369 w 1078"/>
                <a:gd name="T109" fmla="*/ 737 h 992"/>
                <a:gd name="T110" fmla="*/ 312 w 1078"/>
                <a:gd name="T111" fmla="*/ 793 h 992"/>
                <a:gd name="T112" fmla="*/ 397 w 1078"/>
                <a:gd name="T113" fmla="*/ 850 h 992"/>
                <a:gd name="T114" fmla="*/ 454 w 1078"/>
                <a:gd name="T115" fmla="*/ 992 h 992"/>
                <a:gd name="T116" fmla="*/ 397 w 1078"/>
                <a:gd name="T117" fmla="*/ 964 h 992"/>
                <a:gd name="T118" fmla="*/ 369 w 1078"/>
                <a:gd name="T119" fmla="*/ 935 h 992"/>
                <a:gd name="T120" fmla="*/ 312 w 1078"/>
                <a:gd name="T121" fmla="*/ 93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8" h="992">
                  <a:moveTo>
                    <a:pt x="312" y="935"/>
                  </a:moveTo>
                  <a:lnTo>
                    <a:pt x="227" y="708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42" y="680"/>
                  </a:lnTo>
                  <a:lnTo>
                    <a:pt x="114" y="652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0" y="368"/>
                  </a:lnTo>
                  <a:lnTo>
                    <a:pt x="57" y="226"/>
                  </a:lnTo>
                  <a:lnTo>
                    <a:pt x="114" y="198"/>
                  </a:lnTo>
                  <a:lnTo>
                    <a:pt x="85" y="141"/>
                  </a:lnTo>
                  <a:lnTo>
                    <a:pt x="114" y="113"/>
                  </a:lnTo>
                  <a:lnTo>
                    <a:pt x="199" y="113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454" y="141"/>
                  </a:lnTo>
                  <a:lnTo>
                    <a:pt x="567" y="85"/>
                  </a:lnTo>
                  <a:lnTo>
                    <a:pt x="681" y="141"/>
                  </a:lnTo>
                  <a:lnTo>
                    <a:pt x="709" y="113"/>
                  </a:lnTo>
                  <a:lnTo>
                    <a:pt x="907" y="170"/>
                  </a:lnTo>
                  <a:lnTo>
                    <a:pt x="1049" y="113"/>
                  </a:lnTo>
                  <a:lnTo>
                    <a:pt x="936" y="226"/>
                  </a:lnTo>
                  <a:lnTo>
                    <a:pt x="822" y="226"/>
                  </a:lnTo>
                  <a:lnTo>
                    <a:pt x="766" y="255"/>
                  </a:lnTo>
                  <a:lnTo>
                    <a:pt x="822" y="312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993" y="368"/>
                  </a:lnTo>
                  <a:lnTo>
                    <a:pt x="1021" y="425"/>
                  </a:lnTo>
                  <a:lnTo>
                    <a:pt x="1078" y="453"/>
                  </a:lnTo>
                  <a:lnTo>
                    <a:pt x="964" y="482"/>
                  </a:lnTo>
                  <a:lnTo>
                    <a:pt x="936" y="538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681" y="397"/>
                  </a:lnTo>
                  <a:lnTo>
                    <a:pt x="681" y="567"/>
                  </a:lnTo>
                  <a:lnTo>
                    <a:pt x="851" y="567"/>
                  </a:lnTo>
                  <a:lnTo>
                    <a:pt x="907" y="623"/>
                  </a:lnTo>
                  <a:lnTo>
                    <a:pt x="794" y="652"/>
                  </a:lnTo>
                  <a:lnTo>
                    <a:pt x="709" y="652"/>
                  </a:lnTo>
                  <a:lnTo>
                    <a:pt x="681" y="680"/>
                  </a:lnTo>
                  <a:lnTo>
                    <a:pt x="794" y="737"/>
                  </a:lnTo>
                  <a:lnTo>
                    <a:pt x="822" y="765"/>
                  </a:lnTo>
                  <a:lnTo>
                    <a:pt x="737" y="822"/>
                  </a:lnTo>
                  <a:lnTo>
                    <a:pt x="624" y="822"/>
                  </a:lnTo>
                  <a:lnTo>
                    <a:pt x="624" y="737"/>
                  </a:lnTo>
                  <a:lnTo>
                    <a:pt x="567" y="793"/>
                  </a:lnTo>
                  <a:lnTo>
                    <a:pt x="511" y="765"/>
                  </a:lnTo>
                  <a:lnTo>
                    <a:pt x="482" y="822"/>
                  </a:lnTo>
                  <a:lnTo>
                    <a:pt x="426" y="793"/>
                  </a:lnTo>
                  <a:lnTo>
                    <a:pt x="397" y="822"/>
                  </a:lnTo>
                  <a:lnTo>
                    <a:pt x="426" y="623"/>
                  </a:lnTo>
                  <a:lnTo>
                    <a:pt x="369" y="623"/>
                  </a:lnTo>
                  <a:lnTo>
                    <a:pt x="369" y="737"/>
                  </a:lnTo>
                  <a:lnTo>
                    <a:pt x="312" y="793"/>
                  </a:lnTo>
                  <a:lnTo>
                    <a:pt x="397" y="850"/>
                  </a:lnTo>
                  <a:lnTo>
                    <a:pt x="454" y="992"/>
                  </a:lnTo>
                  <a:lnTo>
                    <a:pt x="397" y="964"/>
                  </a:lnTo>
                  <a:lnTo>
                    <a:pt x="369" y="935"/>
                  </a:lnTo>
                  <a:lnTo>
                    <a:pt x="312" y="93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997" name="Freeform 298">
              <a:extLst>
                <a:ext uri="{FF2B5EF4-FFF2-40B4-BE49-F238E27FC236}">
                  <a16:creationId xmlns:a16="http://schemas.microsoft.com/office/drawing/2014/main" id="{8EFAAC40-AA9F-4787-9816-50AE2A11C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4854"/>
              <a:ext cx="1191" cy="1106"/>
            </a:xfrm>
            <a:custGeom>
              <a:avLst/>
              <a:gdLst>
                <a:gd name="T0" fmla="*/ 227 w 1191"/>
                <a:gd name="T1" fmla="*/ 28 h 1106"/>
                <a:gd name="T2" fmla="*/ 57 w 1191"/>
                <a:gd name="T3" fmla="*/ 28 h 1106"/>
                <a:gd name="T4" fmla="*/ 28 w 1191"/>
                <a:gd name="T5" fmla="*/ 85 h 1106"/>
                <a:gd name="T6" fmla="*/ 28 w 1191"/>
                <a:gd name="T7" fmla="*/ 369 h 1106"/>
                <a:gd name="T8" fmla="*/ 57 w 1191"/>
                <a:gd name="T9" fmla="*/ 425 h 1106"/>
                <a:gd name="T10" fmla="*/ 85 w 1191"/>
                <a:gd name="T11" fmla="*/ 510 h 1106"/>
                <a:gd name="T12" fmla="*/ 142 w 1191"/>
                <a:gd name="T13" fmla="*/ 652 h 1106"/>
                <a:gd name="T14" fmla="*/ 170 w 1191"/>
                <a:gd name="T15" fmla="*/ 794 h 1106"/>
                <a:gd name="T16" fmla="*/ 198 w 1191"/>
                <a:gd name="T17" fmla="*/ 879 h 1106"/>
                <a:gd name="T18" fmla="*/ 255 w 1191"/>
                <a:gd name="T19" fmla="*/ 1021 h 1106"/>
                <a:gd name="T20" fmla="*/ 425 w 1191"/>
                <a:gd name="T21" fmla="*/ 1021 h 1106"/>
                <a:gd name="T22" fmla="*/ 567 w 1191"/>
                <a:gd name="T23" fmla="*/ 1049 h 1106"/>
                <a:gd name="T24" fmla="*/ 907 w 1191"/>
                <a:gd name="T25" fmla="*/ 1049 h 1106"/>
                <a:gd name="T26" fmla="*/ 794 w 1191"/>
                <a:gd name="T27" fmla="*/ 1021 h 1106"/>
                <a:gd name="T28" fmla="*/ 709 w 1191"/>
                <a:gd name="T29" fmla="*/ 964 h 1106"/>
                <a:gd name="T30" fmla="*/ 794 w 1191"/>
                <a:gd name="T31" fmla="*/ 964 h 1106"/>
                <a:gd name="T32" fmla="*/ 822 w 1191"/>
                <a:gd name="T33" fmla="*/ 907 h 1106"/>
                <a:gd name="T34" fmla="*/ 936 w 1191"/>
                <a:gd name="T35" fmla="*/ 879 h 1106"/>
                <a:gd name="T36" fmla="*/ 964 w 1191"/>
                <a:gd name="T37" fmla="*/ 907 h 1106"/>
                <a:gd name="T38" fmla="*/ 1021 w 1191"/>
                <a:gd name="T39" fmla="*/ 794 h 1106"/>
                <a:gd name="T40" fmla="*/ 1049 w 1191"/>
                <a:gd name="T41" fmla="*/ 709 h 1106"/>
                <a:gd name="T42" fmla="*/ 964 w 1191"/>
                <a:gd name="T43" fmla="*/ 737 h 1106"/>
                <a:gd name="T44" fmla="*/ 907 w 1191"/>
                <a:gd name="T45" fmla="*/ 737 h 1106"/>
                <a:gd name="T46" fmla="*/ 851 w 1191"/>
                <a:gd name="T47" fmla="*/ 681 h 1106"/>
                <a:gd name="T48" fmla="*/ 936 w 1191"/>
                <a:gd name="T49" fmla="*/ 681 h 1106"/>
                <a:gd name="T50" fmla="*/ 907 w 1191"/>
                <a:gd name="T51" fmla="*/ 567 h 1106"/>
                <a:gd name="T52" fmla="*/ 794 w 1191"/>
                <a:gd name="T53" fmla="*/ 482 h 1106"/>
                <a:gd name="T54" fmla="*/ 992 w 1191"/>
                <a:gd name="T55" fmla="*/ 454 h 1106"/>
                <a:gd name="T56" fmla="*/ 1191 w 1191"/>
                <a:gd name="T57" fmla="*/ 284 h 1106"/>
                <a:gd name="T58" fmla="*/ 1049 w 1191"/>
                <a:gd name="T59" fmla="*/ 312 h 1106"/>
                <a:gd name="T60" fmla="*/ 936 w 1191"/>
                <a:gd name="T61" fmla="*/ 369 h 1106"/>
                <a:gd name="T62" fmla="*/ 851 w 1191"/>
                <a:gd name="T63" fmla="*/ 369 h 1106"/>
                <a:gd name="T64" fmla="*/ 879 w 1191"/>
                <a:gd name="T65" fmla="*/ 312 h 1106"/>
                <a:gd name="T66" fmla="*/ 765 w 1191"/>
                <a:gd name="T67" fmla="*/ 312 h 1106"/>
                <a:gd name="T68" fmla="*/ 482 w 1191"/>
                <a:gd name="T69" fmla="*/ 199 h 1106"/>
                <a:gd name="T70" fmla="*/ 312 w 1191"/>
                <a:gd name="T71" fmla="*/ 85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91" h="1106">
                  <a:moveTo>
                    <a:pt x="284" y="0"/>
                  </a:moveTo>
                  <a:lnTo>
                    <a:pt x="227" y="28"/>
                  </a:lnTo>
                  <a:lnTo>
                    <a:pt x="113" y="0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28" y="85"/>
                  </a:lnTo>
                  <a:lnTo>
                    <a:pt x="0" y="255"/>
                  </a:lnTo>
                  <a:lnTo>
                    <a:pt x="28" y="369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42" y="425"/>
                  </a:lnTo>
                  <a:lnTo>
                    <a:pt x="85" y="510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42" y="879"/>
                  </a:lnTo>
                  <a:lnTo>
                    <a:pt x="198" y="879"/>
                  </a:lnTo>
                  <a:lnTo>
                    <a:pt x="255" y="936"/>
                  </a:lnTo>
                  <a:lnTo>
                    <a:pt x="255" y="1021"/>
                  </a:lnTo>
                  <a:lnTo>
                    <a:pt x="312" y="1077"/>
                  </a:lnTo>
                  <a:lnTo>
                    <a:pt x="425" y="1021"/>
                  </a:lnTo>
                  <a:lnTo>
                    <a:pt x="539" y="1077"/>
                  </a:lnTo>
                  <a:lnTo>
                    <a:pt x="567" y="1049"/>
                  </a:lnTo>
                  <a:lnTo>
                    <a:pt x="765" y="1106"/>
                  </a:lnTo>
                  <a:lnTo>
                    <a:pt x="907" y="1049"/>
                  </a:lnTo>
                  <a:lnTo>
                    <a:pt x="936" y="992"/>
                  </a:lnTo>
                  <a:lnTo>
                    <a:pt x="794" y="1021"/>
                  </a:lnTo>
                  <a:lnTo>
                    <a:pt x="737" y="992"/>
                  </a:lnTo>
                  <a:lnTo>
                    <a:pt x="709" y="964"/>
                  </a:lnTo>
                  <a:lnTo>
                    <a:pt x="737" y="907"/>
                  </a:lnTo>
                  <a:lnTo>
                    <a:pt x="794" y="964"/>
                  </a:lnTo>
                  <a:lnTo>
                    <a:pt x="822" y="936"/>
                  </a:lnTo>
                  <a:lnTo>
                    <a:pt x="822" y="907"/>
                  </a:lnTo>
                  <a:lnTo>
                    <a:pt x="879" y="907"/>
                  </a:lnTo>
                  <a:lnTo>
                    <a:pt x="936" y="879"/>
                  </a:lnTo>
                  <a:lnTo>
                    <a:pt x="964" y="851"/>
                  </a:lnTo>
                  <a:lnTo>
                    <a:pt x="964" y="907"/>
                  </a:lnTo>
                  <a:lnTo>
                    <a:pt x="1021" y="851"/>
                  </a:lnTo>
                  <a:lnTo>
                    <a:pt x="1021" y="794"/>
                  </a:lnTo>
                  <a:lnTo>
                    <a:pt x="1106" y="737"/>
                  </a:lnTo>
                  <a:lnTo>
                    <a:pt x="1049" y="709"/>
                  </a:lnTo>
                  <a:lnTo>
                    <a:pt x="992" y="766"/>
                  </a:lnTo>
                  <a:lnTo>
                    <a:pt x="964" y="737"/>
                  </a:lnTo>
                  <a:lnTo>
                    <a:pt x="936" y="794"/>
                  </a:lnTo>
                  <a:lnTo>
                    <a:pt x="907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822" y="652"/>
                  </a:lnTo>
                  <a:lnTo>
                    <a:pt x="936" y="681"/>
                  </a:lnTo>
                  <a:lnTo>
                    <a:pt x="964" y="652"/>
                  </a:lnTo>
                  <a:lnTo>
                    <a:pt x="907" y="567"/>
                  </a:lnTo>
                  <a:lnTo>
                    <a:pt x="794" y="510"/>
                  </a:lnTo>
                  <a:lnTo>
                    <a:pt x="794" y="482"/>
                  </a:lnTo>
                  <a:lnTo>
                    <a:pt x="907" y="482"/>
                  </a:lnTo>
                  <a:lnTo>
                    <a:pt x="992" y="454"/>
                  </a:lnTo>
                  <a:lnTo>
                    <a:pt x="1106" y="454"/>
                  </a:lnTo>
                  <a:lnTo>
                    <a:pt x="1191" y="284"/>
                  </a:lnTo>
                  <a:lnTo>
                    <a:pt x="1077" y="340"/>
                  </a:lnTo>
                  <a:lnTo>
                    <a:pt x="1049" y="312"/>
                  </a:lnTo>
                  <a:lnTo>
                    <a:pt x="992" y="369"/>
                  </a:lnTo>
                  <a:lnTo>
                    <a:pt x="936" y="369"/>
                  </a:lnTo>
                  <a:lnTo>
                    <a:pt x="907" y="369"/>
                  </a:lnTo>
                  <a:lnTo>
                    <a:pt x="851" y="369"/>
                  </a:lnTo>
                  <a:lnTo>
                    <a:pt x="822" y="340"/>
                  </a:lnTo>
                  <a:lnTo>
                    <a:pt x="879" y="312"/>
                  </a:lnTo>
                  <a:lnTo>
                    <a:pt x="822" y="284"/>
                  </a:lnTo>
                  <a:lnTo>
                    <a:pt x="765" y="312"/>
                  </a:lnTo>
                  <a:lnTo>
                    <a:pt x="652" y="199"/>
                  </a:lnTo>
                  <a:lnTo>
                    <a:pt x="482" y="199"/>
                  </a:lnTo>
                  <a:lnTo>
                    <a:pt x="454" y="142"/>
                  </a:lnTo>
                  <a:lnTo>
                    <a:pt x="312" y="85"/>
                  </a:lnTo>
                  <a:lnTo>
                    <a:pt x="284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21" name="Freeform 299">
              <a:extLst>
                <a:ext uri="{FF2B5EF4-FFF2-40B4-BE49-F238E27FC236}">
                  <a16:creationId xmlns:a16="http://schemas.microsoft.com/office/drawing/2014/main" id="{4C0591EB-F283-43B0-947B-9F3B8F326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" y="4344"/>
              <a:ext cx="907" cy="822"/>
            </a:xfrm>
            <a:custGeom>
              <a:avLst/>
              <a:gdLst>
                <a:gd name="T0" fmla="*/ 709 w 907"/>
                <a:gd name="T1" fmla="*/ 822 h 822"/>
                <a:gd name="T2" fmla="*/ 652 w 907"/>
                <a:gd name="T3" fmla="*/ 794 h 822"/>
                <a:gd name="T4" fmla="*/ 595 w 907"/>
                <a:gd name="T5" fmla="*/ 822 h 822"/>
                <a:gd name="T6" fmla="*/ 482 w 907"/>
                <a:gd name="T7" fmla="*/ 709 h 822"/>
                <a:gd name="T8" fmla="*/ 312 w 907"/>
                <a:gd name="T9" fmla="*/ 709 h 822"/>
                <a:gd name="T10" fmla="*/ 284 w 907"/>
                <a:gd name="T11" fmla="*/ 652 h 822"/>
                <a:gd name="T12" fmla="*/ 142 w 907"/>
                <a:gd name="T13" fmla="*/ 595 h 822"/>
                <a:gd name="T14" fmla="*/ 114 w 907"/>
                <a:gd name="T15" fmla="*/ 510 h 822"/>
                <a:gd name="T16" fmla="*/ 142 w 907"/>
                <a:gd name="T17" fmla="*/ 482 h 822"/>
                <a:gd name="T18" fmla="*/ 114 w 907"/>
                <a:gd name="T19" fmla="*/ 453 h 822"/>
                <a:gd name="T20" fmla="*/ 57 w 907"/>
                <a:gd name="T21" fmla="*/ 453 h 822"/>
                <a:gd name="T22" fmla="*/ 57 w 907"/>
                <a:gd name="T23" fmla="*/ 368 h 822"/>
                <a:gd name="T24" fmla="*/ 28 w 907"/>
                <a:gd name="T25" fmla="*/ 255 h 822"/>
                <a:gd name="T26" fmla="*/ 0 w 907"/>
                <a:gd name="T27" fmla="*/ 198 h 822"/>
                <a:gd name="T28" fmla="*/ 28 w 907"/>
                <a:gd name="T29" fmla="*/ 57 h 822"/>
                <a:gd name="T30" fmla="*/ 85 w 907"/>
                <a:gd name="T31" fmla="*/ 85 h 822"/>
                <a:gd name="T32" fmla="*/ 142 w 907"/>
                <a:gd name="T33" fmla="*/ 0 h 822"/>
                <a:gd name="T34" fmla="*/ 284 w 907"/>
                <a:gd name="T35" fmla="*/ 85 h 822"/>
                <a:gd name="T36" fmla="*/ 369 w 907"/>
                <a:gd name="T37" fmla="*/ 198 h 822"/>
                <a:gd name="T38" fmla="*/ 369 w 907"/>
                <a:gd name="T39" fmla="*/ 255 h 822"/>
                <a:gd name="T40" fmla="*/ 482 w 907"/>
                <a:gd name="T41" fmla="*/ 283 h 822"/>
                <a:gd name="T42" fmla="*/ 539 w 907"/>
                <a:gd name="T43" fmla="*/ 425 h 822"/>
                <a:gd name="T44" fmla="*/ 539 w 907"/>
                <a:gd name="T45" fmla="*/ 482 h 822"/>
                <a:gd name="T46" fmla="*/ 652 w 907"/>
                <a:gd name="T47" fmla="*/ 567 h 822"/>
                <a:gd name="T48" fmla="*/ 766 w 907"/>
                <a:gd name="T49" fmla="*/ 538 h 822"/>
                <a:gd name="T50" fmla="*/ 851 w 907"/>
                <a:gd name="T51" fmla="*/ 567 h 822"/>
                <a:gd name="T52" fmla="*/ 794 w 907"/>
                <a:gd name="T53" fmla="*/ 652 h 822"/>
                <a:gd name="T54" fmla="*/ 851 w 907"/>
                <a:gd name="T55" fmla="*/ 680 h 822"/>
                <a:gd name="T56" fmla="*/ 907 w 907"/>
                <a:gd name="T57" fmla="*/ 652 h 822"/>
                <a:gd name="T58" fmla="*/ 907 w 907"/>
                <a:gd name="T59" fmla="*/ 709 h 822"/>
                <a:gd name="T60" fmla="*/ 879 w 907"/>
                <a:gd name="T61" fmla="*/ 765 h 822"/>
                <a:gd name="T62" fmla="*/ 822 w 907"/>
                <a:gd name="T63" fmla="*/ 794 h 822"/>
                <a:gd name="T64" fmla="*/ 709 w 907"/>
                <a:gd name="T65" fmla="*/ 765 h 822"/>
                <a:gd name="T66" fmla="*/ 709 w 907"/>
                <a:gd name="T6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7" h="822">
                  <a:moveTo>
                    <a:pt x="709" y="822"/>
                  </a:moveTo>
                  <a:lnTo>
                    <a:pt x="652" y="794"/>
                  </a:lnTo>
                  <a:lnTo>
                    <a:pt x="595" y="822"/>
                  </a:lnTo>
                  <a:lnTo>
                    <a:pt x="482" y="709"/>
                  </a:lnTo>
                  <a:lnTo>
                    <a:pt x="312" y="709"/>
                  </a:lnTo>
                  <a:lnTo>
                    <a:pt x="284" y="652"/>
                  </a:lnTo>
                  <a:lnTo>
                    <a:pt x="142" y="595"/>
                  </a:lnTo>
                  <a:lnTo>
                    <a:pt x="114" y="510"/>
                  </a:lnTo>
                  <a:lnTo>
                    <a:pt x="142" y="482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28" y="57"/>
                  </a:lnTo>
                  <a:lnTo>
                    <a:pt x="85" y="85"/>
                  </a:lnTo>
                  <a:lnTo>
                    <a:pt x="142" y="0"/>
                  </a:lnTo>
                  <a:lnTo>
                    <a:pt x="284" y="85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482" y="283"/>
                  </a:lnTo>
                  <a:lnTo>
                    <a:pt x="539" y="425"/>
                  </a:lnTo>
                  <a:lnTo>
                    <a:pt x="539" y="482"/>
                  </a:lnTo>
                  <a:lnTo>
                    <a:pt x="652" y="567"/>
                  </a:lnTo>
                  <a:lnTo>
                    <a:pt x="766" y="538"/>
                  </a:lnTo>
                  <a:lnTo>
                    <a:pt x="851" y="567"/>
                  </a:lnTo>
                  <a:lnTo>
                    <a:pt x="794" y="652"/>
                  </a:lnTo>
                  <a:lnTo>
                    <a:pt x="851" y="680"/>
                  </a:lnTo>
                  <a:lnTo>
                    <a:pt x="907" y="652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822" y="794"/>
                  </a:lnTo>
                  <a:lnTo>
                    <a:pt x="709" y="765"/>
                  </a:lnTo>
                  <a:lnTo>
                    <a:pt x="709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22" name="Freeform 300">
              <a:extLst>
                <a:ext uri="{FF2B5EF4-FFF2-40B4-BE49-F238E27FC236}">
                  <a16:creationId xmlns:a16="http://schemas.microsoft.com/office/drawing/2014/main" id="{9355E5B2-F7FD-4BE3-B864-004A37D5D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5" y="4174"/>
              <a:ext cx="1106" cy="737"/>
            </a:xfrm>
            <a:custGeom>
              <a:avLst/>
              <a:gdLst>
                <a:gd name="T0" fmla="*/ 935 w 1106"/>
                <a:gd name="T1" fmla="*/ 283 h 737"/>
                <a:gd name="T2" fmla="*/ 935 w 1106"/>
                <a:gd name="T3" fmla="*/ 368 h 737"/>
                <a:gd name="T4" fmla="*/ 794 w 1106"/>
                <a:gd name="T5" fmla="*/ 340 h 737"/>
                <a:gd name="T6" fmla="*/ 709 w 1106"/>
                <a:gd name="T7" fmla="*/ 397 h 737"/>
                <a:gd name="T8" fmla="*/ 794 w 1106"/>
                <a:gd name="T9" fmla="*/ 567 h 737"/>
                <a:gd name="T10" fmla="*/ 822 w 1106"/>
                <a:gd name="T11" fmla="*/ 510 h 737"/>
                <a:gd name="T12" fmla="*/ 879 w 1106"/>
                <a:gd name="T13" fmla="*/ 538 h 737"/>
                <a:gd name="T14" fmla="*/ 907 w 1106"/>
                <a:gd name="T15" fmla="*/ 425 h 737"/>
                <a:gd name="T16" fmla="*/ 1020 w 1106"/>
                <a:gd name="T17" fmla="*/ 368 h 737"/>
                <a:gd name="T18" fmla="*/ 1106 w 1106"/>
                <a:gd name="T19" fmla="*/ 425 h 737"/>
                <a:gd name="T20" fmla="*/ 1020 w 1106"/>
                <a:gd name="T21" fmla="*/ 510 h 737"/>
                <a:gd name="T22" fmla="*/ 1049 w 1106"/>
                <a:gd name="T23" fmla="*/ 623 h 737"/>
                <a:gd name="T24" fmla="*/ 964 w 1106"/>
                <a:gd name="T25" fmla="*/ 680 h 737"/>
                <a:gd name="T26" fmla="*/ 935 w 1106"/>
                <a:gd name="T27" fmla="*/ 623 h 737"/>
                <a:gd name="T28" fmla="*/ 907 w 1106"/>
                <a:gd name="T29" fmla="*/ 623 h 737"/>
                <a:gd name="T30" fmla="*/ 907 w 1106"/>
                <a:gd name="T31" fmla="*/ 680 h 737"/>
                <a:gd name="T32" fmla="*/ 822 w 1106"/>
                <a:gd name="T33" fmla="*/ 708 h 737"/>
                <a:gd name="T34" fmla="*/ 794 w 1106"/>
                <a:gd name="T35" fmla="*/ 623 h 737"/>
                <a:gd name="T36" fmla="*/ 709 w 1106"/>
                <a:gd name="T37" fmla="*/ 737 h 737"/>
                <a:gd name="T38" fmla="*/ 624 w 1106"/>
                <a:gd name="T39" fmla="*/ 708 h 737"/>
                <a:gd name="T40" fmla="*/ 510 w 1106"/>
                <a:gd name="T41" fmla="*/ 737 h 737"/>
                <a:gd name="T42" fmla="*/ 397 w 1106"/>
                <a:gd name="T43" fmla="*/ 652 h 737"/>
                <a:gd name="T44" fmla="*/ 397 w 1106"/>
                <a:gd name="T45" fmla="*/ 595 h 737"/>
                <a:gd name="T46" fmla="*/ 340 w 1106"/>
                <a:gd name="T47" fmla="*/ 453 h 737"/>
                <a:gd name="T48" fmla="*/ 227 w 1106"/>
                <a:gd name="T49" fmla="*/ 425 h 737"/>
                <a:gd name="T50" fmla="*/ 227 w 1106"/>
                <a:gd name="T51" fmla="*/ 368 h 737"/>
                <a:gd name="T52" fmla="*/ 142 w 1106"/>
                <a:gd name="T53" fmla="*/ 255 h 737"/>
                <a:gd name="T54" fmla="*/ 0 w 1106"/>
                <a:gd name="T55" fmla="*/ 170 h 737"/>
                <a:gd name="T56" fmla="*/ 0 w 1106"/>
                <a:gd name="T57" fmla="*/ 113 h 737"/>
                <a:gd name="T58" fmla="*/ 113 w 1106"/>
                <a:gd name="T59" fmla="*/ 56 h 737"/>
                <a:gd name="T60" fmla="*/ 255 w 1106"/>
                <a:gd name="T61" fmla="*/ 28 h 737"/>
                <a:gd name="T62" fmla="*/ 283 w 1106"/>
                <a:gd name="T63" fmla="*/ 85 h 737"/>
                <a:gd name="T64" fmla="*/ 453 w 1106"/>
                <a:gd name="T65" fmla="*/ 0 h 737"/>
                <a:gd name="T66" fmla="*/ 539 w 1106"/>
                <a:gd name="T67" fmla="*/ 56 h 737"/>
                <a:gd name="T68" fmla="*/ 680 w 1106"/>
                <a:gd name="T69" fmla="*/ 56 h 737"/>
                <a:gd name="T70" fmla="*/ 794 w 1106"/>
                <a:gd name="T71" fmla="*/ 113 h 737"/>
                <a:gd name="T72" fmla="*/ 822 w 1106"/>
                <a:gd name="T73" fmla="*/ 198 h 737"/>
                <a:gd name="T74" fmla="*/ 850 w 1106"/>
                <a:gd name="T75" fmla="*/ 198 h 737"/>
                <a:gd name="T76" fmla="*/ 935 w 1106"/>
                <a:gd name="T77" fmla="*/ 283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6" h="737">
                  <a:moveTo>
                    <a:pt x="935" y="283"/>
                  </a:moveTo>
                  <a:lnTo>
                    <a:pt x="935" y="368"/>
                  </a:lnTo>
                  <a:lnTo>
                    <a:pt x="794" y="340"/>
                  </a:lnTo>
                  <a:lnTo>
                    <a:pt x="709" y="397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79" y="538"/>
                  </a:lnTo>
                  <a:lnTo>
                    <a:pt x="907" y="425"/>
                  </a:lnTo>
                  <a:lnTo>
                    <a:pt x="1020" y="368"/>
                  </a:lnTo>
                  <a:lnTo>
                    <a:pt x="1106" y="425"/>
                  </a:lnTo>
                  <a:lnTo>
                    <a:pt x="1020" y="510"/>
                  </a:lnTo>
                  <a:lnTo>
                    <a:pt x="1049" y="623"/>
                  </a:lnTo>
                  <a:lnTo>
                    <a:pt x="964" y="680"/>
                  </a:lnTo>
                  <a:lnTo>
                    <a:pt x="935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822" y="708"/>
                  </a:lnTo>
                  <a:lnTo>
                    <a:pt x="794" y="623"/>
                  </a:lnTo>
                  <a:lnTo>
                    <a:pt x="709" y="737"/>
                  </a:lnTo>
                  <a:lnTo>
                    <a:pt x="624" y="708"/>
                  </a:lnTo>
                  <a:lnTo>
                    <a:pt x="510" y="737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40" y="453"/>
                  </a:lnTo>
                  <a:lnTo>
                    <a:pt x="227" y="425"/>
                  </a:lnTo>
                  <a:lnTo>
                    <a:pt x="227" y="368"/>
                  </a:lnTo>
                  <a:lnTo>
                    <a:pt x="142" y="255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13" y="56"/>
                  </a:lnTo>
                  <a:lnTo>
                    <a:pt x="255" y="28"/>
                  </a:lnTo>
                  <a:lnTo>
                    <a:pt x="283" y="85"/>
                  </a:lnTo>
                  <a:lnTo>
                    <a:pt x="453" y="0"/>
                  </a:lnTo>
                  <a:lnTo>
                    <a:pt x="539" y="56"/>
                  </a:lnTo>
                  <a:lnTo>
                    <a:pt x="680" y="56"/>
                  </a:lnTo>
                  <a:lnTo>
                    <a:pt x="794" y="113"/>
                  </a:lnTo>
                  <a:lnTo>
                    <a:pt x="822" y="198"/>
                  </a:lnTo>
                  <a:lnTo>
                    <a:pt x="850" y="198"/>
                  </a:lnTo>
                  <a:lnTo>
                    <a:pt x="935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24" name="テキスト ボックス 1023">
            <a:extLst>
              <a:ext uri="{FF2B5EF4-FFF2-40B4-BE49-F238E27FC236}">
                <a16:creationId xmlns:a16="http://schemas.microsoft.com/office/drawing/2014/main" id="{DF8E9E66-ED02-4DCF-AF1D-9AE952240F8E}"/>
              </a:ext>
            </a:extLst>
          </p:cNvPr>
          <p:cNvSpPr txBox="1"/>
          <p:nvPr/>
        </p:nvSpPr>
        <p:spPr>
          <a:xfrm>
            <a:off x="6438330" y="4494183"/>
            <a:ext cx="430887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99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リアス式海岸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465304" y="999461"/>
            <a:ext cx="1172110" cy="680634"/>
          </a:xfrm>
          <a:prstGeom prst="wedgeEllipseCallout">
            <a:avLst>
              <a:gd name="adj1" fmla="val 34019"/>
              <a:gd name="adj2" fmla="val 7972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郷土料理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7116336" y="267359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こけし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A63304E-340F-44A8-90B6-57EF794F8CBB}"/>
              </a:ext>
            </a:extLst>
          </p:cNvPr>
          <p:cNvSpPr txBox="1"/>
          <p:nvPr/>
        </p:nvSpPr>
        <p:spPr>
          <a:xfrm>
            <a:off x="6495370" y="2911901"/>
            <a:ext cx="430887" cy="91307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FF99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三陸海岸</a:t>
            </a:r>
            <a:endParaRPr kumimoji="1" lang="ja-JP" altLang="en-US" sz="1600" b="1" dirty="0">
              <a:solidFill>
                <a:srgbClr val="FF99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394A300A-E8ED-45BB-9955-DF9CEB3FCDAF}"/>
              </a:ext>
            </a:extLst>
          </p:cNvPr>
          <p:cNvGrpSpPr/>
          <p:nvPr/>
        </p:nvGrpSpPr>
        <p:grpSpPr>
          <a:xfrm>
            <a:off x="1681995" y="1247254"/>
            <a:ext cx="1626316" cy="1498392"/>
            <a:chOff x="7196517" y="2064236"/>
            <a:chExt cx="3109362" cy="2864784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8B244D2E-E85F-4C22-81D4-DF4F2457B0EC}"/>
                </a:ext>
              </a:extLst>
            </p:cNvPr>
            <p:cNvGrpSpPr/>
            <p:nvPr/>
          </p:nvGrpSpPr>
          <p:grpSpPr>
            <a:xfrm>
              <a:off x="9314877" y="2544296"/>
              <a:ext cx="991002" cy="1662256"/>
              <a:chOff x="7603884" y="4364990"/>
              <a:chExt cx="1080819" cy="1812910"/>
            </a:xfrm>
          </p:grpSpPr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6B6492A9-B3EF-45FF-B4D7-9F075379C598}"/>
                  </a:ext>
                </a:extLst>
              </p:cNvPr>
              <p:cNvGrpSpPr/>
              <p:nvPr/>
            </p:nvGrpSpPr>
            <p:grpSpPr>
              <a:xfrm>
                <a:off x="7603884" y="510413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9AB6E27B-1514-4E18-8BD3-FBE75A4FFB9B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AD934D49-CEFA-4C99-9004-DDABFD32A55C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6C8783BC-1E1C-4B3E-9B2C-B47CD94FD350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D5841BFA-ED0D-4B11-BA14-E3224B12409C}"/>
                  </a:ext>
                </a:extLst>
              </p:cNvPr>
              <p:cNvGrpSpPr/>
              <p:nvPr/>
            </p:nvGrpSpPr>
            <p:grpSpPr>
              <a:xfrm>
                <a:off x="7603884" y="473075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99C63520-2CEA-46FD-80F1-F30D2DA2A7FF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5C470129-521D-4D9F-80EB-F561E93329FD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D44D18CE-E19D-49F8-952B-267E1B9D0C60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6D8E9A9A-1D87-45F2-A0F7-7BFF86CD492C}"/>
                  </a:ext>
                </a:extLst>
              </p:cNvPr>
              <p:cNvGrpSpPr/>
              <p:nvPr/>
            </p:nvGrpSpPr>
            <p:grpSpPr>
              <a:xfrm>
                <a:off x="7603884" y="436499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F577FCA9-9D90-4BA9-9314-66808EADA57C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BF9E3330-9B47-43A0-9564-CC1B2BC55FEB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39FD871A-C888-448F-A93A-93DA7B3EC516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E8EC1DFC-5A2B-40BC-A6AB-A25A6B141022}"/>
                </a:ext>
              </a:extLst>
            </p:cNvPr>
            <p:cNvGrpSpPr/>
            <p:nvPr/>
          </p:nvGrpSpPr>
          <p:grpSpPr>
            <a:xfrm>
              <a:off x="8274988" y="3876508"/>
              <a:ext cx="1059421" cy="1052512"/>
              <a:chOff x="8939644" y="4166751"/>
              <a:chExt cx="1486742" cy="1477046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C9CE851F-1F8E-4E01-B71D-533A04E67D23}"/>
                  </a:ext>
                </a:extLst>
              </p:cNvPr>
              <p:cNvGrpSpPr/>
              <p:nvPr/>
            </p:nvGrpSpPr>
            <p:grpSpPr>
              <a:xfrm>
                <a:off x="8939644" y="4166751"/>
                <a:ext cx="1486742" cy="1477046"/>
                <a:chOff x="2182484" y="3171098"/>
                <a:chExt cx="2734122" cy="2716291"/>
              </a:xfrm>
            </p:grpSpPr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6018FEF8-1343-45F0-852A-41ED8978E81E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F9AD0F44-5AAB-4CF6-A623-5794AA4F55CC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5B8EC7DD-B152-430F-A860-E4973E293369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B3AC4794-9284-4769-A777-D3E4DF8EA24C}"/>
                  </a:ext>
                </a:extLst>
              </p:cNvPr>
              <p:cNvGrpSpPr/>
              <p:nvPr/>
            </p:nvGrpSpPr>
            <p:grpSpPr>
              <a:xfrm>
                <a:off x="9054354" y="4372539"/>
                <a:ext cx="1292972" cy="739632"/>
                <a:chOff x="1741331" y="4259267"/>
                <a:chExt cx="2355471" cy="1598619"/>
              </a:xfrm>
              <a:pattFill prst="sm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25681890-AE8B-44E9-B68A-8B8B394DADF1}"/>
                    </a:ext>
                  </a:extLst>
                </p:cNvPr>
                <p:cNvSpPr/>
                <p:nvPr/>
              </p:nvSpPr>
              <p:spPr>
                <a:xfrm>
                  <a:off x="2090535" y="4433888"/>
                  <a:ext cx="1678230" cy="1069981"/>
                </a:xfrm>
                <a:custGeom>
                  <a:avLst/>
                  <a:gdLst>
                    <a:gd name="connsiteX0" fmla="*/ 1376257 w 1678230"/>
                    <a:gd name="connsiteY0" fmla="*/ 866859 h 1069981"/>
                    <a:gd name="connsiteX1" fmla="*/ 1297231 w 1678230"/>
                    <a:gd name="connsiteY1" fmla="*/ 882733 h 1069981"/>
                    <a:gd name="connsiteX2" fmla="*/ 1201065 w 1678230"/>
                    <a:gd name="connsiteY2" fmla="*/ 889006 h 1069981"/>
                    <a:gd name="connsiteX3" fmla="*/ 1137752 w 1678230"/>
                    <a:gd name="connsiteY3" fmla="*/ 884876 h 1069981"/>
                    <a:gd name="connsiteX4" fmla="*/ 1096676 w 1678230"/>
                    <a:gd name="connsiteY4" fmla="*/ 933847 h 1069981"/>
                    <a:gd name="connsiteX5" fmla="*/ 967791 w 1678230"/>
                    <a:gd name="connsiteY5" fmla="*/ 1017248 h 1069981"/>
                    <a:gd name="connsiteX6" fmla="*/ 925432 w 1678230"/>
                    <a:gd name="connsiteY6" fmla="*/ 1032126 h 1069981"/>
                    <a:gd name="connsiteX7" fmla="*/ 967702 w 1678230"/>
                    <a:gd name="connsiteY7" fmla="*/ 1035590 h 1069981"/>
                    <a:gd name="connsiteX8" fmla="*/ 1375680 w 1678230"/>
                    <a:gd name="connsiteY8" fmla="*/ 868011 h 1069981"/>
                    <a:gd name="connsiteX9" fmla="*/ 291377 w 1678230"/>
                    <a:gd name="connsiteY9" fmla="*/ 864723 h 1069981"/>
                    <a:gd name="connsiteX10" fmla="*/ 293024 w 1678230"/>
                    <a:gd name="connsiteY10" fmla="*/ 868011 h 1069981"/>
                    <a:gd name="connsiteX11" fmla="*/ 701002 w 1678230"/>
                    <a:gd name="connsiteY11" fmla="*/ 1035590 h 1069981"/>
                    <a:gd name="connsiteX12" fmla="*/ 741595 w 1678230"/>
                    <a:gd name="connsiteY12" fmla="*/ 1033054 h 1069981"/>
                    <a:gd name="connsiteX13" fmla="*/ 740258 w 1678230"/>
                    <a:gd name="connsiteY13" fmla="*/ 1032714 h 1069981"/>
                    <a:gd name="connsiteX14" fmla="*/ 572030 w 1678230"/>
                    <a:gd name="connsiteY14" fmla="*/ 933847 h 1069981"/>
                    <a:gd name="connsiteX15" fmla="*/ 531448 w 1678230"/>
                    <a:gd name="connsiteY15" fmla="*/ 885465 h 1069981"/>
                    <a:gd name="connsiteX16" fmla="*/ 477165 w 1678230"/>
                    <a:gd name="connsiteY16" fmla="*/ 889006 h 1069981"/>
                    <a:gd name="connsiteX17" fmla="*/ 291431 w 1678230"/>
                    <a:gd name="connsiteY17" fmla="*/ 864741 h 1069981"/>
                    <a:gd name="connsiteX18" fmla="*/ 946209 w 1678230"/>
                    <a:gd name="connsiteY18" fmla="*/ 840463 h 1069981"/>
                    <a:gd name="connsiteX19" fmla="*/ 914056 w 1678230"/>
                    <a:gd name="connsiteY19" fmla="*/ 846084 h 1069981"/>
                    <a:gd name="connsiteX20" fmla="*/ 829590 w 1678230"/>
                    <a:gd name="connsiteY20" fmla="*/ 850906 h 1069981"/>
                    <a:gd name="connsiteX21" fmla="*/ 730023 w 1678230"/>
                    <a:gd name="connsiteY21" fmla="*/ 841165 h 1069981"/>
                    <a:gd name="connsiteX22" fmla="*/ 662899 w 1678230"/>
                    <a:gd name="connsiteY22" fmla="*/ 864741 h 1069981"/>
                    <a:gd name="connsiteX23" fmla="*/ 573331 w 1678230"/>
                    <a:gd name="connsiteY23" fmla="*/ 882733 h 1069981"/>
                    <a:gd name="connsiteX24" fmla="*/ 572448 w 1678230"/>
                    <a:gd name="connsiteY24" fmla="*/ 882791 h 1069981"/>
                    <a:gd name="connsiteX25" fmla="*/ 589031 w 1678230"/>
                    <a:gd name="connsiteY25" fmla="*/ 903486 h 1069981"/>
                    <a:gd name="connsiteX26" fmla="*/ 747309 w 1678230"/>
                    <a:gd name="connsiteY26" fmla="*/ 999238 h 1069981"/>
                    <a:gd name="connsiteX27" fmla="*/ 834166 w 1678230"/>
                    <a:gd name="connsiteY27" fmla="*/ 1021565 h 1069981"/>
                    <a:gd name="connsiteX28" fmla="*/ 873349 w 1678230"/>
                    <a:gd name="connsiteY28" fmla="*/ 1014028 h 1069981"/>
                    <a:gd name="connsiteX29" fmla="*/ 1068157 w 1678230"/>
                    <a:gd name="connsiteY29" fmla="*/ 914618 h 1069981"/>
                    <a:gd name="connsiteX30" fmla="*/ 1097403 w 1678230"/>
                    <a:gd name="connsiteY30" fmla="*/ 881227 h 1069981"/>
                    <a:gd name="connsiteX31" fmla="*/ 1015331 w 1678230"/>
                    <a:gd name="connsiteY31" fmla="*/ 864741 h 1069981"/>
                    <a:gd name="connsiteX32" fmla="*/ 527912 w 1678230"/>
                    <a:gd name="connsiteY32" fmla="*/ 779545 h 1069981"/>
                    <a:gd name="connsiteX33" fmla="*/ 533925 w 1678230"/>
                    <a:gd name="connsiteY33" fmla="*/ 816506 h 1069981"/>
                    <a:gd name="connsiteX34" fmla="*/ 550008 w 1678230"/>
                    <a:gd name="connsiteY34" fmla="*/ 850065 h 1069981"/>
                    <a:gd name="connsiteX35" fmla="*/ 566398 w 1678230"/>
                    <a:gd name="connsiteY35" fmla="*/ 849041 h 1069981"/>
                    <a:gd name="connsiteX36" fmla="*/ 649511 w 1678230"/>
                    <a:gd name="connsiteY36" fmla="*/ 833053 h 1069981"/>
                    <a:gd name="connsiteX37" fmla="*/ 661724 w 1678230"/>
                    <a:gd name="connsiteY37" fmla="*/ 828945 h 1069981"/>
                    <a:gd name="connsiteX38" fmla="*/ 562803 w 1678230"/>
                    <a:gd name="connsiteY38" fmla="*/ 798173 h 1069981"/>
                    <a:gd name="connsiteX39" fmla="*/ 837900 w 1678230"/>
                    <a:gd name="connsiteY39" fmla="*/ 778367 h 1069981"/>
                    <a:gd name="connsiteX40" fmla="*/ 814572 w 1678230"/>
                    <a:gd name="connsiteY40" fmla="*/ 798569 h 1069981"/>
                    <a:gd name="connsiteX41" fmla="*/ 788218 w 1678230"/>
                    <a:gd name="connsiteY41" fmla="*/ 812639 h 1069981"/>
                    <a:gd name="connsiteX42" fmla="*/ 829589 w 1678230"/>
                    <a:gd name="connsiteY42" fmla="*/ 816515 h 1069981"/>
                    <a:gd name="connsiteX43" fmla="*/ 890984 w 1678230"/>
                    <a:gd name="connsiteY43" fmla="*/ 813158 h 1069981"/>
                    <a:gd name="connsiteX44" fmla="*/ 863659 w 1678230"/>
                    <a:gd name="connsiteY44" fmla="*/ 798569 h 1069981"/>
                    <a:gd name="connsiteX45" fmla="*/ 1141513 w 1678230"/>
                    <a:gd name="connsiteY45" fmla="*/ 775117 h 1069981"/>
                    <a:gd name="connsiteX46" fmla="*/ 1067102 w 1678230"/>
                    <a:gd name="connsiteY46" fmla="*/ 809998 h 1069981"/>
                    <a:gd name="connsiteX47" fmla="*/ 1010750 w 1678230"/>
                    <a:gd name="connsiteY47" fmla="*/ 827010 h 1069981"/>
                    <a:gd name="connsiteX48" fmla="*/ 1028717 w 1678230"/>
                    <a:gd name="connsiteY48" fmla="*/ 833053 h 1069981"/>
                    <a:gd name="connsiteX49" fmla="*/ 1111830 w 1678230"/>
                    <a:gd name="connsiteY49" fmla="*/ 849041 h 1069981"/>
                    <a:gd name="connsiteX50" fmla="*/ 1118280 w 1678230"/>
                    <a:gd name="connsiteY50" fmla="*/ 849444 h 1069981"/>
                    <a:gd name="connsiteX51" fmla="*/ 1134780 w 1678230"/>
                    <a:gd name="connsiteY51" fmla="*/ 816506 h 1069981"/>
                    <a:gd name="connsiteX52" fmla="*/ 949429 w 1678230"/>
                    <a:gd name="connsiteY52" fmla="*/ 611692 h 1069981"/>
                    <a:gd name="connsiteX53" fmla="*/ 944636 w 1678230"/>
                    <a:gd name="connsiteY53" fmla="*/ 642463 h 1069981"/>
                    <a:gd name="connsiteX54" fmla="*/ 896739 w 1678230"/>
                    <a:gd name="connsiteY54" fmla="*/ 727413 h 1069981"/>
                    <a:gd name="connsiteX55" fmla="*/ 863704 w 1678230"/>
                    <a:gd name="connsiteY55" fmla="*/ 756021 h 1069981"/>
                    <a:gd name="connsiteX56" fmla="*/ 887976 w 1678230"/>
                    <a:gd name="connsiteY56" fmla="*/ 774251 h 1069981"/>
                    <a:gd name="connsiteX57" fmla="*/ 948867 w 1678230"/>
                    <a:gd name="connsiteY57" fmla="*/ 805384 h 1069981"/>
                    <a:gd name="connsiteX58" fmla="*/ 981829 w 1678230"/>
                    <a:gd name="connsiteY58" fmla="*/ 799866 h 1069981"/>
                    <a:gd name="connsiteX59" fmla="*/ 1081546 w 1678230"/>
                    <a:gd name="connsiteY59" fmla="*/ 767790 h 1069981"/>
                    <a:gd name="connsiteX60" fmla="*/ 1139592 w 1678230"/>
                    <a:gd name="connsiteY60" fmla="*/ 735494 h 1069981"/>
                    <a:gd name="connsiteX61" fmla="*/ 1134780 w 1678230"/>
                    <a:gd name="connsiteY61" fmla="*/ 705912 h 1069981"/>
                    <a:gd name="connsiteX62" fmla="*/ 1108980 w 1678230"/>
                    <a:gd name="connsiteY62" fmla="*/ 654408 h 1069981"/>
                    <a:gd name="connsiteX63" fmla="*/ 1074662 w 1678230"/>
                    <a:gd name="connsiteY63" fmla="*/ 615227 h 1069981"/>
                    <a:gd name="connsiteX64" fmla="*/ 1039140 w 1678230"/>
                    <a:gd name="connsiteY64" fmla="*/ 617544 h 1069981"/>
                    <a:gd name="connsiteX65" fmla="*/ 728211 w 1678230"/>
                    <a:gd name="connsiteY65" fmla="*/ 607903 h 1069981"/>
                    <a:gd name="connsiteX66" fmla="*/ 711444 w 1678230"/>
                    <a:gd name="connsiteY66" fmla="*/ 611271 h 1069981"/>
                    <a:gd name="connsiteX67" fmla="*/ 615278 w 1678230"/>
                    <a:gd name="connsiteY67" fmla="*/ 617544 h 1069981"/>
                    <a:gd name="connsiteX68" fmla="*/ 593271 w 1678230"/>
                    <a:gd name="connsiteY68" fmla="*/ 616109 h 1069981"/>
                    <a:gd name="connsiteX69" fmla="*/ 559724 w 1678230"/>
                    <a:gd name="connsiteY69" fmla="*/ 654408 h 1069981"/>
                    <a:gd name="connsiteX70" fmla="*/ 533925 w 1678230"/>
                    <a:gd name="connsiteY70" fmla="*/ 705912 h 1069981"/>
                    <a:gd name="connsiteX71" fmla="*/ 528045 w 1678230"/>
                    <a:gd name="connsiteY71" fmla="*/ 742053 h 1069981"/>
                    <a:gd name="connsiteX72" fmla="*/ 582030 w 1678230"/>
                    <a:gd name="connsiteY72" fmla="*/ 769655 h 1069981"/>
                    <a:gd name="connsiteX73" fmla="*/ 697922 w 1678230"/>
                    <a:gd name="connsiteY73" fmla="*/ 804180 h 1069981"/>
                    <a:gd name="connsiteX74" fmla="*/ 726483 w 1678230"/>
                    <a:gd name="connsiteY74" fmla="*/ 806855 h 1069981"/>
                    <a:gd name="connsiteX75" fmla="*/ 790252 w 1678230"/>
                    <a:gd name="connsiteY75" fmla="*/ 774251 h 1069981"/>
                    <a:gd name="connsiteX76" fmla="*/ 810860 w 1678230"/>
                    <a:gd name="connsiteY76" fmla="*/ 757160 h 1069981"/>
                    <a:gd name="connsiteX77" fmla="*/ 805392 w 1678230"/>
                    <a:gd name="connsiteY77" fmla="*/ 752872 h 1069981"/>
                    <a:gd name="connsiteX78" fmla="*/ 733594 w 1678230"/>
                    <a:gd name="connsiteY78" fmla="*/ 642463 h 1069981"/>
                    <a:gd name="connsiteX79" fmla="*/ 359637 w 1678230"/>
                    <a:gd name="connsiteY79" fmla="*/ 588431 h 1069981"/>
                    <a:gd name="connsiteX80" fmla="*/ 333848 w 1678230"/>
                    <a:gd name="connsiteY80" fmla="*/ 607800 h 1069981"/>
                    <a:gd name="connsiteX81" fmla="*/ 258229 w 1678230"/>
                    <a:gd name="connsiteY81" fmla="*/ 761209 h 1069981"/>
                    <a:gd name="connsiteX82" fmla="*/ 267224 w 1678230"/>
                    <a:gd name="connsiteY82" fmla="*/ 816506 h 1069981"/>
                    <a:gd name="connsiteX83" fmla="*/ 269575 w 1678230"/>
                    <a:gd name="connsiteY83" fmla="*/ 821199 h 1069981"/>
                    <a:gd name="connsiteX84" fmla="*/ 304817 w 1678230"/>
                    <a:gd name="connsiteY84" fmla="*/ 833053 h 1069981"/>
                    <a:gd name="connsiteX85" fmla="*/ 477164 w 1678230"/>
                    <a:gd name="connsiteY85" fmla="*/ 854615 h 1069981"/>
                    <a:gd name="connsiteX86" fmla="*/ 514082 w 1678230"/>
                    <a:gd name="connsiteY86" fmla="*/ 852309 h 1069981"/>
                    <a:gd name="connsiteX87" fmla="*/ 500232 w 1678230"/>
                    <a:gd name="connsiteY87" fmla="*/ 823438 h 1069981"/>
                    <a:gd name="connsiteX88" fmla="*/ 490538 w 1678230"/>
                    <a:gd name="connsiteY88" fmla="*/ 761209 h 1069981"/>
                    <a:gd name="connsiteX89" fmla="*/ 490820 w 1678230"/>
                    <a:gd name="connsiteY89" fmla="*/ 759400 h 1069981"/>
                    <a:gd name="connsiteX90" fmla="*/ 433917 w 1678230"/>
                    <a:gd name="connsiteY90" fmla="*/ 714772 h 1069981"/>
                    <a:gd name="connsiteX91" fmla="*/ 362119 w 1678230"/>
                    <a:gd name="connsiteY91" fmla="*/ 604363 h 1069981"/>
                    <a:gd name="connsiteX92" fmla="*/ 827209 w 1678230"/>
                    <a:gd name="connsiteY92" fmla="*/ 584078 h 1069981"/>
                    <a:gd name="connsiteX93" fmla="*/ 801012 w 1678230"/>
                    <a:gd name="connsiteY93" fmla="*/ 593279 h 1069981"/>
                    <a:gd name="connsiteX94" fmla="*/ 761698 w 1678230"/>
                    <a:gd name="connsiteY94" fmla="*/ 601176 h 1069981"/>
                    <a:gd name="connsiteX95" fmla="*/ 767287 w 1678230"/>
                    <a:gd name="connsiteY95" fmla="*/ 635531 h 1069981"/>
                    <a:gd name="connsiteX96" fmla="*/ 833910 w 1678230"/>
                    <a:gd name="connsiteY96" fmla="*/ 733643 h 1069981"/>
                    <a:gd name="connsiteX97" fmla="*/ 836695 w 1678230"/>
                    <a:gd name="connsiteY97" fmla="*/ 735735 h 1069981"/>
                    <a:gd name="connsiteX98" fmla="*/ 866497 w 1678230"/>
                    <a:gd name="connsiteY98" fmla="*/ 711020 h 1069981"/>
                    <a:gd name="connsiteX99" fmla="*/ 910942 w 1678230"/>
                    <a:gd name="connsiteY99" fmla="*/ 635531 h 1069981"/>
                    <a:gd name="connsiteX100" fmla="*/ 915777 w 1678230"/>
                    <a:gd name="connsiteY100" fmla="*/ 605808 h 1069981"/>
                    <a:gd name="connsiteX101" fmla="*/ 853406 w 1678230"/>
                    <a:gd name="connsiteY101" fmla="*/ 593279 h 1069981"/>
                    <a:gd name="connsiteX102" fmla="*/ 1300553 w 1678230"/>
                    <a:gd name="connsiteY102" fmla="*/ 581949 h 1069981"/>
                    <a:gd name="connsiteX103" fmla="*/ 1297061 w 1678230"/>
                    <a:gd name="connsiteY103" fmla="*/ 604363 h 1069981"/>
                    <a:gd name="connsiteX104" fmla="*/ 1215367 w 1678230"/>
                    <a:gd name="connsiteY104" fmla="*/ 723892 h 1069981"/>
                    <a:gd name="connsiteX105" fmla="*/ 1176673 w 1678230"/>
                    <a:gd name="connsiteY105" fmla="*/ 751610 h 1069981"/>
                    <a:gd name="connsiteX106" fmla="*/ 1178168 w 1678230"/>
                    <a:gd name="connsiteY106" fmla="*/ 761209 h 1069981"/>
                    <a:gd name="connsiteX107" fmla="*/ 1168474 w 1678230"/>
                    <a:gd name="connsiteY107" fmla="*/ 823438 h 1069981"/>
                    <a:gd name="connsiteX108" fmla="*/ 1154901 w 1678230"/>
                    <a:gd name="connsiteY108" fmla="*/ 851731 h 1069981"/>
                    <a:gd name="connsiteX109" fmla="*/ 1201064 w 1678230"/>
                    <a:gd name="connsiteY109" fmla="*/ 854615 h 1069981"/>
                    <a:gd name="connsiteX110" fmla="*/ 1373412 w 1678230"/>
                    <a:gd name="connsiteY110" fmla="*/ 833053 h 1069981"/>
                    <a:gd name="connsiteX111" fmla="*/ 1397199 w 1678230"/>
                    <a:gd name="connsiteY111" fmla="*/ 825052 h 1069981"/>
                    <a:gd name="connsiteX112" fmla="*/ 1401480 w 1678230"/>
                    <a:gd name="connsiteY112" fmla="*/ 816506 h 1069981"/>
                    <a:gd name="connsiteX113" fmla="*/ 1410475 w 1678230"/>
                    <a:gd name="connsiteY113" fmla="*/ 761209 h 1069981"/>
                    <a:gd name="connsiteX114" fmla="*/ 1309367 w 1678230"/>
                    <a:gd name="connsiteY114" fmla="*/ 586678 h 1069981"/>
                    <a:gd name="connsiteX115" fmla="*/ 393133 w 1678230"/>
                    <a:gd name="connsiteY115" fmla="*/ 580966 h 1069981"/>
                    <a:gd name="connsiteX116" fmla="*/ 395811 w 1678230"/>
                    <a:gd name="connsiteY116" fmla="*/ 597431 h 1069981"/>
                    <a:gd name="connsiteX117" fmla="*/ 462435 w 1678230"/>
                    <a:gd name="connsiteY117" fmla="*/ 695543 h 1069981"/>
                    <a:gd name="connsiteX118" fmla="*/ 496753 w 1678230"/>
                    <a:gd name="connsiteY118" fmla="*/ 721318 h 1069981"/>
                    <a:gd name="connsiteX119" fmla="*/ 500232 w 1678230"/>
                    <a:gd name="connsiteY119" fmla="*/ 698981 h 1069981"/>
                    <a:gd name="connsiteX120" fmla="*/ 528036 w 1678230"/>
                    <a:gd name="connsiteY120" fmla="*/ 641021 h 1069981"/>
                    <a:gd name="connsiteX121" fmla="*/ 551233 w 1678230"/>
                    <a:gd name="connsiteY121" fmla="*/ 613366 h 1069981"/>
                    <a:gd name="connsiteX122" fmla="*/ 519113 w 1678230"/>
                    <a:gd name="connsiteY122" fmla="*/ 611271 h 1069981"/>
                    <a:gd name="connsiteX123" fmla="*/ 440314 w 1678230"/>
                    <a:gd name="connsiteY123" fmla="*/ 596127 h 1069981"/>
                    <a:gd name="connsiteX124" fmla="*/ 1266416 w 1678230"/>
                    <a:gd name="connsiteY124" fmla="*/ 578689 h 1069981"/>
                    <a:gd name="connsiteX125" fmla="*/ 1224874 w 1678230"/>
                    <a:gd name="connsiteY125" fmla="*/ 593279 h 1069981"/>
                    <a:gd name="connsiteX126" fmla="*/ 1135306 w 1678230"/>
                    <a:gd name="connsiteY126" fmla="*/ 611271 h 1069981"/>
                    <a:gd name="connsiteX127" fmla="*/ 1116732 w 1678230"/>
                    <a:gd name="connsiteY127" fmla="*/ 612483 h 1069981"/>
                    <a:gd name="connsiteX128" fmla="*/ 1140670 w 1678230"/>
                    <a:gd name="connsiteY128" fmla="*/ 641021 h 1069981"/>
                    <a:gd name="connsiteX129" fmla="*/ 1168474 w 1678230"/>
                    <a:gd name="connsiteY129" fmla="*/ 698981 h 1069981"/>
                    <a:gd name="connsiteX130" fmla="*/ 1171048 w 1678230"/>
                    <a:gd name="connsiteY130" fmla="*/ 715505 h 1069981"/>
                    <a:gd name="connsiteX131" fmla="*/ 1226340 w 1678230"/>
                    <a:gd name="connsiteY131" fmla="*/ 664078 h 1069981"/>
                    <a:gd name="connsiteX132" fmla="*/ 1263367 w 1678230"/>
                    <a:gd name="connsiteY132" fmla="*/ 597431 h 1069981"/>
                    <a:gd name="connsiteX133" fmla="*/ 761723 w 1678230"/>
                    <a:gd name="connsiteY133" fmla="*/ 559136 h 1069981"/>
                    <a:gd name="connsiteX134" fmla="*/ 760793 w 1678230"/>
                    <a:gd name="connsiteY134" fmla="*/ 564854 h 1069981"/>
                    <a:gd name="connsiteX135" fmla="*/ 768971 w 1678230"/>
                    <a:gd name="connsiteY135" fmla="*/ 563005 h 1069981"/>
                    <a:gd name="connsiteX136" fmla="*/ 914602 w 1678230"/>
                    <a:gd name="connsiteY136" fmla="*/ 547440 h 1069981"/>
                    <a:gd name="connsiteX137" fmla="*/ 882454 w 1678230"/>
                    <a:gd name="connsiteY137" fmla="*/ 564604 h 1069981"/>
                    <a:gd name="connsiteX138" fmla="*/ 918523 w 1678230"/>
                    <a:gd name="connsiteY138" fmla="*/ 571542 h 1069981"/>
                    <a:gd name="connsiteX139" fmla="*/ 720056 w 1678230"/>
                    <a:gd name="connsiteY139" fmla="*/ 536890 h 1069981"/>
                    <a:gd name="connsiteX140" fmla="*/ 654614 w 1678230"/>
                    <a:gd name="connsiteY140" fmla="*/ 567193 h 1069981"/>
                    <a:gd name="connsiteX141" fmla="*/ 635005 w 1678230"/>
                    <a:gd name="connsiteY141" fmla="*/ 581921 h 1069981"/>
                    <a:gd name="connsiteX142" fmla="*/ 704511 w 1678230"/>
                    <a:gd name="connsiteY142" fmla="*/ 577579 h 1069981"/>
                    <a:gd name="connsiteX143" fmla="*/ 725037 w 1678230"/>
                    <a:gd name="connsiteY143" fmla="*/ 572938 h 1069981"/>
                    <a:gd name="connsiteX144" fmla="*/ 729839 w 1678230"/>
                    <a:gd name="connsiteY144" fmla="*/ 542113 h 1069981"/>
                    <a:gd name="connsiteX145" fmla="*/ 946997 w 1678230"/>
                    <a:gd name="connsiteY145" fmla="*/ 533162 h 1069981"/>
                    <a:gd name="connsiteX146" fmla="*/ 953956 w 1678230"/>
                    <a:gd name="connsiteY146" fmla="*/ 577832 h 1069981"/>
                    <a:gd name="connsiteX147" fmla="*/ 1034996 w 1678230"/>
                    <a:gd name="connsiteY147" fmla="*/ 582894 h 1069981"/>
                    <a:gd name="connsiteX148" fmla="*/ 1014090 w 1678230"/>
                    <a:gd name="connsiteY148" fmla="*/ 567193 h 1069981"/>
                    <a:gd name="connsiteX149" fmla="*/ 948561 w 1678230"/>
                    <a:gd name="connsiteY149" fmla="*/ 533688 h 1069981"/>
                    <a:gd name="connsiteX150" fmla="*/ 837908 w 1678230"/>
                    <a:gd name="connsiteY150" fmla="*/ 501573 h 1069981"/>
                    <a:gd name="connsiteX151" fmla="*/ 771465 w 1678230"/>
                    <a:gd name="connsiteY151" fmla="*/ 516595 h 1069981"/>
                    <a:gd name="connsiteX152" fmla="*/ 767711 w 1678230"/>
                    <a:gd name="connsiteY152" fmla="*/ 524089 h 1069981"/>
                    <a:gd name="connsiteX153" fmla="*/ 791580 w 1678230"/>
                    <a:gd name="connsiteY153" fmla="*/ 536293 h 1069981"/>
                    <a:gd name="connsiteX154" fmla="*/ 828901 w 1678230"/>
                    <a:gd name="connsiteY154" fmla="*/ 548846 h 1069981"/>
                    <a:gd name="connsiteX155" fmla="*/ 898209 w 1678230"/>
                    <a:gd name="connsiteY155" fmla="*/ 516752 h 1069981"/>
                    <a:gd name="connsiteX156" fmla="*/ 873349 w 1678230"/>
                    <a:gd name="connsiteY156" fmla="*/ 508391 h 1069981"/>
                    <a:gd name="connsiteX157" fmla="*/ 654111 w 1678230"/>
                    <a:gd name="connsiteY157" fmla="*/ 489758 h 1069981"/>
                    <a:gd name="connsiteX158" fmla="*/ 611768 w 1678230"/>
                    <a:gd name="connsiteY158" fmla="*/ 492403 h 1069981"/>
                    <a:gd name="connsiteX159" fmla="*/ 453443 w 1678230"/>
                    <a:gd name="connsiteY159" fmla="*/ 533688 h 1069981"/>
                    <a:gd name="connsiteX160" fmla="*/ 416090 w 1678230"/>
                    <a:gd name="connsiteY160" fmla="*/ 552787 h 1069981"/>
                    <a:gd name="connsiteX161" fmla="*/ 452923 w 1678230"/>
                    <a:gd name="connsiteY161" fmla="*/ 564121 h 1069981"/>
                    <a:gd name="connsiteX162" fmla="*/ 526043 w 1678230"/>
                    <a:gd name="connsiteY162" fmla="*/ 577579 h 1069981"/>
                    <a:gd name="connsiteX163" fmla="*/ 581620 w 1678230"/>
                    <a:gd name="connsiteY163" fmla="*/ 581051 h 1069981"/>
                    <a:gd name="connsiteX164" fmla="*/ 630297 w 1678230"/>
                    <a:gd name="connsiteY164" fmla="*/ 542875 h 1069981"/>
                    <a:gd name="connsiteX165" fmla="*/ 684761 w 1678230"/>
                    <a:gd name="connsiteY165" fmla="*/ 513796 h 1069981"/>
                    <a:gd name="connsiteX166" fmla="*/ 1001361 w 1678230"/>
                    <a:gd name="connsiteY166" fmla="*/ 488931 h 1069981"/>
                    <a:gd name="connsiteX167" fmla="*/ 975444 w 1678230"/>
                    <a:gd name="connsiteY167" fmla="*/ 509257 h 1069981"/>
                    <a:gd name="connsiteX168" fmla="*/ 1038410 w 1678230"/>
                    <a:gd name="connsiteY168" fmla="*/ 542875 h 1069981"/>
                    <a:gd name="connsiteX169" fmla="*/ 1086032 w 1678230"/>
                    <a:gd name="connsiteY169" fmla="*/ 580224 h 1069981"/>
                    <a:gd name="connsiteX170" fmla="*/ 1128373 w 1678230"/>
                    <a:gd name="connsiteY170" fmla="*/ 577579 h 1069981"/>
                    <a:gd name="connsiteX171" fmla="*/ 1211487 w 1678230"/>
                    <a:gd name="connsiteY171" fmla="*/ 561591 h 1069981"/>
                    <a:gd name="connsiteX172" fmla="*/ 1242908 w 1678230"/>
                    <a:gd name="connsiteY172" fmla="*/ 551022 h 1069981"/>
                    <a:gd name="connsiteX173" fmla="*/ 1197296 w 1678230"/>
                    <a:gd name="connsiteY173" fmla="*/ 526551 h 1069981"/>
                    <a:gd name="connsiteX174" fmla="*/ 1056936 w 1678230"/>
                    <a:gd name="connsiteY174" fmla="*/ 492403 h 1069981"/>
                    <a:gd name="connsiteX175" fmla="*/ 947975 w 1678230"/>
                    <a:gd name="connsiteY175" fmla="*/ 488061 h 1069981"/>
                    <a:gd name="connsiteX176" fmla="*/ 930786 w 1678230"/>
                    <a:gd name="connsiteY176" fmla="*/ 489135 h 1069981"/>
                    <a:gd name="connsiteX177" fmla="*/ 932539 w 1678230"/>
                    <a:gd name="connsiteY177" fmla="*/ 492789 h 1069981"/>
                    <a:gd name="connsiteX178" fmla="*/ 938767 w 1678230"/>
                    <a:gd name="connsiteY178" fmla="*/ 494977 h 1069981"/>
                    <a:gd name="connsiteX179" fmla="*/ 705146 w 1678230"/>
                    <a:gd name="connsiteY179" fmla="*/ 487087 h 1069981"/>
                    <a:gd name="connsiteX180" fmla="*/ 720203 w 1678230"/>
                    <a:gd name="connsiteY180" fmla="*/ 498396 h 1069981"/>
                    <a:gd name="connsiteX181" fmla="*/ 745266 w 1678230"/>
                    <a:gd name="connsiteY181" fmla="*/ 489593 h 1069981"/>
                    <a:gd name="connsiteX182" fmla="*/ 838863 w 1678230"/>
                    <a:gd name="connsiteY182" fmla="*/ 423104 h 1069981"/>
                    <a:gd name="connsiteX183" fmla="*/ 833910 w 1678230"/>
                    <a:gd name="connsiteY183" fmla="*/ 426825 h 1069981"/>
                    <a:gd name="connsiteX184" fmla="*/ 804663 w 1678230"/>
                    <a:gd name="connsiteY184" fmla="*/ 460216 h 1069981"/>
                    <a:gd name="connsiteX185" fmla="*/ 834353 w 1678230"/>
                    <a:gd name="connsiteY185" fmla="*/ 466180 h 1069981"/>
                    <a:gd name="connsiteX186" fmla="*/ 871538 w 1678230"/>
                    <a:gd name="connsiteY186" fmla="*/ 458710 h 1069981"/>
                    <a:gd name="connsiteX187" fmla="*/ 872208 w 1678230"/>
                    <a:gd name="connsiteY187" fmla="*/ 458667 h 1069981"/>
                    <a:gd name="connsiteX188" fmla="*/ 844319 w 1678230"/>
                    <a:gd name="connsiteY188" fmla="*/ 426825 h 1069981"/>
                    <a:gd name="connsiteX189" fmla="*/ 157378 w 1678230"/>
                    <a:gd name="connsiteY189" fmla="*/ 391248 h 1069981"/>
                    <a:gd name="connsiteX190" fmla="*/ 110010 w 1678230"/>
                    <a:gd name="connsiteY190" fmla="*/ 426825 h 1069981"/>
                    <a:gd name="connsiteX191" fmla="*/ 34391 w 1678230"/>
                    <a:gd name="connsiteY191" fmla="*/ 580234 h 1069981"/>
                    <a:gd name="connsiteX192" fmla="*/ 229605 w 1678230"/>
                    <a:gd name="connsiteY192" fmla="*/ 807755 h 1069981"/>
                    <a:gd name="connsiteX193" fmla="*/ 231171 w 1678230"/>
                    <a:gd name="connsiteY193" fmla="*/ 808282 h 1069981"/>
                    <a:gd name="connsiteX194" fmla="*/ 223838 w 1678230"/>
                    <a:gd name="connsiteY194" fmla="*/ 761209 h 1069981"/>
                    <a:gd name="connsiteX195" fmla="*/ 305330 w 1678230"/>
                    <a:gd name="connsiteY195" fmla="*/ 588572 h 1069981"/>
                    <a:gd name="connsiteX196" fmla="*/ 341336 w 1678230"/>
                    <a:gd name="connsiteY196" fmla="*/ 560333 h 1069981"/>
                    <a:gd name="connsiteX197" fmla="*/ 303009 w 1678230"/>
                    <a:gd name="connsiteY197" fmla="*/ 542249 h 1069981"/>
                    <a:gd name="connsiteX198" fmla="*/ 182684 w 1678230"/>
                    <a:gd name="connsiteY198" fmla="*/ 439251 h 1069981"/>
                    <a:gd name="connsiteX199" fmla="*/ 1502234 w 1678230"/>
                    <a:gd name="connsiteY199" fmla="*/ 380124 h 1069981"/>
                    <a:gd name="connsiteX200" fmla="*/ 1478807 w 1678230"/>
                    <a:gd name="connsiteY200" fmla="*/ 428960 h 1069981"/>
                    <a:gd name="connsiteX201" fmla="*/ 1376547 w 1678230"/>
                    <a:gd name="connsiteY201" fmla="*/ 527107 h 1069981"/>
                    <a:gd name="connsiteX202" fmla="*/ 1322539 w 1678230"/>
                    <a:gd name="connsiteY202" fmla="*/ 555942 h 1069981"/>
                    <a:gd name="connsiteX203" fmla="*/ 1335907 w 1678230"/>
                    <a:gd name="connsiteY203" fmla="*/ 564802 h 1069981"/>
                    <a:gd name="connsiteX204" fmla="*/ 1444868 w 1678230"/>
                    <a:gd name="connsiteY204" fmla="*/ 761209 h 1069981"/>
                    <a:gd name="connsiteX205" fmla="*/ 1437008 w 1678230"/>
                    <a:gd name="connsiteY205" fmla="*/ 811662 h 1069981"/>
                    <a:gd name="connsiteX206" fmla="*/ 1448623 w 1678230"/>
                    <a:gd name="connsiteY206" fmla="*/ 807755 h 1069981"/>
                    <a:gd name="connsiteX207" fmla="*/ 1643837 w 1678230"/>
                    <a:gd name="connsiteY207" fmla="*/ 580234 h 1069981"/>
                    <a:gd name="connsiteX208" fmla="*/ 1514152 w 1678230"/>
                    <a:gd name="connsiteY208" fmla="*/ 386217 h 1069981"/>
                    <a:gd name="connsiteX209" fmla="*/ 563751 w 1678230"/>
                    <a:gd name="connsiteY209" fmla="*/ 323959 h 1069981"/>
                    <a:gd name="connsiteX210" fmla="*/ 516501 w 1678230"/>
                    <a:gd name="connsiteY210" fmla="*/ 348117 h 1069981"/>
                    <a:gd name="connsiteX211" fmla="*/ 395811 w 1678230"/>
                    <a:gd name="connsiteY211" fmla="*/ 486837 h 1069981"/>
                    <a:gd name="connsiteX212" fmla="*/ 388893 w 1678230"/>
                    <a:gd name="connsiteY212" fmla="*/ 529369 h 1069981"/>
                    <a:gd name="connsiteX213" fmla="*/ 434215 w 1678230"/>
                    <a:gd name="connsiteY213" fmla="*/ 505171 h 1069981"/>
                    <a:gd name="connsiteX214" fmla="*/ 604838 w 1678230"/>
                    <a:gd name="connsiteY214" fmla="*/ 458710 h 1069981"/>
                    <a:gd name="connsiteX215" fmla="*/ 623963 w 1678230"/>
                    <a:gd name="connsiteY215" fmla="*/ 457463 h 1069981"/>
                    <a:gd name="connsiteX216" fmla="*/ 595073 w 1678230"/>
                    <a:gd name="connsiteY216" fmla="*/ 421991 h 1069981"/>
                    <a:gd name="connsiteX217" fmla="*/ 567473 w 1678230"/>
                    <a:gd name="connsiteY217" fmla="*/ 355795 h 1069981"/>
                    <a:gd name="connsiteX218" fmla="*/ 1055867 w 1678230"/>
                    <a:gd name="connsiteY218" fmla="*/ 322192 h 1069981"/>
                    <a:gd name="connsiteX219" fmla="*/ 1028717 w 1678230"/>
                    <a:gd name="connsiteY219" fmla="*/ 327415 h 1069981"/>
                    <a:gd name="connsiteX220" fmla="*/ 887976 w 1678230"/>
                    <a:gd name="connsiteY220" fmla="*/ 386217 h 1069981"/>
                    <a:gd name="connsiteX221" fmla="*/ 865997 w 1678230"/>
                    <a:gd name="connsiteY221" fmla="*/ 402725 h 1069981"/>
                    <a:gd name="connsiteX222" fmla="*/ 872838 w 1678230"/>
                    <a:gd name="connsiteY222" fmla="*/ 407596 h 1069981"/>
                    <a:gd name="connsiteX223" fmla="*/ 913420 w 1678230"/>
                    <a:gd name="connsiteY223" fmla="*/ 455978 h 1069981"/>
                    <a:gd name="connsiteX224" fmla="*/ 967703 w 1678230"/>
                    <a:gd name="connsiteY224" fmla="*/ 452437 h 1069981"/>
                    <a:gd name="connsiteX225" fmla="*/ 989709 w 1678230"/>
                    <a:gd name="connsiteY225" fmla="*/ 453873 h 1069981"/>
                    <a:gd name="connsiteX226" fmla="*/ 1023255 w 1678230"/>
                    <a:gd name="connsiteY226" fmla="*/ 415573 h 1069981"/>
                    <a:gd name="connsiteX227" fmla="*/ 1049055 w 1678230"/>
                    <a:gd name="connsiteY227" fmla="*/ 364069 h 1069981"/>
                    <a:gd name="connsiteX228" fmla="*/ 1090472 w 1678230"/>
                    <a:gd name="connsiteY228" fmla="*/ 321425 h 1069981"/>
                    <a:gd name="connsiteX229" fmla="*/ 1082749 w 1678230"/>
                    <a:gd name="connsiteY229" fmla="*/ 371000 h 1069981"/>
                    <a:gd name="connsiteX230" fmla="*/ 1054945 w 1678230"/>
                    <a:gd name="connsiteY230" fmla="*/ 428960 h 1069981"/>
                    <a:gd name="connsiteX231" fmla="*/ 1031748 w 1678230"/>
                    <a:gd name="connsiteY231" fmla="*/ 456615 h 1069981"/>
                    <a:gd name="connsiteX232" fmla="*/ 1063869 w 1678230"/>
                    <a:gd name="connsiteY232" fmla="*/ 458710 h 1069981"/>
                    <a:gd name="connsiteX233" fmla="*/ 1179771 w 1678230"/>
                    <a:gd name="connsiteY233" fmla="*/ 484531 h 1069981"/>
                    <a:gd name="connsiteX234" fmla="*/ 1269269 w 1678230"/>
                    <a:gd name="connsiteY234" fmla="*/ 523117 h 1069981"/>
                    <a:gd name="connsiteX235" fmla="*/ 1263367 w 1678230"/>
                    <a:gd name="connsiteY235" fmla="*/ 486837 h 1069981"/>
                    <a:gd name="connsiteX236" fmla="*/ 1142677 w 1678230"/>
                    <a:gd name="connsiteY236" fmla="*/ 348117 h 1069981"/>
                    <a:gd name="connsiteX237" fmla="*/ 597419 w 1678230"/>
                    <a:gd name="connsiteY237" fmla="*/ 317394 h 1069981"/>
                    <a:gd name="connsiteX238" fmla="*/ 601468 w 1678230"/>
                    <a:gd name="connsiteY238" fmla="*/ 350557 h 1069981"/>
                    <a:gd name="connsiteX239" fmla="*/ 627078 w 1678230"/>
                    <a:gd name="connsiteY239" fmla="*/ 409380 h 1069981"/>
                    <a:gd name="connsiteX240" fmla="*/ 665659 w 1678230"/>
                    <a:gd name="connsiteY240" fmla="*/ 454743 h 1069981"/>
                    <a:gd name="connsiteX241" fmla="*/ 701003 w 1678230"/>
                    <a:gd name="connsiteY241" fmla="*/ 452437 h 1069981"/>
                    <a:gd name="connsiteX242" fmla="*/ 764316 w 1678230"/>
                    <a:gd name="connsiteY242" fmla="*/ 456567 h 1069981"/>
                    <a:gd name="connsiteX243" fmla="*/ 805392 w 1678230"/>
                    <a:gd name="connsiteY243" fmla="*/ 407596 h 1069981"/>
                    <a:gd name="connsiteX244" fmla="*/ 810384 w 1678230"/>
                    <a:gd name="connsiteY244" fmla="*/ 403682 h 1069981"/>
                    <a:gd name="connsiteX245" fmla="*/ 758809 w 1678230"/>
                    <a:gd name="connsiteY245" fmla="*/ 368508 h 1069981"/>
                    <a:gd name="connsiteX246" fmla="*/ 649511 w 1678230"/>
                    <a:gd name="connsiteY246" fmla="*/ 327415 h 1069981"/>
                    <a:gd name="connsiteX247" fmla="*/ 1201064 w 1678230"/>
                    <a:gd name="connsiteY247" fmla="*/ 305853 h 1069981"/>
                    <a:gd name="connsiteX248" fmla="*/ 1140473 w 1678230"/>
                    <a:gd name="connsiteY248" fmla="*/ 309638 h 1069981"/>
                    <a:gd name="connsiteX249" fmla="*/ 1166997 w 1678230"/>
                    <a:gd name="connsiteY249" fmla="*/ 323799 h 1069981"/>
                    <a:gd name="connsiteX250" fmla="*/ 1297061 w 1678230"/>
                    <a:gd name="connsiteY250" fmla="*/ 479906 h 1069981"/>
                    <a:gd name="connsiteX251" fmla="*/ 1304433 w 1678230"/>
                    <a:gd name="connsiteY251" fmla="*/ 527226 h 1069981"/>
                    <a:gd name="connsiteX252" fmla="*/ 1352227 w 1678230"/>
                    <a:gd name="connsiteY252" fmla="*/ 502789 h 1069981"/>
                    <a:gd name="connsiteX253" fmla="*/ 1447117 w 1678230"/>
                    <a:gd name="connsiteY253" fmla="*/ 415573 h 1069981"/>
                    <a:gd name="connsiteX254" fmla="*/ 1472492 w 1678230"/>
                    <a:gd name="connsiteY254" fmla="*/ 364917 h 1069981"/>
                    <a:gd name="connsiteX255" fmla="*/ 1448623 w 1678230"/>
                    <a:gd name="connsiteY255" fmla="*/ 352713 h 1069981"/>
                    <a:gd name="connsiteX256" fmla="*/ 1201064 w 1678230"/>
                    <a:gd name="connsiteY256" fmla="*/ 305853 h 1069981"/>
                    <a:gd name="connsiteX257" fmla="*/ 477164 w 1678230"/>
                    <a:gd name="connsiteY257" fmla="*/ 305853 h 1069981"/>
                    <a:gd name="connsiteX258" fmla="*/ 229605 w 1678230"/>
                    <a:gd name="connsiteY258" fmla="*/ 352713 h 1069981"/>
                    <a:gd name="connsiteX259" fmla="*/ 186916 w 1678230"/>
                    <a:gd name="connsiteY259" fmla="*/ 374539 h 1069981"/>
                    <a:gd name="connsiteX260" fmla="*/ 199371 w 1678230"/>
                    <a:gd name="connsiteY260" fmla="*/ 403113 h 1069981"/>
                    <a:gd name="connsiteX261" fmla="*/ 273612 w 1678230"/>
                    <a:gd name="connsiteY261" fmla="*/ 483304 h 1069981"/>
                    <a:gd name="connsiteX262" fmla="*/ 354804 w 1678230"/>
                    <a:gd name="connsiteY262" fmla="*/ 526863 h 1069981"/>
                    <a:gd name="connsiteX263" fmla="*/ 362119 w 1678230"/>
                    <a:gd name="connsiteY263" fmla="*/ 479906 h 1069981"/>
                    <a:gd name="connsiteX264" fmla="*/ 492184 w 1678230"/>
                    <a:gd name="connsiteY264" fmla="*/ 323799 h 1069981"/>
                    <a:gd name="connsiteX265" fmla="*/ 520703 w 1678230"/>
                    <a:gd name="connsiteY265" fmla="*/ 308573 h 1069981"/>
                    <a:gd name="connsiteX266" fmla="*/ 829589 w 1678230"/>
                    <a:gd name="connsiteY266" fmla="*/ 267753 h 1069981"/>
                    <a:gd name="connsiteX267" fmla="*/ 657242 w 1678230"/>
                    <a:gd name="connsiteY267" fmla="*/ 289315 h 1069981"/>
                    <a:gd name="connsiteX268" fmla="*/ 647423 w 1678230"/>
                    <a:gd name="connsiteY268" fmla="*/ 292618 h 1069981"/>
                    <a:gd name="connsiteX269" fmla="*/ 662899 w 1678230"/>
                    <a:gd name="connsiteY269" fmla="*/ 295727 h 1069981"/>
                    <a:gd name="connsiteX270" fmla="*/ 780686 w 1678230"/>
                    <a:gd name="connsiteY270" fmla="*/ 341970 h 1069981"/>
                    <a:gd name="connsiteX271" fmla="*/ 837490 w 1678230"/>
                    <a:gd name="connsiteY271" fmla="*/ 382423 h 1069981"/>
                    <a:gd name="connsiteX272" fmla="*/ 863659 w 1678230"/>
                    <a:gd name="connsiteY272" fmla="*/ 361899 h 1069981"/>
                    <a:gd name="connsiteX273" fmla="*/ 1015331 w 1678230"/>
                    <a:gd name="connsiteY273" fmla="*/ 295727 h 1069981"/>
                    <a:gd name="connsiteX274" fmla="*/ 1018879 w 1678230"/>
                    <a:gd name="connsiteY274" fmla="*/ 295014 h 1069981"/>
                    <a:gd name="connsiteX275" fmla="*/ 1001936 w 1678230"/>
                    <a:gd name="connsiteY275" fmla="*/ 289315 h 1069981"/>
                    <a:gd name="connsiteX276" fmla="*/ 829589 w 1678230"/>
                    <a:gd name="connsiteY276" fmla="*/ 267753 h 1069981"/>
                    <a:gd name="connsiteX277" fmla="*/ 827208 w 1678230"/>
                    <a:gd name="connsiteY277" fmla="*/ 69267 h 1069981"/>
                    <a:gd name="connsiteX278" fmla="*/ 791580 w 1678230"/>
                    <a:gd name="connsiteY278" fmla="*/ 81251 h 1069981"/>
                    <a:gd name="connsiteX279" fmla="*/ 610306 w 1678230"/>
                    <a:gd name="connsiteY279" fmla="*/ 240200 h 1069981"/>
                    <a:gd name="connsiteX280" fmla="*/ 603911 w 1678230"/>
                    <a:gd name="connsiteY280" fmla="*/ 271657 h 1069981"/>
                    <a:gd name="connsiteX281" fmla="*/ 643856 w 1678230"/>
                    <a:gd name="connsiteY281" fmla="*/ 257627 h 1069981"/>
                    <a:gd name="connsiteX282" fmla="*/ 829590 w 1678230"/>
                    <a:gd name="connsiteY282" fmla="*/ 233362 h 1069981"/>
                    <a:gd name="connsiteX283" fmla="*/ 1015324 w 1678230"/>
                    <a:gd name="connsiteY283" fmla="*/ 257627 h 1069981"/>
                    <a:gd name="connsiteX284" fmla="*/ 1050139 w 1678230"/>
                    <a:gd name="connsiteY284" fmla="*/ 269855 h 1069981"/>
                    <a:gd name="connsiteX285" fmla="*/ 1044110 w 1678230"/>
                    <a:gd name="connsiteY285" fmla="*/ 240200 h 1069981"/>
                    <a:gd name="connsiteX286" fmla="*/ 862836 w 1678230"/>
                    <a:gd name="connsiteY286" fmla="*/ 81251 h 1069981"/>
                    <a:gd name="connsiteX287" fmla="*/ 1039139 w 1678230"/>
                    <a:gd name="connsiteY287" fmla="*/ 34391 h 1069981"/>
                    <a:gd name="connsiteX288" fmla="*/ 949905 w 1678230"/>
                    <a:gd name="connsiteY288" fmla="*/ 39965 h 1069981"/>
                    <a:gd name="connsiteX289" fmla="*/ 882454 w 1678230"/>
                    <a:gd name="connsiteY289" fmla="*/ 52940 h 1069981"/>
                    <a:gd name="connsiteX290" fmla="*/ 952685 w 1678230"/>
                    <a:gd name="connsiteY290" fmla="*/ 90437 h 1069981"/>
                    <a:gd name="connsiteX291" fmla="*/ 1082749 w 1678230"/>
                    <a:gd name="connsiteY291" fmla="*/ 246543 h 1069981"/>
                    <a:gd name="connsiteX292" fmla="*/ 1088133 w 1678230"/>
                    <a:gd name="connsiteY292" fmla="*/ 281103 h 1069981"/>
                    <a:gd name="connsiteX293" fmla="*/ 1104900 w 1678230"/>
                    <a:gd name="connsiteY293" fmla="*/ 277735 h 1069981"/>
                    <a:gd name="connsiteX294" fmla="*/ 1201065 w 1678230"/>
                    <a:gd name="connsiteY294" fmla="*/ 271462 h 1069981"/>
                    <a:gd name="connsiteX295" fmla="*/ 1467853 w 1678230"/>
                    <a:gd name="connsiteY295" fmla="*/ 324195 h 1069981"/>
                    <a:gd name="connsiteX296" fmla="*/ 1478480 w 1678230"/>
                    <a:gd name="connsiteY296" fmla="*/ 329869 h 1069981"/>
                    <a:gd name="connsiteX297" fmla="*/ 1481912 w 1678230"/>
                    <a:gd name="connsiteY297" fmla="*/ 308772 h 1069981"/>
                    <a:gd name="connsiteX298" fmla="*/ 1039139 w 1678230"/>
                    <a:gd name="connsiteY298" fmla="*/ 34391 h 1069981"/>
                    <a:gd name="connsiteX299" fmla="*/ 615277 w 1678230"/>
                    <a:gd name="connsiteY299" fmla="*/ 34391 h 1069981"/>
                    <a:gd name="connsiteX300" fmla="*/ 172504 w 1678230"/>
                    <a:gd name="connsiteY300" fmla="*/ 308772 h 1069981"/>
                    <a:gd name="connsiteX301" fmla="*/ 177221 w 1678230"/>
                    <a:gd name="connsiteY301" fmla="*/ 341898 h 1069981"/>
                    <a:gd name="connsiteX302" fmla="*/ 210377 w 1678230"/>
                    <a:gd name="connsiteY302" fmla="*/ 324195 h 1069981"/>
                    <a:gd name="connsiteX303" fmla="*/ 477165 w 1678230"/>
                    <a:gd name="connsiteY303" fmla="*/ 271462 h 1069981"/>
                    <a:gd name="connsiteX304" fmla="*/ 566876 w 1678230"/>
                    <a:gd name="connsiteY304" fmla="*/ 277314 h 1069981"/>
                    <a:gd name="connsiteX305" fmla="*/ 571669 w 1678230"/>
                    <a:gd name="connsiteY305" fmla="*/ 246543 h 1069981"/>
                    <a:gd name="connsiteX306" fmla="*/ 701734 w 1678230"/>
                    <a:gd name="connsiteY306" fmla="*/ 90437 h 1069981"/>
                    <a:gd name="connsiteX307" fmla="*/ 771964 w 1678230"/>
                    <a:gd name="connsiteY307" fmla="*/ 52941 h 1069981"/>
                    <a:gd name="connsiteX308" fmla="*/ 704511 w 1678230"/>
                    <a:gd name="connsiteY308" fmla="*/ 39965 h 1069981"/>
                    <a:gd name="connsiteX309" fmla="*/ 615277 w 1678230"/>
                    <a:gd name="connsiteY309" fmla="*/ 34391 h 1069981"/>
                    <a:gd name="connsiteX310" fmla="*/ 615278 w 1678230"/>
                    <a:gd name="connsiteY310" fmla="*/ 0 h 1069981"/>
                    <a:gd name="connsiteX311" fmla="*/ 801012 w 1678230"/>
                    <a:gd name="connsiteY311" fmla="*/ 24265 h 1069981"/>
                    <a:gd name="connsiteX312" fmla="*/ 827209 w 1678230"/>
                    <a:gd name="connsiteY312" fmla="*/ 33466 h 1069981"/>
                    <a:gd name="connsiteX313" fmla="*/ 853406 w 1678230"/>
                    <a:gd name="connsiteY313" fmla="*/ 24265 h 1069981"/>
                    <a:gd name="connsiteX314" fmla="*/ 1039140 w 1678230"/>
                    <a:gd name="connsiteY314" fmla="*/ 0 h 1069981"/>
                    <a:gd name="connsiteX315" fmla="*/ 1516305 w 1678230"/>
                    <a:gd name="connsiteY315" fmla="*/ 308772 h 1069981"/>
                    <a:gd name="connsiteX316" fmla="*/ 1510366 w 1678230"/>
                    <a:gd name="connsiteY316" fmla="*/ 346893 h 1069981"/>
                    <a:gd name="connsiteX317" fmla="*/ 1538472 w 1678230"/>
                    <a:gd name="connsiteY317" fmla="*/ 361899 h 1069981"/>
                    <a:gd name="connsiteX318" fmla="*/ 1678230 w 1678230"/>
                    <a:gd name="connsiteY318" fmla="*/ 580234 h 1069981"/>
                    <a:gd name="connsiteX319" fmla="*/ 1467853 w 1678230"/>
                    <a:gd name="connsiteY319" fmla="*/ 836273 h 1069981"/>
                    <a:gd name="connsiteX320" fmla="*/ 1421147 w 1678230"/>
                    <a:gd name="connsiteY320" fmla="*/ 852677 h 1069981"/>
                    <a:gd name="connsiteX321" fmla="*/ 1407370 w 1678230"/>
                    <a:gd name="connsiteY321" fmla="*/ 881397 h 1069981"/>
                    <a:gd name="connsiteX322" fmla="*/ 967703 w 1678230"/>
                    <a:gd name="connsiteY322" fmla="*/ 1069981 h 1069981"/>
                    <a:gd name="connsiteX323" fmla="*/ 848452 w 1678230"/>
                    <a:gd name="connsiteY323" fmla="*/ 1060260 h 1069981"/>
                    <a:gd name="connsiteX324" fmla="*/ 833405 w 1678230"/>
                    <a:gd name="connsiteY324" fmla="*/ 1056429 h 1069981"/>
                    <a:gd name="connsiteX325" fmla="*/ 797169 w 1678230"/>
                    <a:gd name="connsiteY325" fmla="*/ 1063708 h 1069981"/>
                    <a:gd name="connsiteX326" fmla="*/ 701003 w 1678230"/>
                    <a:gd name="connsiteY326" fmla="*/ 1069981 h 1069981"/>
                    <a:gd name="connsiteX327" fmla="*/ 261336 w 1678230"/>
                    <a:gd name="connsiteY327" fmla="*/ 881397 h 1069981"/>
                    <a:gd name="connsiteX328" fmla="*/ 245629 w 1678230"/>
                    <a:gd name="connsiteY328" fmla="*/ 848654 h 1069981"/>
                    <a:gd name="connsiteX329" fmla="*/ 210377 w 1678230"/>
                    <a:gd name="connsiteY329" fmla="*/ 836273 h 1069981"/>
                    <a:gd name="connsiteX330" fmla="*/ 0 w 1678230"/>
                    <a:gd name="connsiteY330" fmla="*/ 580234 h 1069981"/>
                    <a:gd name="connsiteX331" fmla="*/ 139758 w 1678230"/>
                    <a:gd name="connsiteY331" fmla="*/ 361899 h 1069981"/>
                    <a:gd name="connsiteX332" fmla="*/ 146546 w 1678230"/>
                    <a:gd name="connsiteY332" fmla="*/ 358275 h 1069981"/>
                    <a:gd name="connsiteX333" fmla="*/ 138113 w 1678230"/>
                    <a:gd name="connsiteY333" fmla="*/ 308772 h 1069981"/>
                    <a:gd name="connsiteX334" fmla="*/ 615278 w 1678230"/>
                    <a:gd name="connsiteY334" fmla="*/ 0 h 1069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</a:cxnLst>
                  <a:rect l="l" t="t" r="r" b="b"/>
                  <a:pathLst>
                    <a:path w="1678230" h="1069981">
                      <a:moveTo>
                        <a:pt x="1376257" y="866859"/>
                      </a:moveTo>
                      <a:lnTo>
                        <a:pt x="1297231" y="882733"/>
                      </a:lnTo>
                      <a:cubicBezTo>
                        <a:pt x="1266168" y="886846"/>
                        <a:pt x="1234007" y="889006"/>
                        <a:pt x="1201065" y="889006"/>
                      </a:cubicBezTo>
                      <a:lnTo>
                        <a:pt x="1137752" y="884876"/>
                      </a:lnTo>
                      <a:lnTo>
                        <a:pt x="1096676" y="933847"/>
                      </a:lnTo>
                      <a:cubicBezTo>
                        <a:pt x="1062376" y="966700"/>
                        <a:pt x="1018561" y="995052"/>
                        <a:pt x="967791" y="1017248"/>
                      </a:cubicBezTo>
                      <a:lnTo>
                        <a:pt x="925432" y="1032126"/>
                      </a:lnTo>
                      <a:lnTo>
                        <a:pt x="967702" y="1035590"/>
                      </a:lnTo>
                      <a:cubicBezTo>
                        <a:pt x="1151105" y="1035590"/>
                        <a:pt x="1308463" y="966490"/>
                        <a:pt x="1375680" y="868011"/>
                      </a:cubicBezTo>
                      <a:close/>
                      <a:moveTo>
                        <a:pt x="291377" y="864723"/>
                      </a:moveTo>
                      <a:lnTo>
                        <a:pt x="293024" y="868011"/>
                      </a:lnTo>
                      <a:cubicBezTo>
                        <a:pt x="360241" y="966490"/>
                        <a:pt x="517599" y="1035590"/>
                        <a:pt x="701002" y="1035590"/>
                      </a:cubicBezTo>
                      <a:lnTo>
                        <a:pt x="741595" y="1033054"/>
                      </a:lnTo>
                      <a:lnTo>
                        <a:pt x="740258" y="1032714"/>
                      </a:lnTo>
                      <a:cubicBezTo>
                        <a:pt x="672647" y="1008947"/>
                        <a:pt x="614905" y="974914"/>
                        <a:pt x="572030" y="933847"/>
                      </a:cubicBezTo>
                      <a:lnTo>
                        <a:pt x="531448" y="885465"/>
                      </a:lnTo>
                      <a:lnTo>
                        <a:pt x="477165" y="889006"/>
                      </a:lnTo>
                      <a:cubicBezTo>
                        <a:pt x="411282" y="889006"/>
                        <a:pt x="348518" y="880366"/>
                        <a:pt x="291431" y="864741"/>
                      </a:cubicBezTo>
                      <a:close/>
                      <a:moveTo>
                        <a:pt x="946209" y="840463"/>
                      </a:moveTo>
                      <a:lnTo>
                        <a:pt x="914056" y="846084"/>
                      </a:lnTo>
                      <a:cubicBezTo>
                        <a:pt x="886641" y="849252"/>
                        <a:pt x="858414" y="850906"/>
                        <a:pt x="829590" y="850906"/>
                      </a:cubicBezTo>
                      <a:lnTo>
                        <a:pt x="730023" y="841165"/>
                      </a:lnTo>
                      <a:lnTo>
                        <a:pt x="662899" y="864741"/>
                      </a:lnTo>
                      <a:cubicBezTo>
                        <a:pt x="634356" y="872554"/>
                        <a:pt x="604393" y="878620"/>
                        <a:pt x="573331" y="882733"/>
                      </a:cubicBezTo>
                      <a:lnTo>
                        <a:pt x="572448" y="882791"/>
                      </a:lnTo>
                      <a:lnTo>
                        <a:pt x="589031" y="903486"/>
                      </a:lnTo>
                      <a:cubicBezTo>
                        <a:pt x="627859" y="943086"/>
                        <a:pt x="682408" y="976112"/>
                        <a:pt x="747309" y="999238"/>
                      </a:cubicBezTo>
                      <a:lnTo>
                        <a:pt x="834166" y="1021565"/>
                      </a:lnTo>
                      <a:lnTo>
                        <a:pt x="873349" y="1014028"/>
                      </a:lnTo>
                      <a:cubicBezTo>
                        <a:pt x="952808" y="993201"/>
                        <a:pt x="1020415" y="958410"/>
                        <a:pt x="1068157" y="914618"/>
                      </a:cubicBezTo>
                      <a:lnTo>
                        <a:pt x="1097403" y="881227"/>
                      </a:lnTo>
                      <a:lnTo>
                        <a:pt x="1015331" y="864741"/>
                      </a:lnTo>
                      <a:close/>
                      <a:moveTo>
                        <a:pt x="527912" y="779545"/>
                      </a:moveTo>
                      <a:lnTo>
                        <a:pt x="533925" y="816506"/>
                      </a:lnTo>
                      <a:lnTo>
                        <a:pt x="550008" y="850065"/>
                      </a:lnTo>
                      <a:lnTo>
                        <a:pt x="566398" y="849041"/>
                      </a:lnTo>
                      <a:cubicBezTo>
                        <a:pt x="595222" y="845386"/>
                        <a:pt x="623025" y="839995"/>
                        <a:pt x="649511" y="833053"/>
                      </a:cubicBezTo>
                      <a:lnTo>
                        <a:pt x="661724" y="828945"/>
                      </a:lnTo>
                      <a:lnTo>
                        <a:pt x="562803" y="798173"/>
                      </a:lnTo>
                      <a:close/>
                      <a:moveTo>
                        <a:pt x="837900" y="778367"/>
                      </a:moveTo>
                      <a:lnTo>
                        <a:pt x="814572" y="798569"/>
                      </a:lnTo>
                      <a:lnTo>
                        <a:pt x="788218" y="812639"/>
                      </a:lnTo>
                      <a:lnTo>
                        <a:pt x="829589" y="816515"/>
                      </a:lnTo>
                      <a:lnTo>
                        <a:pt x="890984" y="813158"/>
                      </a:lnTo>
                      <a:lnTo>
                        <a:pt x="863659" y="798569"/>
                      </a:lnTo>
                      <a:close/>
                      <a:moveTo>
                        <a:pt x="1141513" y="775117"/>
                      </a:moveTo>
                      <a:lnTo>
                        <a:pt x="1067102" y="809998"/>
                      </a:lnTo>
                      <a:lnTo>
                        <a:pt x="1010750" y="827010"/>
                      </a:lnTo>
                      <a:lnTo>
                        <a:pt x="1028717" y="833053"/>
                      </a:lnTo>
                      <a:cubicBezTo>
                        <a:pt x="1055203" y="839995"/>
                        <a:pt x="1083006" y="845386"/>
                        <a:pt x="1111830" y="849041"/>
                      </a:cubicBezTo>
                      <a:lnTo>
                        <a:pt x="1118280" y="849444"/>
                      </a:lnTo>
                      <a:lnTo>
                        <a:pt x="1134780" y="816506"/>
                      </a:lnTo>
                      <a:close/>
                      <a:moveTo>
                        <a:pt x="949429" y="611692"/>
                      </a:moveTo>
                      <a:lnTo>
                        <a:pt x="944636" y="642463"/>
                      </a:lnTo>
                      <a:cubicBezTo>
                        <a:pt x="935102" y="672613"/>
                        <a:pt x="918776" y="701163"/>
                        <a:pt x="896739" y="727413"/>
                      </a:cubicBezTo>
                      <a:lnTo>
                        <a:pt x="863704" y="756021"/>
                      </a:lnTo>
                      <a:lnTo>
                        <a:pt x="887976" y="774251"/>
                      </a:lnTo>
                      <a:lnTo>
                        <a:pt x="948867" y="805384"/>
                      </a:lnTo>
                      <a:lnTo>
                        <a:pt x="981829" y="799866"/>
                      </a:lnTo>
                      <a:cubicBezTo>
                        <a:pt x="1017433" y="791787"/>
                        <a:pt x="1050895" y="780957"/>
                        <a:pt x="1081546" y="767790"/>
                      </a:cubicBezTo>
                      <a:lnTo>
                        <a:pt x="1139592" y="735494"/>
                      </a:lnTo>
                      <a:lnTo>
                        <a:pt x="1134780" y="705912"/>
                      </a:lnTo>
                      <a:cubicBezTo>
                        <a:pt x="1128881" y="688051"/>
                        <a:pt x="1120183" y="670821"/>
                        <a:pt x="1108980" y="654408"/>
                      </a:cubicBezTo>
                      <a:lnTo>
                        <a:pt x="1074662" y="615227"/>
                      </a:lnTo>
                      <a:lnTo>
                        <a:pt x="1039140" y="617544"/>
                      </a:lnTo>
                      <a:close/>
                      <a:moveTo>
                        <a:pt x="728211" y="607903"/>
                      </a:moveTo>
                      <a:lnTo>
                        <a:pt x="711444" y="611271"/>
                      </a:lnTo>
                      <a:cubicBezTo>
                        <a:pt x="680381" y="615384"/>
                        <a:pt x="648220" y="617544"/>
                        <a:pt x="615278" y="617544"/>
                      </a:cubicBezTo>
                      <a:lnTo>
                        <a:pt x="593271" y="616109"/>
                      </a:lnTo>
                      <a:lnTo>
                        <a:pt x="559724" y="654408"/>
                      </a:lnTo>
                      <a:cubicBezTo>
                        <a:pt x="548522" y="670821"/>
                        <a:pt x="539823" y="688050"/>
                        <a:pt x="533925" y="705912"/>
                      </a:cubicBezTo>
                      <a:lnTo>
                        <a:pt x="528045" y="742053"/>
                      </a:lnTo>
                      <a:lnTo>
                        <a:pt x="582030" y="769655"/>
                      </a:lnTo>
                      <a:cubicBezTo>
                        <a:pt x="617364" y="784448"/>
                        <a:pt x="656328" y="796163"/>
                        <a:pt x="697922" y="804180"/>
                      </a:cubicBezTo>
                      <a:lnTo>
                        <a:pt x="726483" y="806855"/>
                      </a:lnTo>
                      <a:lnTo>
                        <a:pt x="790252" y="774251"/>
                      </a:lnTo>
                      <a:lnTo>
                        <a:pt x="810860" y="757160"/>
                      </a:lnTo>
                      <a:lnTo>
                        <a:pt x="805392" y="752872"/>
                      </a:lnTo>
                      <a:cubicBezTo>
                        <a:pt x="771092" y="720018"/>
                        <a:pt x="746307" y="682663"/>
                        <a:pt x="733594" y="642463"/>
                      </a:cubicBezTo>
                      <a:close/>
                      <a:moveTo>
                        <a:pt x="359637" y="588431"/>
                      </a:moveTo>
                      <a:lnTo>
                        <a:pt x="333848" y="607800"/>
                      </a:lnTo>
                      <a:cubicBezTo>
                        <a:pt x="286106" y="651592"/>
                        <a:pt x="258229" y="704383"/>
                        <a:pt x="258229" y="761209"/>
                      </a:cubicBezTo>
                      <a:cubicBezTo>
                        <a:pt x="258229" y="780151"/>
                        <a:pt x="261326" y="798645"/>
                        <a:pt x="267224" y="816506"/>
                      </a:cubicBezTo>
                      <a:lnTo>
                        <a:pt x="269575" y="821199"/>
                      </a:lnTo>
                      <a:lnTo>
                        <a:pt x="304817" y="833053"/>
                      </a:lnTo>
                      <a:cubicBezTo>
                        <a:pt x="357789" y="846937"/>
                        <a:pt x="416030" y="854615"/>
                        <a:pt x="477164" y="854615"/>
                      </a:cubicBezTo>
                      <a:lnTo>
                        <a:pt x="514082" y="852309"/>
                      </a:lnTo>
                      <a:lnTo>
                        <a:pt x="500232" y="823438"/>
                      </a:lnTo>
                      <a:cubicBezTo>
                        <a:pt x="493876" y="803337"/>
                        <a:pt x="490538" y="782525"/>
                        <a:pt x="490538" y="761209"/>
                      </a:cubicBezTo>
                      <a:lnTo>
                        <a:pt x="490820" y="759400"/>
                      </a:lnTo>
                      <a:lnTo>
                        <a:pt x="433917" y="714772"/>
                      </a:lnTo>
                      <a:cubicBezTo>
                        <a:pt x="399617" y="681918"/>
                        <a:pt x="374832" y="644563"/>
                        <a:pt x="362119" y="604363"/>
                      </a:cubicBezTo>
                      <a:close/>
                      <a:moveTo>
                        <a:pt x="827209" y="584078"/>
                      </a:moveTo>
                      <a:lnTo>
                        <a:pt x="801012" y="593279"/>
                      </a:lnTo>
                      <a:lnTo>
                        <a:pt x="761698" y="601176"/>
                      </a:lnTo>
                      <a:lnTo>
                        <a:pt x="767287" y="635531"/>
                      </a:lnTo>
                      <a:cubicBezTo>
                        <a:pt x="779083" y="671254"/>
                        <a:pt x="802082" y="704449"/>
                        <a:pt x="833910" y="733643"/>
                      </a:cubicBezTo>
                      <a:lnTo>
                        <a:pt x="836695" y="735735"/>
                      </a:lnTo>
                      <a:lnTo>
                        <a:pt x="866497" y="711020"/>
                      </a:lnTo>
                      <a:cubicBezTo>
                        <a:pt x="886946" y="687693"/>
                        <a:pt x="902094" y="662323"/>
                        <a:pt x="910942" y="635531"/>
                      </a:cubicBezTo>
                      <a:lnTo>
                        <a:pt x="915777" y="605808"/>
                      </a:lnTo>
                      <a:lnTo>
                        <a:pt x="853406" y="593279"/>
                      </a:lnTo>
                      <a:close/>
                      <a:moveTo>
                        <a:pt x="1300553" y="581949"/>
                      </a:moveTo>
                      <a:lnTo>
                        <a:pt x="1297061" y="604363"/>
                      </a:lnTo>
                      <a:cubicBezTo>
                        <a:pt x="1283156" y="648332"/>
                        <a:pt x="1254809" y="688897"/>
                        <a:pt x="1215367" y="723892"/>
                      </a:cubicBezTo>
                      <a:lnTo>
                        <a:pt x="1176673" y="751610"/>
                      </a:lnTo>
                      <a:lnTo>
                        <a:pt x="1178168" y="761209"/>
                      </a:lnTo>
                      <a:cubicBezTo>
                        <a:pt x="1178168" y="782525"/>
                        <a:pt x="1174830" y="803337"/>
                        <a:pt x="1168474" y="823438"/>
                      </a:cubicBezTo>
                      <a:lnTo>
                        <a:pt x="1154901" y="851731"/>
                      </a:lnTo>
                      <a:lnTo>
                        <a:pt x="1201064" y="854615"/>
                      </a:lnTo>
                      <a:cubicBezTo>
                        <a:pt x="1262198" y="854615"/>
                        <a:pt x="1320439" y="846937"/>
                        <a:pt x="1373412" y="833053"/>
                      </a:cubicBezTo>
                      <a:lnTo>
                        <a:pt x="1397199" y="825052"/>
                      </a:lnTo>
                      <a:lnTo>
                        <a:pt x="1401480" y="816506"/>
                      </a:lnTo>
                      <a:cubicBezTo>
                        <a:pt x="1407378" y="798645"/>
                        <a:pt x="1410475" y="780151"/>
                        <a:pt x="1410475" y="761209"/>
                      </a:cubicBezTo>
                      <a:cubicBezTo>
                        <a:pt x="1410475" y="694912"/>
                        <a:pt x="1372532" y="634107"/>
                        <a:pt x="1309367" y="586678"/>
                      </a:cubicBezTo>
                      <a:close/>
                      <a:moveTo>
                        <a:pt x="393133" y="580966"/>
                      </a:moveTo>
                      <a:lnTo>
                        <a:pt x="395811" y="597431"/>
                      </a:lnTo>
                      <a:cubicBezTo>
                        <a:pt x="407608" y="633154"/>
                        <a:pt x="430607" y="666349"/>
                        <a:pt x="462435" y="695543"/>
                      </a:cubicBezTo>
                      <a:lnTo>
                        <a:pt x="496753" y="721318"/>
                      </a:lnTo>
                      <a:lnTo>
                        <a:pt x="500232" y="698981"/>
                      </a:lnTo>
                      <a:cubicBezTo>
                        <a:pt x="506589" y="678881"/>
                        <a:pt x="515963" y="659492"/>
                        <a:pt x="528036" y="641021"/>
                      </a:cubicBezTo>
                      <a:lnTo>
                        <a:pt x="551233" y="613366"/>
                      </a:lnTo>
                      <a:lnTo>
                        <a:pt x="519113" y="611271"/>
                      </a:lnTo>
                      <a:cubicBezTo>
                        <a:pt x="491933" y="607672"/>
                        <a:pt x="465595" y="602578"/>
                        <a:pt x="440314" y="596127"/>
                      </a:cubicBezTo>
                      <a:close/>
                      <a:moveTo>
                        <a:pt x="1266416" y="578689"/>
                      </a:moveTo>
                      <a:lnTo>
                        <a:pt x="1224874" y="593279"/>
                      </a:lnTo>
                      <a:cubicBezTo>
                        <a:pt x="1196331" y="601092"/>
                        <a:pt x="1166368" y="607158"/>
                        <a:pt x="1135306" y="611271"/>
                      </a:cubicBezTo>
                      <a:lnTo>
                        <a:pt x="1116732" y="612483"/>
                      </a:lnTo>
                      <a:lnTo>
                        <a:pt x="1140670" y="641021"/>
                      </a:lnTo>
                      <a:cubicBezTo>
                        <a:pt x="1152743" y="659492"/>
                        <a:pt x="1162118" y="678881"/>
                        <a:pt x="1168474" y="698981"/>
                      </a:cubicBezTo>
                      <a:lnTo>
                        <a:pt x="1171048" y="715505"/>
                      </a:lnTo>
                      <a:lnTo>
                        <a:pt x="1226340" y="664078"/>
                      </a:lnTo>
                      <a:cubicBezTo>
                        <a:pt x="1243060" y="643229"/>
                        <a:pt x="1255626" y="620875"/>
                        <a:pt x="1263367" y="597431"/>
                      </a:cubicBezTo>
                      <a:close/>
                      <a:moveTo>
                        <a:pt x="761723" y="559136"/>
                      </a:moveTo>
                      <a:lnTo>
                        <a:pt x="760793" y="564854"/>
                      </a:lnTo>
                      <a:lnTo>
                        <a:pt x="768971" y="563005"/>
                      </a:lnTo>
                      <a:close/>
                      <a:moveTo>
                        <a:pt x="914602" y="547440"/>
                      </a:moveTo>
                      <a:lnTo>
                        <a:pt x="882454" y="564604"/>
                      </a:lnTo>
                      <a:lnTo>
                        <a:pt x="918523" y="571542"/>
                      </a:lnTo>
                      <a:close/>
                      <a:moveTo>
                        <a:pt x="720056" y="536890"/>
                      </a:moveTo>
                      <a:lnTo>
                        <a:pt x="654614" y="567193"/>
                      </a:lnTo>
                      <a:lnTo>
                        <a:pt x="635005" y="581921"/>
                      </a:lnTo>
                      <a:lnTo>
                        <a:pt x="704511" y="577579"/>
                      </a:lnTo>
                      <a:lnTo>
                        <a:pt x="725037" y="572938"/>
                      </a:lnTo>
                      <a:lnTo>
                        <a:pt x="729839" y="542113"/>
                      </a:lnTo>
                      <a:close/>
                      <a:moveTo>
                        <a:pt x="946997" y="533162"/>
                      </a:moveTo>
                      <a:lnTo>
                        <a:pt x="953956" y="577832"/>
                      </a:lnTo>
                      <a:lnTo>
                        <a:pt x="1034996" y="582894"/>
                      </a:lnTo>
                      <a:lnTo>
                        <a:pt x="1014090" y="567193"/>
                      </a:lnTo>
                      <a:cubicBezTo>
                        <a:pt x="994058" y="554779"/>
                        <a:pt x="972117" y="543550"/>
                        <a:pt x="948561" y="533688"/>
                      </a:cubicBezTo>
                      <a:close/>
                      <a:moveTo>
                        <a:pt x="837908" y="501573"/>
                      </a:moveTo>
                      <a:lnTo>
                        <a:pt x="771465" y="516595"/>
                      </a:lnTo>
                      <a:lnTo>
                        <a:pt x="767711" y="524089"/>
                      </a:lnTo>
                      <a:lnTo>
                        <a:pt x="791580" y="536293"/>
                      </a:lnTo>
                      <a:lnTo>
                        <a:pt x="828901" y="548846"/>
                      </a:lnTo>
                      <a:lnTo>
                        <a:pt x="898209" y="516752"/>
                      </a:lnTo>
                      <a:lnTo>
                        <a:pt x="873349" y="508391"/>
                      </a:lnTo>
                      <a:close/>
                      <a:moveTo>
                        <a:pt x="654111" y="489758"/>
                      </a:moveTo>
                      <a:lnTo>
                        <a:pt x="611768" y="492403"/>
                      </a:lnTo>
                      <a:cubicBezTo>
                        <a:pt x="554121" y="499713"/>
                        <a:pt x="500555" y="513965"/>
                        <a:pt x="453443" y="533688"/>
                      </a:cubicBezTo>
                      <a:lnTo>
                        <a:pt x="416090" y="552787"/>
                      </a:lnTo>
                      <a:lnTo>
                        <a:pt x="452923" y="564121"/>
                      </a:lnTo>
                      <a:cubicBezTo>
                        <a:pt x="476383" y="569854"/>
                        <a:pt x="500822" y="574381"/>
                        <a:pt x="526043" y="577579"/>
                      </a:cubicBezTo>
                      <a:lnTo>
                        <a:pt x="581620" y="581051"/>
                      </a:lnTo>
                      <a:lnTo>
                        <a:pt x="630297" y="542875"/>
                      </a:lnTo>
                      <a:lnTo>
                        <a:pt x="684761" y="513796"/>
                      </a:lnTo>
                      <a:close/>
                      <a:moveTo>
                        <a:pt x="1001361" y="488931"/>
                      </a:moveTo>
                      <a:lnTo>
                        <a:pt x="975444" y="509257"/>
                      </a:lnTo>
                      <a:lnTo>
                        <a:pt x="1038410" y="542875"/>
                      </a:lnTo>
                      <a:lnTo>
                        <a:pt x="1086032" y="580224"/>
                      </a:lnTo>
                      <a:lnTo>
                        <a:pt x="1128373" y="577579"/>
                      </a:lnTo>
                      <a:cubicBezTo>
                        <a:pt x="1157197" y="573924"/>
                        <a:pt x="1185000" y="568533"/>
                        <a:pt x="1211487" y="561591"/>
                      </a:cubicBezTo>
                      <a:lnTo>
                        <a:pt x="1242908" y="551022"/>
                      </a:lnTo>
                      <a:lnTo>
                        <a:pt x="1197296" y="526551"/>
                      </a:lnTo>
                      <a:cubicBezTo>
                        <a:pt x="1154694" y="510510"/>
                        <a:pt x="1107377" y="498799"/>
                        <a:pt x="1056936" y="492403"/>
                      </a:cubicBezTo>
                      <a:close/>
                      <a:moveTo>
                        <a:pt x="947975" y="488061"/>
                      </a:moveTo>
                      <a:lnTo>
                        <a:pt x="930786" y="489135"/>
                      </a:lnTo>
                      <a:lnTo>
                        <a:pt x="932539" y="492789"/>
                      </a:lnTo>
                      <a:lnTo>
                        <a:pt x="938767" y="494977"/>
                      </a:lnTo>
                      <a:close/>
                      <a:moveTo>
                        <a:pt x="705146" y="487087"/>
                      </a:moveTo>
                      <a:lnTo>
                        <a:pt x="720203" y="498396"/>
                      </a:lnTo>
                      <a:lnTo>
                        <a:pt x="745266" y="489593"/>
                      </a:lnTo>
                      <a:close/>
                      <a:moveTo>
                        <a:pt x="838863" y="423104"/>
                      </a:moveTo>
                      <a:lnTo>
                        <a:pt x="833910" y="426825"/>
                      </a:lnTo>
                      <a:lnTo>
                        <a:pt x="804663" y="460216"/>
                      </a:lnTo>
                      <a:lnTo>
                        <a:pt x="834353" y="466180"/>
                      </a:lnTo>
                      <a:lnTo>
                        <a:pt x="871538" y="458710"/>
                      </a:lnTo>
                      <a:lnTo>
                        <a:pt x="872208" y="458667"/>
                      </a:lnTo>
                      <a:lnTo>
                        <a:pt x="844319" y="426825"/>
                      </a:lnTo>
                      <a:close/>
                      <a:moveTo>
                        <a:pt x="157378" y="391248"/>
                      </a:moveTo>
                      <a:lnTo>
                        <a:pt x="110010" y="426825"/>
                      </a:lnTo>
                      <a:cubicBezTo>
                        <a:pt x="62268" y="470617"/>
                        <a:pt x="34391" y="523408"/>
                        <a:pt x="34391" y="580234"/>
                      </a:cubicBezTo>
                      <a:cubicBezTo>
                        <a:pt x="34391" y="674944"/>
                        <a:pt x="111827" y="758447"/>
                        <a:pt x="229605" y="807755"/>
                      </a:cubicBezTo>
                      <a:lnTo>
                        <a:pt x="231171" y="808282"/>
                      </a:lnTo>
                      <a:lnTo>
                        <a:pt x="223838" y="761209"/>
                      </a:lnTo>
                      <a:cubicBezTo>
                        <a:pt x="223838" y="697260"/>
                        <a:pt x="253880" y="637852"/>
                        <a:pt x="305330" y="588572"/>
                      </a:cubicBezTo>
                      <a:lnTo>
                        <a:pt x="341336" y="560333"/>
                      </a:lnTo>
                      <a:lnTo>
                        <a:pt x="303009" y="542249"/>
                      </a:lnTo>
                      <a:cubicBezTo>
                        <a:pt x="252507" y="513941"/>
                        <a:pt x="211283" y="478887"/>
                        <a:pt x="182684" y="439251"/>
                      </a:cubicBezTo>
                      <a:close/>
                      <a:moveTo>
                        <a:pt x="1502234" y="380124"/>
                      </a:moveTo>
                      <a:lnTo>
                        <a:pt x="1478807" y="428960"/>
                      </a:lnTo>
                      <a:cubicBezTo>
                        <a:pt x="1454661" y="465901"/>
                        <a:pt x="1419722" y="499169"/>
                        <a:pt x="1376547" y="527107"/>
                      </a:cubicBezTo>
                      <a:lnTo>
                        <a:pt x="1322539" y="555942"/>
                      </a:lnTo>
                      <a:lnTo>
                        <a:pt x="1335907" y="564802"/>
                      </a:lnTo>
                      <a:cubicBezTo>
                        <a:pt x="1403977" y="618176"/>
                        <a:pt x="1444868" y="686602"/>
                        <a:pt x="1444868" y="761209"/>
                      </a:cubicBezTo>
                      <a:lnTo>
                        <a:pt x="1437008" y="811662"/>
                      </a:lnTo>
                      <a:lnTo>
                        <a:pt x="1448623" y="807755"/>
                      </a:lnTo>
                      <a:cubicBezTo>
                        <a:pt x="1566401" y="758447"/>
                        <a:pt x="1643837" y="674944"/>
                        <a:pt x="1643837" y="580234"/>
                      </a:cubicBezTo>
                      <a:cubicBezTo>
                        <a:pt x="1643837" y="504466"/>
                        <a:pt x="1594278" y="435871"/>
                        <a:pt x="1514152" y="386217"/>
                      </a:cubicBezTo>
                      <a:close/>
                      <a:moveTo>
                        <a:pt x="563751" y="323959"/>
                      </a:moveTo>
                      <a:lnTo>
                        <a:pt x="516501" y="348117"/>
                      </a:lnTo>
                      <a:cubicBezTo>
                        <a:pt x="456406" y="385357"/>
                        <a:pt x="413506" y="433252"/>
                        <a:pt x="395811" y="486837"/>
                      </a:cubicBezTo>
                      <a:lnTo>
                        <a:pt x="388893" y="529369"/>
                      </a:lnTo>
                      <a:lnTo>
                        <a:pt x="434215" y="505171"/>
                      </a:lnTo>
                      <a:cubicBezTo>
                        <a:pt x="484986" y="482975"/>
                        <a:pt x="542713" y="466937"/>
                        <a:pt x="604838" y="458710"/>
                      </a:cubicBezTo>
                      <a:lnTo>
                        <a:pt x="623963" y="457463"/>
                      </a:lnTo>
                      <a:lnTo>
                        <a:pt x="595073" y="421991"/>
                      </a:lnTo>
                      <a:cubicBezTo>
                        <a:pt x="582255" y="400957"/>
                        <a:pt x="572904" y="378793"/>
                        <a:pt x="567473" y="355795"/>
                      </a:cubicBezTo>
                      <a:close/>
                      <a:moveTo>
                        <a:pt x="1055867" y="322192"/>
                      </a:moveTo>
                      <a:lnTo>
                        <a:pt x="1028717" y="327415"/>
                      </a:lnTo>
                      <a:cubicBezTo>
                        <a:pt x="975744" y="341300"/>
                        <a:pt x="928039" y="361391"/>
                        <a:pt x="887976" y="386217"/>
                      </a:cubicBezTo>
                      <a:lnTo>
                        <a:pt x="865997" y="402725"/>
                      </a:lnTo>
                      <a:lnTo>
                        <a:pt x="872838" y="407596"/>
                      </a:lnTo>
                      <a:lnTo>
                        <a:pt x="913420" y="455978"/>
                      </a:lnTo>
                      <a:lnTo>
                        <a:pt x="967703" y="452437"/>
                      </a:lnTo>
                      <a:lnTo>
                        <a:pt x="989709" y="453873"/>
                      </a:lnTo>
                      <a:lnTo>
                        <a:pt x="1023255" y="415573"/>
                      </a:lnTo>
                      <a:cubicBezTo>
                        <a:pt x="1034458" y="399160"/>
                        <a:pt x="1043156" y="381931"/>
                        <a:pt x="1049055" y="364069"/>
                      </a:cubicBezTo>
                      <a:close/>
                      <a:moveTo>
                        <a:pt x="1090472" y="321425"/>
                      </a:moveTo>
                      <a:lnTo>
                        <a:pt x="1082749" y="371000"/>
                      </a:lnTo>
                      <a:cubicBezTo>
                        <a:pt x="1076393" y="391100"/>
                        <a:pt x="1067018" y="410489"/>
                        <a:pt x="1054945" y="428960"/>
                      </a:cubicBezTo>
                      <a:lnTo>
                        <a:pt x="1031748" y="456615"/>
                      </a:lnTo>
                      <a:lnTo>
                        <a:pt x="1063869" y="458710"/>
                      </a:lnTo>
                      <a:cubicBezTo>
                        <a:pt x="1104638" y="464109"/>
                        <a:pt x="1143513" y="472872"/>
                        <a:pt x="1179771" y="484531"/>
                      </a:cubicBezTo>
                      <a:lnTo>
                        <a:pt x="1269269" y="523117"/>
                      </a:lnTo>
                      <a:lnTo>
                        <a:pt x="1263367" y="486837"/>
                      </a:lnTo>
                      <a:cubicBezTo>
                        <a:pt x="1245672" y="433252"/>
                        <a:pt x="1202772" y="385357"/>
                        <a:pt x="1142677" y="348117"/>
                      </a:cubicBezTo>
                      <a:close/>
                      <a:moveTo>
                        <a:pt x="597419" y="317394"/>
                      </a:moveTo>
                      <a:lnTo>
                        <a:pt x="601468" y="350557"/>
                      </a:lnTo>
                      <a:cubicBezTo>
                        <a:pt x="606507" y="370994"/>
                        <a:pt x="615185" y="390689"/>
                        <a:pt x="627078" y="409380"/>
                      </a:cubicBezTo>
                      <a:lnTo>
                        <a:pt x="665659" y="454743"/>
                      </a:lnTo>
                      <a:lnTo>
                        <a:pt x="701003" y="452437"/>
                      </a:lnTo>
                      <a:lnTo>
                        <a:pt x="764316" y="456567"/>
                      </a:lnTo>
                      <a:lnTo>
                        <a:pt x="805392" y="407596"/>
                      </a:lnTo>
                      <a:lnTo>
                        <a:pt x="810384" y="403682"/>
                      </a:lnTo>
                      <a:lnTo>
                        <a:pt x="758809" y="368508"/>
                      </a:lnTo>
                      <a:cubicBezTo>
                        <a:pt x="726007" y="351733"/>
                        <a:pt x="689241" y="337829"/>
                        <a:pt x="649511" y="327415"/>
                      </a:cubicBezTo>
                      <a:close/>
                      <a:moveTo>
                        <a:pt x="1201064" y="305853"/>
                      </a:moveTo>
                      <a:lnTo>
                        <a:pt x="1140473" y="309638"/>
                      </a:lnTo>
                      <a:lnTo>
                        <a:pt x="1166997" y="323799"/>
                      </a:lnTo>
                      <a:cubicBezTo>
                        <a:pt x="1231759" y="365707"/>
                        <a:pt x="1277992" y="419605"/>
                        <a:pt x="1297061" y="479906"/>
                      </a:cubicBezTo>
                      <a:lnTo>
                        <a:pt x="1304433" y="527226"/>
                      </a:lnTo>
                      <a:lnTo>
                        <a:pt x="1352227" y="502789"/>
                      </a:lnTo>
                      <a:cubicBezTo>
                        <a:pt x="1392290" y="477962"/>
                        <a:pt x="1424712" y="448400"/>
                        <a:pt x="1447117" y="415573"/>
                      </a:cubicBezTo>
                      <a:lnTo>
                        <a:pt x="1472492" y="364917"/>
                      </a:lnTo>
                      <a:lnTo>
                        <a:pt x="1448623" y="352713"/>
                      </a:lnTo>
                      <a:cubicBezTo>
                        <a:pt x="1377956" y="323128"/>
                        <a:pt x="1292766" y="305853"/>
                        <a:pt x="1201064" y="305853"/>
                      </a:cubicBezTo>
                      <a:close/>
                      <a:moveTo>
                        <a:pt x="477164" y="305853"/>
                      </a:moveTo>
                      <a:cubicBezTo>
                        <a:pt x="385463" y="305853"/>
                        <a:pt x="300272" y="323128"/>
                        <a:pt x="229605" y="352713"/>
                      </a:cubicBezTo>
                      <a:lnTo>
                        <a:pt x="186916" y="374539"/>
                      </a:lnTo>
                      <a:lnTo>
                        <a:pt x="199371" y="403113"/>
                      </a:lnTo>
                      <a:cubicBezTo>
                        <a:pt x="216753" y="432530"/>
                        <a:pt x="242030" y="459589"/>
                        <a:pt x="273612" y="483304"/>
                      </a:cubicBezTo>
                      <a:lnTo>
                        <a:pt x="354804" y="526863"/>
                      </a:lnTo>
                      <a:lnTo>
                        <a:pt x="362119" y="479906"/>
                      </a:lnTo>
                      <a:cubicBezTo>
                        <a:pt x="381188" y="419605"/>
                        <a:pt x="427421" y="365707"/>
                        <a:pt x="492184" y="323799"/>
                      </a:cubicBezTo>
                      <a:lnTo>
                        <a:pt x="520703" y="308573"/>
                      </a:lnTo>
                      <a:close/>
                      <a:moveTo>
                        <a:pt x="829589" y="267753"/>
                      </a:moveTo>
                      <a:cubicBezTo>
                        <a:pt x="768455" y="267753"/>
                        <a:pt x="710214" y="275431"/>
                        <a:pt x="657242" y="289315"/>
                      </a:cubicBezTo>
                      <a:lnTo>
                        <a:pt x="647423" y="292618"/>
                      </a:lnTo>
                      <a:lnTo>
                        <a:pt x="662899" y="295727"/>
                      </a:lnTo>
                      <a:cubicBezTo>
                        <a:pt x="705715" y="307445"/>
                        <a:pt x="745337" y="323093"/>
                        <a:pt x="780686" y="341970"/>
                      </a:cubicBezTo>
                      <a:lnTo>
                        <a:pt x="837490" y="382423"/>
                      </a:lnTo>
                      <a:lnTo>
                        <a:pt x="863659" y="361899"/>
                      </a:lnTo>
                      <a:cubicBezTo>
                        <a:pt x="906833" y="333961"/>
                        <a:pt x="958244" y="311351"/>
                        <a:pt x="1015331" y="295727"/>
                      </a:cubicBezTo>
                      <a:lnTo>
                        <a:pt x="1018879" y="295014"/>
                      </a:lnTo>
                      <a:lnTo>
                        <a:pt x="1001936" y="289315"/>
                      </a:lnTo>
                      <a:cubicBezTo>
                        <a:pt x="948964" y="275431"/>
                        <a:pt x="890723" y="267753"/>
                        <a:pt x="829589" y="267753"/>
                      </a:cubicBezTo>
                      <a:close/>
                      <a:moveTo>
                        <a:pt x="827208" y="69267"/>
                      </a:moveTo>
                      <a:lnTo>
                        <a:pt x="791580" y="81251"/>
                      </a:lnTo>
                      <a:cubicBezTo>
                        <a:pt x="703247" y="118232"/>
                        <a:pt x="637606" y="174448"/>
                        <a:pt x="610306" y="240200"/>
                      </a:cubicBezTo>
                      <a:lnTo>
                        <a:pt x="603911" y="271657"/>
                      </a:lnTo>
                      <a:lnTo>
                        <a:pt x="643856" y="257627"/>
                      </a:lnTo>
                      <a:cubicBezTo>
                        <a:pt x="700943" y="242002"/>
                        <a:pt x="763707" y="233362"/>
                        <a:pt x="829590" y="233362"/>
                      </a:cubicBezTo>
                      <a:cubicBezTo>
                        <a:pt x="895473" y="233362"/>
                        <a:pt x="958237" y="242002"/>
                        <a:pt x="1015324" y="257627"/>
                      </a:cubicBezTo>
                      <a:lnTo>
                        <a:pt x="1050139" y="269855"/>
                      </a:lnTo>
                      <a:lnTo>
                        <a:pt x="1044110" y="240200"/>
                      </a:lnTo>
                      <a:cubicBezTo>
                        <a:pt x="1016811" y="174448"/>
                        <a:pt x="951170" y="118232"/>
                        <a:pt x="862836" y="81251"/>
                      </a:cubicBezTo>
                      <a:close/>
                      <a:moveTo>
                        <a:pt x="1039139" y="34391"/>
                      </a:moveTo>
                      <a:cubicBezTo>
                        <a:pt x="1008572" y="34391"/>
                        <a:pt x="978728" y="36310"/>
                        <a:pt x="949905" y="39965"/>
                      </a:cubicBezTo>
                      <a:lnTo>
                        <a:pt x="882454" y="52940"/>
                      </a:lnTo>
                      <a:lnTo>
                        <a:pt x="952685" y="90437"/>
                      </a:lnTo>
                      <a:cubicBezTo>
                        <a:pt x="1017447" y="132345"/>
                        <a:pt x="1063680" y="186243"/>
                        <a:pt x="1082749" y="246543"/>
                      </a:cubicBezTo>
                      <a:lnTo>
                        <a:pt x="1088133" y="281103"/>
                      </a:lnTo>
                      <a:lnTo>
                        <a:pt x="1104900" y="277735"/>
                      </a:lnTo>
                      <a:cubicBezTo>
                        <a:pt x="1135962" y="273622"/>
                        <a:pt x="1168124" y="271462"/>
                        <a:pt x="1201065" y="271462"/>
                      </a:cubicBezTo>
                      <a:cubicBezTo>
                        <a:pt x="1299889" y="271462"/>
                        <a:pt x="1391697" y="290902"/>
                        <a:pt x="1467853" y="324195"/>
                      </a:cubicBezTo>
                      <a:lnTo>
                        <a:pt x="1478480" y="329869"/>
                      </a:lnTo>
                      <a:lnTo>
                        <a:pt x="1481912" y="308772"/>
                      </a:lnTo>
                      <a:cubicBezTo>
                        <a:pt x="1481912" y="157236"/>
                        <a:pt x="1283676" y="34391"/>
                        <a:pt x="1039139" y="34391"/>
                      </a:cubicBezTo>
                      <a:close/>
                      <a:moveTo>
                        <a:pt x="615277" y="34391"/>
                      </a:moveTo>
                      <a:cubicBezTo>
                        <a:pt x="370740" y="34391"/>
                        <a:pt x="172504" y="157236"/>
                        <a:pt x="172504" y="308772"/>
                      </a:cubicBezTo>
                      <a:lnTo>
                        <a:pt x="177221" y="341898"/>
                      </a:lnTo>
                      <a:lnTo>
                        <a:pt x="210377" y="324195"/>
                      </a:lnTo>
                      <a:cubicBezTo>
                        <a:pt x="286533" y="290902"/>
                        <a:pt x="378341" y="271462"/>
                        <a:pt x="477165" y="271462"/>
                      </a:cubicBezTo>
                      <a:lnTo>
                        <a:pt x="566876" y="277314"/>
                      </a:lnTo>
                      <a:lnTo>
                        <a:pt x="571669" y="246543"/>
                      </a:lnTo>
                      <a:cubicBezTo>
                        <a:pt x="590738" y="186243"/>
                        <a:pt x="636971" y="132345"/>
                        <a:pt x="701734" y="90437"/>
                      </a:cubicBezTo>
                      <a:lnTo>
                        <a:pt x="771964" y="52941"/>
                      </a:lnTo>
                      <a:lnTo>
                        <a:pt x="704511" y="39965"/>
                      </a:lnTo>
                      <a:cubicBezTo>
                        <a:pt x="675688" y="36310"/>
                        <a:pt x="645844" y="34391"/>
                        <a:pt x="615277" y="34391"/>
                      </a:cubicBezTo>
                      <a:close/>
                      <a:moveTo>
                        <a:pt x="615278" y="0"/>
                      </a:moveTo>
                      <a:cubicBezTo>
                        <a:pt x="681161" y="0"/>
                        <a:pt x="743925" y="8640"/>
                        <a:pt x="801012" y="24265"/>
                      </a:cubicBezTo>
                      <a:lnTo>
                        <a:pt x="827209" y="33466"/>
                      </a:lnTo>
                      <a:lnTo>
                        <a:pt x="853406" y="24265"/>
                      </a:lnTo>
                      <a:cubicBezTo>
                        <a:pt x="910493" y="8640"/>
                        <a:pt x="973257" y="0"/>
                        <a:pt x="1039140" y="0"/>
                      </a:cubicBezTo>
                      <a:cubicBezTo>
                        <a:pt x="1302671" y="0"/>
                        <a:pt x="1516305" y="138242"/>
                        <a:pt x="1516305" y="308772"/>
                      </a:cubicBezTo>
                      <a:lnTo>
                        <a:pt x="1510366" y="346893"/>
                      </a:lnTo>
                      <a:lnTo>
                        <a:pt x="1538472" y="361899"/>
                      </a:lnTo>
                      <a:cubicBezTo>
                        <a:pt x="1624822" y="417776"/>
                        <a:pt x="1678230" y="494969"/>
                        <a:pt x="1678230" y="580234"/>
                      </a:cubicBezTo>
                      <a:cubicBezTo>
                        <a:pt x="1678230" y="686815"/>
                        <a:pt x="1594779" y="780784"/>
                        <a:pt x="1467853" y="836273"/>
                      </a:cubicBezTo>
                      <a:lnTo>
                        <a:pt x="1421147" y="852677"/>
                      </a:lnTo>
                      <a:lnTo>
                        <a:pt x="1407370" y="881397"/>
                      </a:lnTo>
                      <a:cubicBezTo>
                        <a:pt x="1334933" y="992220"/>
                        <a:pt x="1165351" y="1069981"/>
                        <a:pt x="967703" y="1069981"/>
                      </a:cubicBezTo>
                      <a:cubicBezTo>
                        <a:pt x="926526" y="1069981"/>
                        <a:pt x="886568" y="1066606"/>
                        <a:pt x="848452" y="1060260"/>
                      </a:cubicBezTo>
                      <a:lnTo>
                        <a:pt x="833405" y="1056429"/>
                      </a:lnTo>
                      <a:lnTo>
                        <a:pt x="797169" y="1063708"/>
                      </a:lnTo>
                      <a:cubicBezTo>
                        <a:pt x="766106" y="1067821"/>
                        <a:pt x="733945" y="1069981"/>
                        <a:pt x="701003" y="1069981"/>
                      </a:cubicBezTo>
                      <a:cubicBezTo>
                        <a:pt x="503355" y="1069981"/>
                        <a:pt x="333773" y="992220"/>
                        <a:pt x="261336" y="881397"/>
                      </a:cubicBezTo>
                      <a:lnTo>
                        <a:pt x="245629" y="848654"/>
                      </a:lnTo>
                      <a:lnTo>
                        <a:pt x="210377" y="836273"/>
                      </a:lnTo>
                      <a:cubicBezTo>
                        <a:pt x="83451" y="780784"/>
                        <a:pt x="0" y="686815"/>
                        <a:pt x="0" y="580234"/>
                      </a:cubicBezTo>
                      <a:cubicBezTo>
                        <a:pt x="0" y="494969"/>
                        <a:pt x="53408" y="417776"/>
                        <a:pt x="139758" y="361899"/>
                      </a:cubicBezTo>
                      <a:lnTo>
                        <a:pt x="146546" y="358275"/>
                      </a:lnTo>
                      <a:lnTo>
                        <a:pt x="138113" y="308772"/>
                      </a:lnTo>
                      <a:cubicBezTo>
                        <a:pt x="138113" y="138242"/>
                        <a:pt x="351747" y="0"/>
                        <a:pt x="615278" y="0"/>
                      </a:cubicBezTo>
                      <a:close/>
                    </a:path>
                  </a:pathLst>
                </a:custGeom>
                <a:grpFill/>
                <a:ln w="317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4167190156">
                        <a:custGeom>
                          <a:avLst/>
                          <a:gdLst>
                            <a:gd name="connsiteX0" fmla="*/ 537622 w 870692"/>
                            <a:gd name="connsiteY0" fmla="*/ 0 h 595310"/>
                            <a:gd name="connsiteX1" fmla="*/ 838212 w 870692"/>
                            <a:gd name="connsiteY1" fmla="*/ 50834 h 595310"/>
                            <a:gd name="connsiteX2" fmla="*/ 867495 w 870692"/>
                            <a:gd name="connsiteY2" fmla="*/ 64211 h 595310"/>
                            <a:gd name="connsiteX3" fmla="*/ 825384 w 870692"/>
                            <a:gd name="connsiteY3" fmla="*/ 76865 h 595310"/>
                            <a:gd name="connsiteX4" fmla="*/ 813256 w 870692"/>
                            <a:gd name="connsiteY4" fmla="*/ 71326 h 595310"/>
                            <a:gd name="connsiteX5" fmla="*/ 537621 w 870692"/>
                            <a:gd name="connsiteY5" fmla="*/ 24711 h 595310"/>
                            <a:gd name="connsiteX6" fmla="*/ 44633 w 870692"/>
                            <a:gd name="connsiteY6" fmla="*/ 297655 h 595310"/>
                            <a:gd name="connsiteX7" fmla="*/ 537621 w 870692"/>
                            <a:gd name="connsiteY7" fmla="*/ 570598 h 595310"/>
                            <a:gd name="connsiteX8" fmla="*/ 813256 w 870692"/>
                            <a:gd name="connsiteY8" fmla="*/ 523984 h 595310"/>
                            <a:gd name="connsiteX9" fmla="*/ 828580 w 870692"/>
                            <a:gd name="connsiteY9" fmla="*/ 516983 h 595310"/>
                            <a:gd name="connsiteX10" fmla="*/ 870692 w 870692"/>
                            <a:gd name="connsiteY10" fmla="*/ 529638 h 595310"/>
                            <a:gd name="connsiteX11" fmla="*/ 838212 w 870692"/>
                            <a:gd name="connsiteY11" fmla="*/ 544475 h 595310"/>
                            <a:gd name="connsiteX12" fmla="*/ 537622 w 870692"/>
                            <a:gd name="connsiteY12" fmla="*/ 595310 h 595310"/>
                            <a:gd name="connsiteX13" fmla="*/ 0 w 870692"/>
                            <a:gd name="connsiteY13" fmla="*/ 297655 h 595310"/>
                            <a:gd name="connsiteX14" fmla="*/ 537622 w 870692"/>
                            <a:gd name="connsiteY14" fmla="*/ 0 h 5953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870692" h="595310" fill="none" extrusionOk="0">
                              <a:moveTo>
                                <a:pt x="537622" y="0"/>
                              </a:moveTo>
                              <a:cubicBezTo>
                                <a:pt x="668020" y="-5651"/>
                                <a:pt x="734178" y="14157"/>
                                <a:pt x="838212" y="50834"/>
                              </a:cubicBezTo>
                              <a:cubicBezTo>
                                <a:pt x="851870" y="54915"/>
                                <a:pt x="856156" y="63074"/>
                                <a:pt x="867495" y="64211"/>
                              </a:cubicBezTo>
                              <a:cubicBezTo>
                                <a:pt x="849681" y="71282"/>
                                <a:pt x="837960" y="71762"/>
                                <a:pt x="825384" y="76865"/>
                              </a:cubicBezTo>
                              <a:cubicBezTo>
                                <a:pt x="819306" y="75346"/>
                                <a:pt x="819517" y="72600"/>
                                <a:pt x="813256" y="71326"/>
                              </a:cubicBezTo>
                              <a:cubicBezTo>
                                <a:pt x="737071" y="46753"/>
                                <a:pt x="653530" y="31662"/>
                                <a:pt x="537621" y="24711"/>
                              </a:cubicBezTo>
                              <a:cubicBezTo>
                                <a:pt x="227501" y="19019"/>
                                <a:pt x="69729" y="134361"/>
                                <a:pt x="44633" y="297655"/>
                              </a:cubicBezTo>
                              <a:cubicBezTo>
                                <a:pt x="47151" y="418818"/>
                                <a:pt x="268826" y="600308"/>
                                <a:pt x="537621" y="570598"/>
                              </a:cubicBezTo>
                              <a:cubicBezTo>
                                <a:pt x="641117" y="574676"/>
                                <a:pt x="746742" y="566028"/>
                                <a:pt x="813256" y="523984"/>
                              </a:cubicBezTo>
                              <a:cubicBezTo>
                                <a:pt x="818584" y="521000"/>
                                <a:pt x="822982" y="520520"/>
                                <a:pt x="828580" y="516983"/>
                              </a:cubicBezTo>
                              <a:cubicBezTo>
                                <a:pt x="846152" y="522022"/>
                                <a:pt x="853726" y="526298"/>
                                <a:pt x="870692" y="529638"/>
                              </a:cubicBezTo>
                              <a:cubicBezTo>
                                <a:pt x="858364" y="539845"/>
                                <a:pt x="853599" y="535731"/>
                                <a:pt x="838212" y="544475"/>
                              </a:cubicBezTo>
                              <a:cubicBezTo>
                                <a:pt x="740211" y="553656"/>
                                <a:pt x="647407" y="597296"/>
                                <a:pt x="537622" y="595310"/>
                              </a:cubicBezTo>
                              <a:cubicBezTo>
                                <a:pt x="237659" y="607086"/>
                                <a:pt x="31181" y="472492"/>
                                <a:pt x="0" y="297655"/>
                              </a:cubicBezTo>
                              <a:cubicBezTo>
                                <a:pt x="58094" y="184959"/>
                                <a:pt x="187168" y="21830"/>
                                <a:pt x="537622" y="0"/>
                              </a:cubicBezTo>
                              <a:close/>
                            </a:path>
                            <a:path w="870692" h="595310" stroke="0" extrusionOk="0">
                              <a:moveTo>
                                <a:pt x="537622" y="0"/>
                              </a:moveTo>
                              <a:cubicBezTo>
                                <a:pt x="650330" y="24662"/>
                                <a:pt x="762014" y="303"/>
                                <a:pt x="838212" y="50834"/>
                              </a:cubicBezTo>
                              <a:cubicBezTo>
                                <a:pt x="852649" y="54375"/>
                                <a:pt x="859814" y="62693"/>
                                <a:pt x="867495" y="64211"/>
                              </a:cubicBezTo>
                              <a:cubicBezTo>
                                <a:pt x="854790" y="72825"/>
                                <a:pt x="842790" y="66803"/>
                                <a:pt x="825384" y="76865"/>
                              </a:cubicBezTo>
                              <a:cubicBezTo>
                                <a:pt x="822003" y="75616"/>
                                <a:pt x="818599" y="73441"/>
                                <a:pt x="813256" y="71326"/>
                              </a:cubicBezTo>
                              <a:cubicBezTo>
                                <a:pt x="736209" y="23819"/>
                                <a:pt x="663656" y="37482"/>
                                <a:pt x="537621" y="24711"/>
                              </a:cubicBezTo>
                              <a:cubicBezTo>
                                <a:pt x="272366" y="41047"/>
                                <a:pt x="6855" y="150679"/>
                                <a:pt x="44633" y="297655"/>
                              </a:cubicBezTo>
                              <a:cubicBezTo>
                                <a:pt x="11263" y="515832"/>
                                <a:pt x="252223" y="590131"/>
                                <a:pt x="537621" y="570598"/>
                              </a:cubicBezTo>
                              <a:cubicBezTo>
                                <a:pt x="663651" y="567929"/>
                                <a:pt x="730037" y="552506"/>
                                <a:pt x="813256" y="523984"/>
                              </a:cubicBezTo>
                              <a:cubicBezTo>
                                <a:pt x="817743" y="520018"/>
                                <a:pt x="824212" y="519494"/>
                                <a:pt x="828580" y="516983"/>
                              </a:cubicBezTo>
                              <a:cubicBezTo>
                                <a:pt x="846589" y="519336"/>
                                <a:pt x="860955" y="528085"/>
                                <a:pt x="870692" y="529638"/>
                              </a:cubicBezTo>
                              <a:cubicBezTo>
                                <a:pt x="859303" y="535385"/>
                                <a:pt x="848542" y="535310"/>
                                <a:pt x="838212" y="544475"/>
                              </a:cubicBezTo>
                              <a:cubicBezTo>
                                <a:pt x="761620" y="598742"/>
                                <a:pt x="652698" y="618379"/>
                                <a:pt x="537622" y="595310"/>
                              </a:cubicBezTo>
                              <a:cubicBezTo>
                                <a:pt x="255203" y="598951"/>
                                <a:pt x="-15749" y="494090"/>
                                <a:pt x="0" y="297655"/>
                              </a:cubicBezTo>
                              <a:cubicBezTo>
                                <a:pt x="-50978" y="150942"/>
                                <a:pt x="280138" y="-19349"/>
                                <a:pt x="53762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838521A9-3092-4465-B0D2-E8996FCB7CE3}"/>
                    </a:ext>
                  </a:extLst>
                </p:cNvPr>
                <p:cNvSpPr/>
                <p:nvPr/>
              </p:nvSpPr>
              <p:spPr>
                <a:xfrm rot="20700000">
                  <a:off x="2418572" y="4516442"/>
                  <a:ext cx="1678230" cy="1069981"/>
                </a:xfrm>
                <a:custGeom>
                  <a:avLst/>
                  <a:gdLst>
                    <a:gd name="connsiteX0" fmla="*/ 1376257 w 1678230"/>
                    <a:gd name="connsiteY0" fmla="*/ 866859 h 1069981"/>
                    <a:gd name="connsiteX1" fmla="*/ 1297231 w 1678230"/>
                    <a:gd name="connsiteY1" fmla="*/ 882733 h 1069981"/>
                    <a:gd name="connsiteX2" fmla="*/ 1201065 w 1678230"/>
                    <a:gd name="connsiteY2" fmla="*/ 889006 h 1069981"/>
                    <a:gd name="connsiteX3" fmla="*/ 1137752 w 1678230"/>
                    <a:gd name="connsiteY3" fmla="*/ 884876 h 1069981"/>
                    <a:gd name="connsiteX4" fmla="*/ 1096676 w 1678230"/>
                    <a:gd name="connsiteY4" fmla="*/ 933847 h 1069981"/>
                    <a:gd name="connsiteX5" fmla="*/ 967791 w 1678230"/>
                    <a:gd name="connsiteY5" fmla="*/ 1017248 h 1069981"/>
                    <a:gd name="connsiteX6" fmla="*/ 925432 w 1678230"/>
                    <a:gd name="connsiteY6" fmla="*/ 1032126 h 1069981"/>
                    <a:gd name="connsiteX7" fmla="*/ 967702 w 1678230"/>
                    <a:gd name="connsiteY7" fmla="*/ 1035590 h 1069981"/>
                    <a:gd name="connsiteX8" fmla="*/ 1375680 w 1678230"/>
                    <a:gd name="connsiteY8" fmla="*/ 868011 h 1069981"/>
                    <a:gd name="connsiteX9" fmla="*/ 291377 w 1678230"/>
                    <a:gd name="connsiteY9" fmla="*/ 864723 h 1069981"/>
                    <a:gd name="connsiteX10" fmla="*/ 293024 w 1678230"/>
                    <a:gd name="connsiteY10" fmla="*/ 868011 h 1069981"/>
                    <a:gd name="connsiteX11" fmla="*/ 701002 w 1678230"/>
                    <a:gd name="connsiteY11" fmla="*/ 1035590 h 1069981"/>
                    <a:gd name="connsiteX12" fmla="*/ 741595 w 1678230"/>
                    <a:gd name="connsiteY12" fmla="*/ 1033054 h 1069981"/>
                    <a:gd name="connsiteX13" fmla="*/ 740258 w 1678230"/>
                    <a:gd name="connsiteY13" fmla="*/ 1032714 h 1069981"/>
                    <a:gd name="connsiteX14" fmla="*/ 572030 w 1678230"/>
                    <a:gd name="connsiteY14" fmla="*/ 933847 h 1069981"/>
                    <a:gd name="connsiteX15" fmla="*/ 531448 w 1678230"/>
                    <a:gd name="connsiteY15" fmla="*/ 885465 h 1069981"/>
                    <a:gd name="connsiteX16" fmla="*/ 477165 w 1678230"/>
                    <a:gd name="connsiteY16" fmla="*/ 889006 h 1069981"/>
                    <a:gd name="connsiteX17" fmla="*/ 291431 w 1678230"/>
                    <a:gd name="connsiteY17" fmla="*/ 864741 h 1069981"/>
                    <a:gd name="connsiteX18" fmla="*/ 946209 w 1678230"/>
                    <a:gd name="connsiteY18" fmla="*/ 840463 h 1069981"/>
                    <a:gd name="connsiteX19" fmla="*/ 914056 w 1678230"/>
                    <a:gd name="connsiteY19" fmla="*/ 846084 h 1069981"/>
                    <a:gd name="connsiteX20" fmla="*/ 829590 w 1678230"/>
                    <a:gd name="connsiteY20" fmla="*/ 850906 h 1069981"/>
                    <a:gd name="connsiteX21" fmla="*/ 730023 w 1678230"/>
                    <a:gd name="connsiteY21" fmla="*/ 841165 h 1069981"/>
                    <a:gd name="connsiteX22" fmla="*/ 662899 w 1678230"/>
                    <a:gd name="connsiteY22" fmla="*/ 864741 h 1069981"/>
                    <a:gd name="connsiteX23" fmla="*/ 573331 w 1678230"/>
                    <a:gd name="connsiteY23" fmla="*/ 882733 h 1069981"/>
                    <a:gd name="connsiteX24" fmla="*/ 572448 w 1678230"/>
                    <a:gd name="connsiteY24" fmla="*/ 882791 h 1069981"/>
                    <a:gd name="connsiteX25" fmla="*/ 589031 w 1678230"/>
                    <a:gd name="connsiteY25" fmla="*/ 903486 h 1069981"/>
                    <a:gd name="connsiteX26" fmla="*/ 747309 w 1678230"/>
                    <a:gd name="connsiteY26" fmla="*/ 999238 h 1069981"/>
                    <a:gd name="connsiteX27" fmla="*/ 834166 w 1678230"/>
                    <a:gd name="connsiteY27" fmla="*/ 1021565 h 1069981"/>
                    <a:gd name="connsiteX28" fmla="*/ 873349 w 1678230"/>
                    <a:gd name="connsiteY28" fmla="*/ 1014028 h 1069981"/>
                    <a:gd name="connsiteX29" fmla="*/ 1068157 w 1678230"/>
                    <a:gd name="connsiteY29" fmla="*/ 914618 h 1069981"/>
                    <a:gd name="connsiteX30" fmla="*/ 1097403 w 1678230"/>
                    <a:gd name="connsiteY30" fmla="*/ 881227 h 1069981"/>
                    <a:gd name="connsiteX31" fmla="*/ 1015331 w 1678230"/>
                    <a:gd name="connsiteY31" fmla="*/ 864741 h 1069981"/>
                    <a:gd name="connsiteX32" fmla="*/ 527912 w 1678230"/>
                    <a:gd name="connsiteY32" fmla="*/ 779545 h 1069981"/>
                    <a:gd name="connsiteX33" fmla="*/ 533925 w 1678230"/>
                    <a:gd name="connsiteY33" fmla="*/ 816506 h 1069981"/>
                    <a:gd name="connsiteX34" fmla="*/ 550008 w 1678230"/>
                    <a:gd name="connsiteY34" fmla="*/ 850065 h 1069981"/>
                    <a:gd name="connsiteX35" fmla="*/ 566398 w 1678230"/>
                    <a:gd name="connsiteY35" fmla="*/ 849041 h 1069981"/>
                    <a:gd name="connsiteX36" fmla="*/ 649511 w 1678230"/>
                    <a:gd name="connsiteY36" fmla="*/ 833053 h 1069981"/>
                    <a:gd name="connsiteX37" fmla="*/ 661724 w 1678230"/>
                    <a:gd name="connsiteY37" fmla="*/ 828945 h 1069981"/>
                    <a:gd name="connsiteX38" fmla="*/ 562803 w 1678230"/>
                    <a:gd name="connsiteY38" fmla="*/ 798173 h 1069981"/>
                    <a:gd name="connsiteX39" fmla="*/ 837900 w 1678230"/>
                    <a:gd name="connsiteY39" fmla="*/ 778367 h 1069981"/>
                    <a:gd name="connsiteX40" fmla="*/ 814572 w 1678230"/>
                    <a:gd name="connsiteY40" fmla="*/ 798569 h 1069981"/>
                    <a:gd name="connsiteX41" fmla="*/ 788218 w 1678230"/>
                    <a:gd name="connsiteY41" fmla="*/ 812639 h 1069981"/>
                    <a:gd name="connsiteX42" fmla="*/ 829589 w 1678230"/>
                    <a:gd name="connsiteY42" fmla="*/ 816515 h 1069981"/>
                    <a:gd name="connsiteX43" fmla="*/ 890984 w 1678230"/>
                    <a:gd name="connsiteY43" fmla="*/ 813158 h 1069981"/>
                    <a:gd name="connsiteX44" fmla="*/ 863659 w 1678230"/>
                    <a:gd name="connsiteY44" fmla="*/ 798569 h 1069981"/>
                    <a:gd name="connsiteX45" fmla="*/ 1141513 w 1678230"/>
                    <a:gd name="connsiteY45" fmla="*/ 775117 h 1069981"/>
                    <a:gd name="connsiteX46" fmla="*/ 1067102 w 1678230"/>
                    <a:gd name="connsiteY46" fmla="*/ 809998 h 1069981"/>
                    <a:gd name="connsiteX47" fmla="*/ 1010750 w 1678230"/>
                    <a:gd name="connsiteY47" fmla="*/ 827010 h 1069981"/>
                    <a:gd name="connsiteX48" fmla="*/ 1028717 w 1678230"/>
                    <a:gd name="connsiteY48" fmla="*/ 833053 h 1069981"/>
                    <a:gd name="connsiteX49" fmla="*/ 1111830 w 1678230"/>
                    <a:gd name="connsiteY49" fmla="*/ 849041 h 1069981"/>
                    <a:gd name="connsiteX50" fmla="*/ 1118280 w 1678230"/>
                    <a:gd name="connsiteY50" fmla="*/ 849444 h 1069981"/>
                    <a:gd name="connsiteX51" fmla="*/ 1134780 w 1678230"/>
                    <a:gd name="connsiteY51" fmla="*/ 816506 h 1069981"/>
                    <a:gd name="connsiteX52" fmla="*/ 949429 w 1678230"/>
                    <a:gd name="connsiteY52" fmla="*/ 611692 h 1069981"/>
                    <a:gd name="connsiteX53" fmla="*/ 944636 w 1678230"/>
                    <a:gd name="connsiteY53" fmla="*/ 642463 h 1069981"/>
                    <a:gd name="connsiteX54" fmla="*/ 896739 w 1678230"/>
                    <a:gd name="connsiteY54" fmla="*/ 727413 h 1069981"/>
                    <a:gd name="connsiteX55" fmla="*/ 863704 w 1678230"/>
                    <a:gd name="connsiteY55" fmla="*/ 756021 h 1069981"/>
                    <a:gd name="connsiteX56" fmla="*/ 887976 w 1678230"/>
                    <a:gd name="connsiteY56" fmla="*/ 774251 h 1069981"/>
                    <a:gd name="connsiteX57" fmla="*/ 948867 w 1678230"/>
                    <a:gd name="connsiteY57" fmla="*/ 805384 h 1069981"/>
                    <a:gd name="connsiteX58" fmla="*/ 981829 w 1678230"/>
                    <a:gd name="connsiteY58" fmla="*/ 799866 h 1069981"/>
                    <a:gd name="connsiteX59" fmla="*/ 1081546 w 1678230"/>
                    <a:gd name="connsiteY59" fmla="*/ 767790 h 1069981"/>
                    <a:gd name="connsiteX60" fmla="*/ 1139592 w 1678230"/>
                    <a:gd name="connsiteY60" fmla="*/ 735494 h 1069981"/>
                    <a:gd name="connsiteX61" fmla="*/ 1134780 w 1678230"/>
                    <a:gd name="connsiteY61" fmla="*/ 705912 h 1069981"/>
                    <a:gd name="connsiteX62" fmla="*/ 1108980 w 1678230"/>
                    <a:gd name="connsiteY62" fmla="*/ 654408 h 1069981"/>
                    <a:gd name="connsiteX63" fmla="*/ 1074662 w 1678230"/>
                    <a:gd name="connsiteY63" fmla="*/ 615227 h 1069981"/>
                    <a:gd name="connsiteX64" fmla="*/ 1039140 w 1678230"/>
                    <a:gd name="connsiteY64" fmla="*/ 617544 h 1069981"/>
                    <a:gd name="connsiteX65" fmla="*/ 728211 w 1678230"/>
                    <a:gd name="connsiteY65" fmla="*/ 607903 h 1069981"/>
                    <a:gd name="connsiteX66" fmla="*/ 711444 w 1678230"/>
                    <a:gd name="connsiteY66" fmla="*/ 611271 h 1069981"/>
                    <a:gd name="connsiteX67" fmla="*/ 615278 w 1678230"/>
                    <a:gd name="connsiteY67" fmla="*/ 617544 h 1069981"/>
                    <a:gd name="connsiteX68" fmla="*/ 593271 w 1678230"/>
                    <a:gd name="connsiteY68" fmla="*/ 616109 h 1069981"/>
                    <a:gd name="connsiteX69" fmla="*/ 559724 w 1678230"/>
                    <a:gd name="connsiteY69" fmla="*/ 654408 h 1069981"/>
                    <a:gd name="connsiteX70" fmla="*/ 533925 w 1678230"/>
                    <a:gd name="connsiteY70" fmla="*/ 705912 h 1069981"/>
                    <a:gd name="connsiteX71" fmla="*/ 528045 w 1678230"/>
                    <a:gd name="connsiteY71" fmla="*/ 742053 h 1069981"/>
                    <a:gd name="connsiteX72" fmla="*/ 582030 w 1678230"/>
                    <a:gd name="connsiteY72" fmla="*/ 769655 h 1069981"/>
                    <a:gd name="connsiteX73" fmla="*/ 697922 w 1678230"/>
                    <a:gd name="connsiteY73" fmla="*/ 804180 h 1069981"/>
                    <a:gd name="connsiteX74" fmla="*/ 726483 w 1678230"/>
                    <a:gd name="connsiteY74" fmla="*/ 806855 h 1069981"/>
                    <a:gd name="connsiteX75" fmla="*/ 790252 w 1678230"/>
                    <a:gd name="connsiteY75" fmla="*/ 774251 h 1069981"/>
                    <a:gd name="connsiteX76" fmla="*/ 810860 w 1678230"/>
                    <a:gd name="connsiteY76" fmla="*/ 757160 h 1069981"/>
                    <a:gd name="connsiteX77" fmla="*/ 805392 w 1678230"/>
                    <a:gd name="connsiteY77" fmla="*/ 752872 h 1069981"/>
                    <a:gd name="connsiteX78" fmla="*/ 733594 w 1678230"/>
                    <a:gd name="connsiteY78" fmla="*/ 642463 h 1069981"/>
                    <a:gd name="connsiteX79" fmla="*/ 359637 w 1678230"/>
                    <a:gd name="connsiteY79" fmla="*/ 588431 h 1069981"/>
                    <a:gd name="connsiteX80" fmla="*/ 333848 w 1678230"/>
                    <a:gd name="connsiteY80" fmla="*/ 607800 h 1069981"/>
                    <a:gd name="connsiteX81" fmla="*/ 258229 w 1678230"/>
                    <a:gd name="connsiteY81" fmla="*/ 761209 h 1069981"/>
                    <a:gd name="connsiteX82" fmla="*/ 267224 w 1678230"/>
                    <a:gd name="connsiteY82" fmla="*/ 816506 h 1069981"/>
                    <a:gd name="connsiteX83" fmla="*/ 269575 w 1678230"/>
                    <a:gd name="connsiteY83" fmla="*/ 821199 h 1069981"/>
                    <a:gd name="connsiteX84" fmla="*/ 304817 w 1678230"/>
                    <a:gd name="connsiteY84" fmla="*/ 833053 h 1069981"/>
                    <a:gd name="connsiteX85" fmla="*/ 477164 w 1678230"/>
                    <a:gd name="connsiteY85" fmla="*/ 854615 h 1069981"/>
                    <a:gd name="connsiteX86" fmla="*/ 514082 w 1678230"/>
                    <a:gd name="connsiteY86" fmla="*/ 852309 h 1069981"/>
                    <a:gd name="connsiteX87" fmla="*/ 500232 w 1678230"/>
                    <a:gd name="connsiteY87" fmla="*/ 823438 h 1069981"/>
                    <a:gd name="connsiteX88" fmla="*/ 490538 w 1678230"/>
                    <a:gd name="connsiteY88" fmla="*/ 761209 h 1069981"/>
                    <a:gd name="connsiteX89" fmla="*/ 490820 w 1678230"/>
                    <a:gd name="connsiteY89" fmla="*/ 759400 h 1069981"/>
                    <a:gd name="connsiteX90" fmla="*/ 433917 w 1678230"/>
                    <a:gd name="connsiteY90" fmla="*/ 714772 h 1069981"/>
                    <a:gd name="connsiteX91" fmla="*/ 362119 w 1678230"/>
                    <a:gd name="connsiteY91" fmla="*/ 604363 h 1069981"/>
                    <a:gd name="connsiteX92" fmla="*/ 827209 w 1678230"/>
                    <a:gd name="connsiteY92" fmla="*/ 584078 h 1069981"/>
                    <a:gd name="connsiteX93" fmla="*/ 801012 w 1678230"/>
                    <a:gd name="connsiteY93" fmla="*/ 593279 h 1069981"/>
                    <a:gd name="connsiteX94" fmla="*/ 761698 w 1678230"/>
                    <a:gd name="connsiteY94" fmla="*/ 601176 h 1069981"/>
                    <a:gd name="connsiteX95" fmla="*/ 767287 w 1678230"/>
                    <a:gd name="connsiteY95" fmla="*/ 635531 h 1069981"/>
                    <a:gd name="connsiteX96" fmla="*/ 833910 w 1678230"/>
                    <a:gd name="connsiteY96" fmla="*/ 733643 h 1069981"/>
                    <a:gd name="connsiteX97" fmla="*/ 836695 w 1678230"/>
                    <a:gd name="connsiteY97" fmla="*/ 735735 h 1069981"/>
                    <a:gd name="connsiteX98" fmla="*/ 866497 w 1678230"/>
                    <a:gd name="connsiteY98" fmla="*/ 711020 h 1069981"/>
                    <a:gd name="connsiteX99" fmla="*/ 910942 w 1678230"/>
                    <a:gd name="connsiteY99" fmla="*/ 635531 h 1069981"/>
                    <a:gd name="connsiteX100" fmla="*/ 915777 w 1678230"/>
                    <a:gd name="connsiteY100" fmla="*/ 605808 h 1069981"/>
                    <a:gd name="connsiteX101" fmla="*/ 853406 w 1678230"/>
                    <a:gd name="connsiteY101" fmla="*/ 593279 h 1069981"/>
                    <a:gd name="connsiteX102" fmla="*/ 1300553 w 1678230"/>
                    <a:gd name="connsiteY102" fmla="*/ 581949 h 1069981"/>
                    <a:gd name="connsiteX103" fmla="*/ 1297061 w 1678230"/>
                    <a:gd name="connsiteY103" fmla="*/ 604363 h 1069981"/>
                    <a:gd name="connsiteX104" fmla="*/ 1215367 w 1678230"/>
                    <a:gd name="connsiteY104" fmla="*/ 723892 h 1069981"/>
                    <a:gd name="connsiteX105" fmla="*/ 1176673 w 1678230"/>
                    <a:gd name="connsiteY105" fmla="*/ 751610 h 1069981"/>
                    <a:gd name="connsiteX106" fmla="*/ 1178168 w 1678230"/>
                    <a:gd name="connsiteY106" fmla="*/ 761209 h 1069981"/>
                    <a:gd name="connsiteX107" fmla="*/ 1168474 w 1678230"/>
                    <a:gd name="connsiteY107" fmla="*/ 823438 h 1069981"/>
                    <a:gd name="connsiteX108" fmla="*/ 1154901 w 1678230"/>
                    <a:gd name="connsiteY108" fmla="*/ 851731 h 1069981"/>
                    <a:gd name="connsiteX109" fmla="*/ 1201064 w 1678230"/>
                    <a:gd name="connsiteY109" fmla="*/ 854615 h 1069981"/>
                    <a:gd name="connsiteX110" fmla="*/ 1373412 w 1678230"/>
                    <a:gd name="connsiteY110" fmla="*/ 833053 h 1069981"/>
                    <a:gd name="connsiteX111" fmla="*/ 1397199 w 1678230"/>
                    <a:gd name="connsiteY111" fmla="*/ 825052 h 1069981"/>
                    <a:gd name="connsiteX112" fmla="*/ 1401480 w 1678230"/>
                    <a:gd name="connsiteY112" fmla="*/ 816506 h 1069981"/>
                    <a:gd name="connsiteX113" fmla="*/ 1410475 w 1678230"/>
                    <a:gd name="connsiteY113" fmla="*/ 761209 h 1069981"/>
                    <a:gd name="connsiteX114" fmla="*/ 1309367 w 1678230"/>
                    <a:gd name="connsiteY114" fmla="*/ 586678 h 1069981"/>
                    <a:gd name="connsiteX115" fmla="*/ 393133 w 1678230"/>
                    <a:gd name="connsiteY115" fmla="*/ 580966 h 1069981"/>
                    <a:gd name="connsiteX116" fmla="*/ 395811 w 1678230"/>
                    <a:gd name="connsiteY116" fmla="*/ 597431 h 1069981"/>
                    <a:gd name="connsiteX117" fmla="*/ 462435 w 1678230"/>
                    <a:gd name="connsiteY117" fmla="*/ 695543 h 1069981"/>
                    <a:gd name="connsiteX118" fmla="*/ 496753 w 1678230"/>
                    <a:gd name="connsiteY118" fmla="*/ 721318 h 1069981"/>
                    <a:gd name="connsiteX119" fmla="*/ 500232 w 1678230"/>
                    <a:gd name="connsiteY119" fmla="*/ 698981 h 1069981"/>
                    <a:gd name="connsiteX120" fmla="*/ 528036 w 1678230"/>
                    <a:gd name="connsiteY120" fmla="*/ 641021 h 1069981"/>
                    <a:gd name="connsiteX121" fmla="*/ 551233 w 1678230"/>
                    <a:gd name="connsiteY121" fmla="*/ 613366 h 1069981"/>
                    <a:gd name="connsiteX122" fmla="*/ 519113 w 1678230"/>
                    <a:gd name="connsiteY122" fmla="*/ 611271 h 1069981"/>
                    <a:gd name="connsiteX123" fmla="*/ 440314 w 1678230"/>
                    <a:gd name="connsiteY123" fmla="*/ 596127 h 1069981"/>
                    <a:gd name="connsiteX124" fmla="*/ 1266416 w 1678230"/>
                    <a:gd name="connsiteY124" fmla="*/ 578689 h 1069981"/>
                    <a:gd name="connsiteX125" fmla="*/ 1224874 w 1678230"/>
                    <a:gd name="connsiteY125" fmla="*/ 593279 h 1069981"/>
                    <a:gd name="connsiteX126" fmla="*/ 1135306 w 1678230"/>
                    <a:gd name="connsiteY126" fmla="*/ 611271 h 1069981"/>
                    <a:gd name="connsiteX127" fmla="*/ 1116732 w 1678230"/>
                    <a:gd name="connsiteY127" fmla="*/ 612483 h 1069981"/>
                    <a:gd name="connsiteX128" fmla="*/ 1140670 w 1678230"/>
                    <a:gd name="connsiteY128" fmla="*/ 641021 h 1069981"/>
                    <a:gd name="connsiteX129" fmla="*/ 1168474 w 1678230"/>
                    <a:gd name="connsiteY129" fmla="*/ 698981 h 1069981"/>
                    <a:gd name="connsiteX130" fmla="*/ 1171048 w 1678230"/>
                    <a:gd name="connsiteY130" fmla="*/ 715505 h 1069981"/>
                    <a:gd name="connsiteX131" fmla="*/ 1226340 w 1678230"/>
                    <a:gd name="connsiteY131" fmla="*/ 664078 h 1069981"/>
                    <a:gd name="connsiteX132" fmla="*/ 1263367 w 1678230"/>
                    <a:gd name="connsiteY132" fmla="*/ 597431 h 1069981"/>
                    <a:gd name="connsiteX133" fmla="*/ 761723 w 1678230"/>
                    <a:gd name="connsiteY133" fmla="*/ 559136 h 1069981"/>
                    <a:gd name="connsiteX134" fmla="*/ 760793 w 1678230"/>
                    <a:gd name="connsiteY134" fmla="*/ 564854 h 1069981"/>
                    <a:gd name="connsiteX135" fmla="*/ 768971 w 1678230"/>
                    <a:gd name="connsiteY135" fmla="*/ 563005 h 1069981"/>
                    <a:gd name="connsiteX136" fmla="*/ 914602 w 1678230"/>
                    <a:gd name="connsiteY136" fmla="*/ 547440 h 1069981"/>
                    <a:gd name="connsiteX137" fmla="*/ 882454 w 1678230"/>
                    <a:gd name="connsiteY137" fmla="*/ 564604 h 1069981"/>
                    <a:gd name="connsiteX138" fmla="*/ 918523 w 1678230"/>
                    <a:gd name="connsiteY138" fmla="*/ 571542 h 1069981"/>
                    <a:gd name="connsiteX139" fmla="*/ 720056 w 1678230"/>
                    <a:gd name="connsiteY139" fmla="*/ 536890 h 1069981"/>
                    <a:gd name="connsiteX140" fmla="*/ 654614 w 1678230"/>
                    <a:gd name="connsiteY140" fmla="*/ 567193 h 1069981"/>
                    <a:gd name="connsiteX141" fmla="*/ 635005 w 1678230"/>
                    <a:gd name="connsiteY141" fmla="*/ 581921 h 1069981"/>
                    <a:gd name="connsiteX142" fmla="*/ 704511 w 1678230"/>
                    <a:gd name="connsiteY142" fmla="*/ 577579 h 1069981"/>
                    <a:gd name="connsiteX143" fmla="*/ 725037 w 1678230"/>
                    <a:gd name="connsiteY143" fmla="*/ 572938 h 1069981"/>
                    <a:gd name="connsiteX144" fmla="*/ 729839 w 1678230"/>
                    <a:gd name="connsiteY144" fmla="*/ 542113 h 1069981"/>
                    <a:gd name="connsiteX145" fmla="*/ 946997 w 1678230"/>
                    <a:gd name="connsiteY145" fmla="*/ 533162 h 1069981"/>
                    <a:gd name="connsiteX146" fmla="*/ 953956 w 1678230"/>
                    <a:gd name="connsiteY146" fmla="*/ 577832 h 1069981"/>
                    <a:gd name="connsiteX147" fmla="*/ 1034996 w 1678230"/>
                    <a:gd name="connsiteY147" fmla="*/ 582894 h 1069981"/>
                    <a:gd name="connsiteX148" fmla="*/ 1014090 w 1678230"/>
                    <a:gd name="connsiteY148" fmla="*/ 567193 h 1069981"/>
                    <a:gd name="connsiteX149" fmla="*/ 948561 w 1678230"/>
                    <a:gd name="connsiteY149" fmla="*/ 533688 h 1069981"/>
                    <a:gd name="connsiteX150" fmla="*/ 837908 w 1678230"/>
                    <a:gd name="connsiteY150" fmla="*/ 501573 h 1069981"/>
                    <a:gd name="connsiteX151" fmla="*/ 771465 w 1678230"/>
                    <a:gd name="connsiteY151" fmla="*/ 516595 h 1069981"/>
                    <a:gd name="connsiteX152" fmla="*/ 767711 w 1678230"/>
                    <a:gd name="connsiteY152" fmla="*/ 524089 h 1069981"/>
                    <a:gd name="connsiteX153" fmla="*/ 791580 w 1678230"/>
                    <a:gd name="connsiteY153" fmla="*/ 536293 h 1069981"/>
                    <a:gd name="connsiteX154" fmla="*/ 828901 w 1678230"/>
                    <a:gd name="connsiteY154" fmla="*/ 548846 h 1069981"/>
                    <a:gd name="connsiteX155" fmla="*/ 898209 w 1678230"/>
                    <a:gd name="connsiteY155" fmla="*/ 516752 h 1069981"/>
                    <a:gd name="connsiteX156" fmla="*/ 873349 w 1678230"/>
                    <a:gd name="connsiteY156" fmla="*/ 508391 h 1069981"/>
                    <a:gd name="connsiteX157" fmla="*/ 654111 w 1678230"/>
                    <a:gd name="connsiteY157" fmla="*/ 489758 h 1069981"/>
                    <a:gd name="connsiteX158" fmla="*/ 611768 w 1678230"/>
                    <a:gd name="connsiteY158" fmla="*/ 492403 h 1069981"/>
                    <a:gd name="connsiteX159" fmla="*/ 453443 w 1678230"/>
                    <a:gd name="connsiteY159" fmla="*/ 533688 h 1069981"/>
                    <a:gd name="connsiteX160" fmla="*/ 416090 w 1678230"/>
                    <a:gd name="connsiteY160" fmla="*/ 552787 h 1069981"/>
                    <a:gd name="connsiteX161" fmla="*/ 452923 w 1678230"/>
                    <a:gd name="connsiteY161" fmla="*/ 564121 h 1069981"/>
                    <a:gd name="connsiteX162" fmla="*/ 526043 w 1678230"/>
                    <a:gd name="connsiteY162" fmla="*/ 577579 h 1069981"/>
                    <a:gd name="connsiteX163" fmla="*/ 581620 w 1678230"/>
                    <a:gd name="connsiteY163" fmla="*/ 581051 h 1069981"/>
                    <a:gd name="connsiteX164" fmla="*/ 630297 w 1678230"/>
                    <a:gd name="connsiteY164" fmla="*/ 542875 h 1069981"/>
                    <a:gd name="connsiteX165" fmla="*/ 684761 w 1678230"/>
                    <a:gd name="connsiteY165" fmla="*/ 513796 h 1069981"/>
                    <a:gd name="connsiteX166" fmla="*/ 1001361 w 1678230"/>
                    <a:gd name="connsiteY166" fmla="*/ 488931 h 1069981"/>
                    <a:gd name="connsiteX167" fmla="*/ 975444 w 1678230"/>
                    <a:gd name="connsiteY167" fmla="*/ 509257 h 1069981"/>
                    <a:gd name="connsiteX168" fmla="*/ 1038410 w 1678230"/>
                    <a:gd name="connsiteY168" fmla="*/ 542875 h 1069981"/>
                    <a:gd name="connsiteX169" fmla="*/ 1086032 w 1678230"/>
                    <a:gd name="connsiteY169" fmla="*/ 580224 h 1069981"/>
                    <a:gd name="connsiteX170" fmla="*/ 1128373 w 1678230"/>
                    <a:gd name="connsiteY170" fmla="*/ 577579 h 1069981"/>
                    <a:gd name="connsiteX171" fmla="*/ 1211487 w 1678230"/>
                    <a:gd name="connsiteY171" fmla="*/ 561591 h 1069981"/>
                    <a:gd name="connsiteX172" fmla="*/ 1242908 w 1678230"/>
                    <a:gd name="connsiteY172" fmla="*/ 551022 h 1069981"/>
                    <a:gd name="connsiteX173" fmla="*/ 1197296 w 1678230"/>
                    <a:gd name="connsiteY173" fmla="*/ 526551 h 1069981"/>
                    <a:gd name="connsiteX174" fmla="*/ 1056936 w 1678230"/>
                    <a:gd name="connsiteY174" fmla="*/ 492403 h 1069981"/>
                    <a:gd name="connsiteX175" fmla="*/ 947975 w 1678230"/>
                    <a:gd name="connsiteY175" fmla="*/ 488061 h 1069981"/>
                    <a:gd name="connsiteX176" fmla="*/ 930786 w 1678230"/>
                    <a:gd name="connsiteY176" fmla="*/ 489135 h 1069981"/>
                    <a:gd name="connsiteX177" fmla="*/ 932539 w 1678230"/>
                    <a:gd name="connsiteY177" fmla="*/ 492789 h 1069981"/>
                    <a:gd name="connsiteX178" fmla="*/ 938767 w 1678230"/>
                    <a:gd name="connsiteY178" fmla="*/ 494977 h 1069981"/>
                    <a:gd name="connsiteX179" fmla="*/ 705146 w 1678230"/>
                    <a:gd name="connsiteY179" fmla="*/ 487087 h 1069981"/>
                    <a:gd name="connsiteX180" fmla="*/ 720203 w 1678230"/>
                    <a:gd name="connsiteY180" fmla="*/ 498396 h 1069981"/>
                    <a:gd name="connsiteX181" fmla="*/ 745266 w 1678230"/>
                    <a:gd name="connsiteY181" fmla="*/ 489593 h 1069981"/>
                    <a:gd name="connsiteX182" fmla="*/ 838863 w 1678230"/>
                    <a:gd name="connsiteY182" fmla="*/ 423104 h 1069981"/>
                    <a:gd name="connsiteX183" fmla="*/ 833910 w 1678230"/>
                    <a:gd name="connsiteY183" fmla="*/ 426825 h 1069981"/>
                    <a:gd name="connsiteX184" fmla="*/ 804663 w 1678230"/>
                    <a:gd name="connsiteY184" fmla="*/ 460216 h 1069981"/>
                    <a:gd name="connsiteX185" fmla="*/ 834353 w 1678230"/>
                    <a:gd name="connsiteY185" fmla="*/ 466180 h 1069981"/>
                    <a:gd name="connsiteX186" fmla="*/ 871538 w 1678230"/>
                    <a:gd name="connsiteY186" fmla="*/ 458710 h 1069981"/>
                    <a:gd name="connsiteX187" fmla="*/ 872208 w 1678230"/>
                    <a:gd name="connsiteY187" fmla="*/ 458667 h 1069981"/>
                    <a:gd name="connsiteX188" fmla="*/ 844319 w 1678230"/>
                    <a:gd name="connsiteY188" fmla="*/ 426825 h 1069981"/>
                    <a:gd name="connsiteX189" fmla="*/ 157378 w 1678230"/>
                    <a:gd name="connsiteY189" fmla="*/ 391248 h 1069981"/>
                    <a:gd name="connsiteX190" fmla="*/ 110010 w 1678230"/>
                    <a:gd name="connsiteY190" fmla="*/ 426825 h 1069981"/>
                    <a:gd name="connsiteX191" fmla="*/ 34391 w 1678230"/>
                    <a:gd name="connsiteY191" fmla="*/ 580234 h 1069981"/>
                    <a:gd name="connsiteX192" fmla="*/ 229605 w 1678230"/>
                    <a:gd name="connsiteY192" fmla="*/ 807755 h 1069981"/>
                    <a:gd name="connsiteX193" fmla="*/ 231171 w 1678230"/>
                    <a:gd name="connsiteY193" fmla="*/ 808282 h 1069981"/>
                    <a:gd name="connsiteX194" fmla="*/ 223838 w 1678230"/>
                    <a:gd name="connsiteY194" fmla="*/ 761209 h 1069981"/>
                    <a:gd name="connsiteX195" fmla="*/ 305330 w 1678230"/>
                    <a:gd name="connsiteY195" fmla="*/ 588572 h 1069981"/>
                    <a:gd name="connsiteX196" fmla="*/ 341336 w 1678230"/>
                    <a:gd name="connsiteY196" fmla="*/ 560333 h 1069981"/>
                    <a:gd name="connsiteX197" fmla="*/ 303009 w 1678230"/>
                    <a:gd name="connsiteY197" fmla="*/ 542249 h 1069981"/>
                    <a:gd name="connsiteX198" fmla="*/ 182684 w 1678230"/>
                    <a:gd name="connsiteY198" fmla="*/ 439251 h 1069981"/>
                    <a:gd name="connsiteX199" fmla="*/ 1502234 w 1678230"/>
                    <a:gd name="connsiteY199" fmla="*/ 380124 h 1069981"/>
                    <a:gd name="connsiteX200" fmla="*/ 1478807 w 1678230"/>
                    <a:gd name="connsiteY200" fmla="*/ 428960 h 1069981"/>
                    <a:gd name="connsiteX201" fmla="*/ 1376547 w 1678230"/>
                    <a:gd name="connsiteY201" fmla="*/ 527107 h 1069981"/>
                    <a:gd name="connsiteX202" fmla="*/ 1322539 w 1678230"/>
                    <a:gd name="connsiteY202" fmla="*/ 555942 h 1069981"/>
                    <a:gd name="connsiteX203" fmla="*/ 1335907 w 1678230"/>
                    <a:gd name="connsiteY203" fmla="*/ 564802 h 1069981"/>
                    <a:gd name="connsiteX204" fmla="*/ 1444868 w 1678230"/>
                    <a:gd name="connsiteY204" fmla="*/ 761209 h 1069981"/>
                    <a:gd name="connsiteX205" fmla="*/ 1437008 w 1678230"/>
                    <a:gd name="connsiteY205" fmla="*/ 811662 h 1069981"/>
                    <a:gd name="connsiteX206" fmla="*/ 1448623 w 1678230"/>
                    <a:gd name="connsiteY206" fmla="*/ 807755 h 1069981"/>
                    <a:gd name="connsiteX207" fmla="*/ 1643837 w 1678230"/>
                    <a:gd name="connsiteY207" fmla="*/ 580234 h 1069981"/>
                    <a:gd name="connsiteX208" fmla="*/ 1514152 w 1678230"/>
                    <a:gd name="connsiteY208" fmla="*/ 386217 h 1069981"/>
                    <a:gd name="connsiteX209" fmla="*/ 563751 w 1678230"/>
                    <a:gd name="connsiteY209" fmla="*/ 323959 h 1069981"/>
                    <a:gd name="connsiteX210" fmla="*/ 516501 w 1678230"/>
                    <a:gd name="connsiteY210" fmla="*/ 348117 h 1069981"/>
                    <a:gd name="connsiteX211" fmla="*/ 395811 w 1678230"/>
                    <a:gd name="connsiteY211" fmla="*/ 486837 h 1069981"/>
                    <a:gd name="connsiteX212" fmla="*/ 388893 w 1678230"/>
                    <a:gd name="connsiteY212" fmla="*/ 529369 h 1069981"/>
                    <a:gd name="connsiteX213" fmla="*/ 434215 w 1678230"/>
                    <a:gd name="connsiteY213" fmla="*/ 505171 h 1069981"/>
                    <a:gd name="connsiteX214" fmla="*/ 604838 w 1678230"/>
                    <a:gd name="connsiteY214" fmla="*/ 458710 h 1069981"/>
                    <a:gd name="connsiteX215" fmla="*/ 623963 w 1678230"/>
                    <a:gd name="connsiteY215" fmla="*/ 457463 h 1069981"/>
                    <a:gd name="connsiteX216" fmla="*/ 595073 w 1678230"/>
                    <a:gd name="connsiteY216" fmla="*/ 421991 h 1069981"/>
                    <a:gd name="connsiteX217" fmla="*/ 567473 w 1678230"/>
                    <a:gd name="connsiteY217" fmla="*/ 355795 h 1069981"/>
                    <a:gd name="connsiteX218" fmla="*/ 1055867 w 1678230"/>
                    <a:gd name="connsiteY218" fmla="*/ 322192 h 1069981"/>
                    <a:gd name="connsiteX219" fmla="*/ 1028717 w 1678230"/>
                    <a:gd name="connsiteY219" fmla="*/ 327415 h 1069981"/>
                    <a:gd name="connsiteX220" fmla="*/ 887976 w 1678230"/>
                    <a:gd name="connsiteY220" fmla="*/ 386217 h 1069981"/>
                    <a:gd name="connsiteX221" fmla="*/ 865997 w 1678230"/>
                    <a:gd name="connsiteY221" fmla="*/ 402725 h 1069981"/>
                    <a:gd name="connsiteX222" fmla="*/ 872838 w 1678230"/>
                    <a:gd name="connsiteY222" fmla="*/ 407596 h 1069981"/>
                    <a:gd name="connsiteX223" fmla="*/ 913420 w 1678230"/>
                    <a:gd name="connsiteY223" fmla="*/ 455978 h 1069981"/>
                    <a:gd name="connsiteX224" fmla="*/ 967703 w 1678230"/>
                    <a:gd name="connsiteY224" fmla="*/ 452437 h 1069981"/>
                    <a:gd name="connsiteX225" fmla="*/ 989709 w 1678230"/>
                    <a:gd name="connsiteY225" fmla="*/ 453873 h 1069981"/>
                    <a:gd name="connsiteX226" fmla="*/ 1023255 w 1678230"/>
                    <a:gd name="connsiteY226" fmla="*/ 415573 h 1069981"/>
                    <a:gd name="connsiteX227" fmla="*/ 1049055 w 1678230"/>
                    <a:gd name="connsiteY227" fmla="*/ 364069 h 1069981"/>
                    <a:gd name="connsiteX228" fmla="*/ 1090472 w 1678230"/>
                    <a:gd name="connsiteY228" fmla="*/ 321425 h 1069981"/>
                    <a:gd name="connsiteX229" fmla="*/ 1082749 w 1678230"/>
                    <a:gd name="connsiteY229" fmla="*/ 371000 h 1069981"/>
                    <a:gd name="connsiteX230" fmla="*/ 1054945 w 1678230"/>
                    <a:gd name="connsiteY230" fmla="*/ 428960 h 1069981"/>
                    <a:gd name="connsiteX231" fmla="*/ 1031748 w 1678230"/>
                    <a:gd name="connsiteY231" fmla="*/ 456615 h 1069981"/>
                    <a:gd name="connsiteX232" fmla="*/ 1063869 w 1678230"/>
                    <a:gd name="connsiteY232" fmla="*/ 458710 h 1069981"/>
                    <a:gd name="connsiteX233" fmla="*/ 1179771 w 1678230"/>
                    <a:gd name="connsiteY233" fmla="*/ 484531 h 1069981"/>
                    <a:gd name="connsiteX234" fmla="*/ 1269269 w 1678230"/>
                    <a:gd name="connsiteY234" fmla="*/ 523117 h 1069981"/>
                    <a:gd name="connsiteX235" fmla="*/ 1263367 w 1678230"/>
                    <a:gd name="connsiteY235" fmla="*/ 486837 h 1069981"/>
                    <a:gd name="connsiteX236" fmla="*/ 1142677 w 1678230"/>
                    <a:gd name="connsiteY236" fmla="*/ 348117 h 1069981"/>
                    <a:gd name="connsiteX237" fmla="*/ 597419 w 1678230"/>
                    <a:gd name="connsiteY237" fmla="*/ 317394 h 1069981"/>
                    <a:gd name="connsiteX238" fmla="*/ 601468 w 1678230"/>
                    <a:gd name="connsiteY238" fmla="*/ 350557 h 1069981"/>
                    <a:gd name="connsiteX239" fmla="*/ 627078 w 1678230"/>
                    <a:gd name="connsiteY239" fmla="*/ 409380 h 1069981"/>
                    <a:gd name="connsiteX240" fmla="*/ 665659 w 1678230"/>
                    <a:gd name="connsiteY240" fmla="*/ 454743 h 1069981"/>
                    <a:gd name="connsiteX241" fmla="*/ 701003 w 1678230"/>
                    <a:gd name="connsiteY241" fmla="*/ 452437 h 1069981"/>
                    <a:gd name="connsiteX242" fmla="*/ 764316 w 1678230"/>
                    <a:gd name="connsiteY242" fmla="*/ 456567 h 1069981"/>
                    <a:gd name="connsiteX243" fmla="*/ 805392 w 1678230"/>
                    <a:gd name="connsiteY243" fmla="*/ 407596 h 1069981"/>
                    <a:gd name="connsiteX244" fmla="*/ 810384 w 1678230"/>
                    <a:gd name="connsiteY244" fmla="*/ 403682 h 1069981"/>
                    <a:gd name="connsiteX245" fmla="*/ 758809 w 1678230"/>
                    <a:gd name="connsiteY245" fmla="*/ 368508 h 1069981"/>
                    <a:gd name="connsiteX246" fmla="*/ 649511 w 1678230"/>
                    <a:gd name="connsiteY246" fmla="*/ 327415 h 1069981"/>
                    <a:gd name="connsiteX247" fmla="*/ 1201064 w 1678230"/>
                    <a:gd name="connsiteY247" fmla="*/ 305853 h 1069981"/>
                    <a:gd name="connsiteX248" fmla="*/ 1140473 w 1678230"/>
                    <a:gd name="connsiteY248" fmla="*/ 309638 h 1069981"/>
                    <a:gd name="connsiteX249" fmla="*/ 1166997 w 1678230"/>
                    <a:gd name="connsiteY249" fmla="*/ 323799 h 1069981"/>
                    <a:gd name="connsiteX250" fmla="*/ 1297061 w 1678230"/>
                    <a:gd name="connsiteY250" fmla="*/ 479906 h 1069981"/>
                    <a:gd name="connsiteX251" fmla="*/ 1304433 w 1678230"/>
                    <a:gd name="connsiteY251" fmla="*/ 527226 h 1069981"/>
                    <a:gd name="connsiteX252" fmla="*/ 1352227 w 1678230"/>
                    <a:gd name="connsiteY252" fmla="*/ 502789 h 1069981"/>
                    <a:gd name="connsiteX253" fmla="*/ 1447117 w 1678230"/>
                    <a:gd name="connsiteY253" fmla="*/ 415573 h 1069981"/>
                    <a:gd name="connsiteX254" fmla="*/ 1472492 w 1678230"/>
                    <a:gd name="connsiteY254" fmla="*/ 364917 h 1069981"/>
                    <a:gd name="connsiteX255" fmla="*/ 1448623 w 1678230"/>
                    <a:gd name="connsiteY255" fmla="*/ 352713 h 1069981"/>
                    <a:gd name="connsiteX256" fmla="*/ 1201064 w 1678230"/>
                    <a:gd name="connsiteY256" fmla="*/ 305853 h 1069981"/>
                    <a:gd name="connsiteX257" fmla="*/ 477164 w 1678230"/>
                    <a:gd name="connsiteY257" fmla="*/ 305853 h 1069981"/>
                    <a:gd name="connsiteX258" fmla="*/ 229605 w 1678230"/>
                    <a:gd name="connsiteY258" fmla="*/ 352713 h 1069981"/>
                    <a:gd name="connsiteX259" fmla="*/ 186916 w 1678230"/>
                    <a:gd name="connsiteY259" fmla="*/ 374539 h 1069981"/>
                    <a:gd name="connsiteX260" fmla="*/ 199371 w 1678230"/>
                    <a:gd name="connsiteY260" fmla="*/ 403113 h 1069981"/>
                    <a:gd name="connsiteX261" fmla="*/ 273612 w 1678230"/>
                    <a:gd name="connsiteY261" fmla="*/ 483304 h 1069981"/>
                    <a:gd name="connsiteX262" fmla="*/ 354804 w 1678230"/>
                    <a:gd name="connsiteY262" fmla="*/ 526863 h 1069981"/>
                    <a:gd name="connsiteX263" fmla="*/ 362119 w 1678230"/>
                    <a:gd name="connsiteY263" fmla="*/ 479906 h 1069981"/>
                    <a:gd name="connsiteX264" fmla="*/ 492184 w 1678230"/>
                    <a:gd name="connsiteY264" fmla="*/ 323799 h 1069981"/>
                    <a:gd name="connsiteX265" fmla="*/ 520703 w 1678230"/>
                    <a:gd name="connsiteY265" fmla="*/ 308573 h 1069981"/>
                    <a:gd name="connsiteX266" fmla="*/ 829589 w 1678230"/>
                    <a:gd name="connsiteY266" fmla="*/ 267753 h 1069981"/>
                    <a:gd name="connsiteX267" fmla="*/ 657242 w 1678230"/>
                    <a:gd name="connsiteY267" fmla="*/ 289315 h 1069981"/>
                    <a:gd name="connsiteX268" fmla="*/ 647423 w 1678230"/>
                    <a:gd name="connsiteY268" fmla="*/ 292618 h 1069981"/>
                    <a:gd name="connsiteX269" fmla="*/ 662899 w 1678230"/>
                    <a:gd name="connsiteY269" fmla="*/ 295727 h 1069981"/>
                    <a:gd name="connsiteX270" fmla="*/ 780686 w 1678230"/>
                    <a:gd name="connsiteY270" fmla="*/ 341970 h 1069981"/>
                    <a:gd name="connsiteX271" fmla="*/ 837490 w 1678230"/>
                    <a:gd name="connsiteY271" fmla="*/ 382423 h 1069981"/>
                    <a:gd name="connsiteX272" fmla="*/ 863659 w 1678230"/>
                    <a:gd name="connsiteY272" fmla="*/ 361899 h 1069981"/>
                    <a:gd name="connsiteX273" fmla="*/ 1015331 w 1678230"/>
                    <a:gd name="connsiteY273" fmla="*/ 295727 h 1069981"/>
                    <a:gd name="connsiteX274" fmla="*/ 1018879 w 1678230"/>
                    <a:gd name="connsiteY274" fmla="*/ 295014 h 1069981"/>
                    <a:gd name="connsiteX275" fmla="*/ 1001936 w 1678230"/>
                    <a:gd name="connsiteY275" fmla="*/ 289315 h 1069981"/>
                    <a:gd name="connsiteX276" fmla="*/ 829589 w 1678230"/>
                    <a:gd name="connsiteY276" fmla="*/ 267753 h 1069981"/>
                    <a:gd name="connsiteX277" fmla="*/ 827208 w 1678230"/>
                    <a:gd name="connsiteY277" fmla="*/ 69267 h 1069981"/>
                    <a:gd name="connsiteX278" fmla="*/ 791580 w 1678230"/>
                    <a:gd name="connsiteY278" fmla="*/ 81251 h 1069981"/>
                    <a:gd name="connsiteX279" fmla="*/ 610306 w 1678230"/>
                    <a:gd name="connsiteY279" fmla="*/ 240200 h 1069981"/>
                    <a:gd name="connsiteX280" fmla="*/ 603911 w 1678230"/>
                    <a:gd name="connsiteY280" fmla="*/ 271657 h 1069981"/>
                    <a:gd name="connsiteX281" fmla="*/ 643856 w 1678230"/>
                    <a:gd name="connsiteY281" fmla="*/ 257627 h 1069981"/>
                    <a:gd name="connsiteX282" fmla="*/ 829590 w 1678230"/>
                    <a:gd name="connsiteY282" fmla="*/ 233362 h 1069981"/>
                    <a:gd name="connsiteX283" fmla="*/ 1015324 w 1678230"/>
                    <a:gd name="connsiteY283" fmla="*/ 257627 h 1069981"/>
                    <a:gd name="connsiteX284" fmla="*/ 1050139 w 1678230"/>
                    <a:gd name="connsiteY284" fmla="*/ 269855 h 1069981"/>
                    <a:gd name="connsiteX285" fmla="*/ 1044110 w 1678230"/>
                    <a:gd name="connsiteY285" fmla="*/ 240200 h 1069981"/>
                    <a:gd name="connsiteX286" fmla="*/ 862836 w 1678230"/>
                    <a:gd name="connsiteY286" fmla="*/ 81251 h 1069981"/>
                    <a:gd name="connsiteX287" fmla="*/ 1039139 w 1678230"/>
                    <a:gd name="connsiteY287" fmla="*/ 34391 h 1069981"/>
                    <a:gd name="connsiteX288" fmla="*/ 949905 w 1678230"/>
                    <a:gd name="connsiteY288" fmla="*/ 39965 h 1069981"/>
                    <a:gd name="connsiteX289" fmla="*/ 882454 w 1678230"/>
                    <a:gd name="connsiteY289" fmla="*/ 52940 h 1069981"/>
                    <a:gd name="connsiteX290" fmla="*/ 952685 w 1678230"/>
                    <a:gd name="connsiteY290" fmla="*/ 90437 h 1069981"/>
                    <a:gd name="connsiteX291" fmla="*/ 1082749 w 1678230"/>
                    <a:gd name="connsiteY291" fmla="*/ 246543 h 1069981"/>
                    <a:gd name="connsiteX292" fmla="*/ 1088133 w 1678230"/>
                    <a:gd name="connsiteY292" fmla="*/ 281103 h 1069981"/>
                    <a:gd name="connsiteX293" fmla="*/ 1104900 w 1678230"/>
                    <a:gd name="connsiteY293" fmla="*/ 277735 h 1069981"/>
                    <a:gd name="connsiteX294" fmla="*/ 1201065 w 1678230"/>
                    <a:gd name="connsiteY294" fmla="*/ 271462 h 1069981"/>
                    <a:gd name="connsiteX295" fmla="*/ 1467853 w 1678230"/>
                    <a:gd name="connsiteY295" fmla="*/ 324195 h 1069981"/>
                    <a:gd name="connsiteX296" fmla="*/ 1478480 w 1678230"/>
                    <a:gd name="connsiteY296" fmla="*/ 329869 h 1069981"/>
                    <a:gd name="connsiteX297" fmla="*/ 1481912 w 1678230"/>
                    <a:gd name="connsiteY297" fmla="*/ 308772 h 1069981"/>
                    <a:gd name="connsiteX298" fmla="*/ 1039139 w 1678230"/>
                    <a:gd name="connsiteY298" fmla="*/ 34391 h 1069981"/>
                    <a:gd name="connsiteX299" fmla="*/ 615277 w 1678230"/>
                    <a:gd name="connsiteY299" fmla="*/ 34391 h 1069981"/>
                    <a:gd name="connsiteX300" fmla="*/ 172504 w 1678230"/>
                    <a:gd name="connsiteY300" fmla="*/ 308772 h 1069981"/>
                    <a:gd name="connsiteX301" fmla="*/ 177221 w 1678230"/>
                    <a:gd name="connsiteY301" fmla="*/ 341898 h 1069981"/>
                    <a:gd name="connsiteX302" fmla="*/ 210377 w 1678230"/>
                    <a:gd name="connsiteY302" fmla="*/ 324195 h 1069981"/>
                    <a:gd name="connsiteX303" fmla="*/ 477165 w 1678230"/>
                    <a:gd name="connsiteY303" fmla="*/ 271462 h 1069981"/>
                    <a:gd name="connsiteX304" fmla="*/ 566876 w 1678230"/>
                    <a:gd name="connsiteY304" fmla="*/ 277314 h 1069981"/>
                    <a:gd name="connsiteX305" fmla="*/ 571669 w 1678230"/>
                    <a:gd name="connsiteY305" fmla="*/ 246543 h 1069981"/>
                    <a:gd name="connsiteX306" fmla="*/ 701734 w 1678230"/>
                    <a:gd name="connsiteY306" fmla="*/ 90437 h 1069981"/>
                    <a:gd name="connsiteX307" fmla="*/ 771964 w 1678230"/>
                    <a:gd name="connsiteY307" fmla="*/ 52941 h 1069981"/>
                    <a:gd name="connsiteX308" fmla="*/ 704511 w 1678230"/>
                    <a:gd name="connsiteY308" fmla="*/ 39965 h 1069981"/>
                    <a:gd name="connsiteX309" fmla="*/ 615277 w 1678230"/>
                    <a:gd name="connsiteY309" fmla="*/ 34391 h 1069981"/>
                    <a:gd name="connsiteX310" fmla="*/ 615278 w 1678230"/>
                    <a:gd name="connsiteY310" fmla="*/ 0 h 1069981"/>
                    <a:gd name="connsiteX311" fmla="*/ 801012 w 1678230"/>
                    <a:gd name="connsiteY311" fmla="*/ 24265 h 1069981"/>
                    <a:gd name="connsiteX312" fmla="*/ 827209 w 1678230"/>
                    <a:gd name="connsiteY312" fmla="*/ 33466 h 1069981"/>
                    <a:gd name="connsiteX313" fmla="*/ 853406 w 1678230"/>
                    <a:gd name="connsiteY313" fmla="*/ 24265 h 1069981"/>
                    <a:gd name="connsiteX314" fmla="*/ 1039140 w 1678230"/>
                    <a:gd name="connsiteY314" fmla="*/ 0 h 1069981"/>
                    <a:gd name="connsiteX315" fmla="*/ 1516305 w 1678230"/>
                    <a:gd name="connsiteY315" fmla="*/ 308772 h 1069981"/>
                    <a:gd name="connsiteX316" fmla="*/ 1510366 w 1678230"/>
                    <a:gd name="connsiteY316" fmla="*/ 346893 h 1069981"/>
                    <a:gd name="connsiteX317" fmla="*/ 1538472 w 1678230"/>
                    <a:gd name="connsiteY317" fmla="*/ 361899 h 1069981"/>
                    <a:gd name="connsiteX318" fmla="*/ 1678230 w 1678230"/>
                    <a:gd name="connsiteY318" fmla="*/ 580234 h 1069981"/>
                    <a:gd name="connsiteX319" fmla="*/ 1467853 w 1678230"/>
                    <a:gd name="connsiteY319" fmla="*/ 836273 h 1069981"/>
                    <a:gd name="connsiteX320" fmla="*/ 1421147 w 1678230"/>
                    <a:gd name="connsiteY320" fmla="*/ 852677 h 1069981"/>
                    <a:gd name="connsiteX321" fmla="*/ 1407370 w 1678230"/>
                    <a:gd name="connsiteY321" fmla="*/ 881397 h 1069981"/>
                    <a:gd name="connsiteX322" fmla="*/ 967703 w 1678230"/>
                    <a:gd name="connsiteY322" fmla="*/ 1069981 h 1069981"/>
                    <a:gd name="connsiteX323" fmla="*/ 848452 w 1678230"/>
                    <a:gd name="connsiteY323" fmla="*/ 1060260 h 1069981"/>
                    <a:gd name="connsiteX324" fmla="*/ 833405 w 1678230"/>
                    <a:gd name="connsiteY324" fmla="*/ 1056429 h 1069981"/>
                    <a:gd name="connsiteX325" fmla="*/ 797169 w 1678230"/>
                    <a:gd name="connsiteY325" fmla="*/ 1063708 h 1069981"/>
                    <a:gd name="connsiteX326" fmla="*/ 701003 w 1678230"/>
                    <a:gd name="connsiteY326" fmla="*/ 1069981 h 1069981"/>
                    <a:gd name="connsiteX327" fmla="*/ 261336 w 1678230"/>
                    <a:gd name="connsiteY327" fmla="*/ 881397 h 1069981"/>
                    <a:gd name="connsiteX328" fmla="*/ 245629 w 1678230"/>
                    <a:gd name="connsiteY328" fmla="*/ 848654 h 1069981"/>
                    <a:gd name="connsiteX329" fmla="*/ 210377 w 1678230"/>
                    <a:gd name="connsiteY329" fmla="*/ 836273 h 1069981"/>
                    <a:gd name="connsiteX330" fmla="*/ 0 w 1678230"/>
                    <a:gd name="connsiteY330" fmla="*/ 580234 h 1069981"/>
                    <a:gd name="connsiteX331" fmla="*/ 139758 w 1678230"/>
                    <a:gd name="connsiteY331" fmla="*/ 361899 h 1069981"/>
                    <a:gd name="connsiteX332" fmla="*/ 146546 w 1678230"/>
                    <a:gd name="connsiteY332" fmla="*/ 358275 h 1069981"/>
                    <a:gd name="connsiteX333" fmla="*/ 138113 w 1678230"/>
                    <a:gd name="connsiteY333" fmla="*/ 308772 h 1069981"/>
                    <a:gd name="connsiteX334" fmla="*/ 615278 w 1678230"/>
                    <a:gd name="connsiteY334" fmla="*/ 0 h 1069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</a:cxnLst>
                  <a:rect l="l" t="t" r="r" b="b"/>
                  <a:pathLst>
                    <a:path w="1678230" h="1069981">
                      <a:moveTo>
                        <a:pt x="1376257" y="866859"/>
                      </a:moveTo>
                      <a:lnTo>
                        <a:pt x="1297231" y="882733"/>
                      </a:lnTo>
                      <a:cubicBezTo>
                        <a:pt x="1266168" y="886846"/>
                        <a:pt x="1234007" y="889006"/>
                        <a:pt x="1201065" y="889006"/>
                      </a:cubicBezTo>
                      <a:lnTo>
                        <a:pt x="1137752" y="884876"/>
                      </a:lnTo>
                      <a:lnTo>
                        <a:pt x="1096676" y="933847"/>
                      </a:lnTo>
                      <a:cubicBezTo>
                        <a:pt x="1062376" y="966700"/>
                        <a:pt x="1018561" y="995052"/>
                        <a:pt x="967791" y="1017248"/>
                      </a:cubicBezTo>
                      <a:lnTo>
                        <a:pt x="925432" y="1032126"/>
                      </a:lnTo>
                      <a:lnTo>
                        <a:pt x="967702" y="1035590"/>
                      </a:lnTo>
                      <a:cubicBezTo>
                        <a:pt x="1151105" y="1035590"/>
                        <a:pt x="1308463" y="966490"/>
                        <a:pt x="1375680" y="868011"/>
                      </a:cubicBezTo>
                      <a:close/>
                      <a:moveTo>
                        <a:pt x="291377" y="864723"/>
                      </a:moveTo>
                      <a:lnTo>
                        <a:pt x="293024" y="868011"/>
                      </a:lnTo>
                      <a:cubicBezTo>
                        <a:pt x="360241" y="966490"/>
                        <a:pt x="517599" y="1035590"/>
                        <a:pt x="701002" y="1035590"/>
                      </a:cubicBezTo>
                      <a:lnTo>
                        <a:pt x="741595" y="1033054"/>
                      </a:lnTo>
                      <a:lnTo>
                        <a:pt x="740258" y="1032714"/>
                      </a:lnTo>
                      <a:cubicBezTo>
                        <a:pt x="672647" y="1008947"/>
                        <a:pt x="614905" y="974914"/>
                        <a:pt x="572030" y="933847"/>
                      </a:cubicBezTo>
                      <a:lnTo>
                        <a:pt x="531448" y="885465"/>
                      </a:lnTo>
                      <a:lnTo>
                        <a:pt x="477165" y="889006"/>
                      </a:lnTo>
                      <a:cubicBezTo>
                        <a:pt x="411282" y="889006"/>
                        <a:pt x="348518" y="880366"/>
                        <a:pt x="291431" y="864741"/>
                      </a:cubicBezTo>
                      <a:close/>
                      <a:moveTo>
                        <a:pt x="946209" y="840463"/>
                      </a:moveTo>
                      <a:lnTo>
                        <a:pt x="914056" y="846084"/>
                      </a:lnTo>
                      <a:cubicBezTo>
                        <a:pt x="886641" y="849252"/>
                        <a:pt x="858414" y="850906"/>
                        <a:pt x="829590" y="850906"/>
                      </a:cubicBezTo>
                      <a:lnTo>
                        <a:pt x="730023" y="841165"/>
                      </a:lnTo>
                      <a:lnTo>
                        <a:pt x="662899" y="864741"/>
                      </a:lnTo>
                      <a:cubicBezTo>
                        <a:pt x="634356" y="872554"/>
                        <a:pt x="604393" y="878620"/>
                        <a:pt x="573331" y="882733"/>
                      </a:cubicBezTo>
                      <a:lnTo>
                        <a:pt x="572448" y="882791"/>
                      </a:lnTo>
                      <a:lnTo>
                        <a:pt x="589031" y="903486"/>
                      </a:lnTo>
                      <a:cubicBezTo>
                        <a:pt x="627859" y="943086"/>
                        <a:pt x="682408" y="976112"/>
                        <a:pt x="747309" y="999238"/>
                      </a:cubicBezTo>
                      <a:lnTo>
                        <a:pt x="834166" y="1021565"/>
                      </a:lnTo>
                      <a:lnTo>
                        <a:pt x="873349" y="1014028"/>
                      </a:lnTo>
                      <a:cubicBezTo>
                        <a:pt x="952808" y="993201"/>
                        <a:pt x="1020415" y="958410"/>
                        <a:pt x="1068157" y="914618"/>
                      </a:cubicBezTo>
                      <a:lnTo>
                        <a:pt x="1097403" y="881227"/>
                      </a:lnTo>
                      <a:lnTo>
                        <a:pt x="1015331" y="864741"/>
                      </a:lnTo>
                      <a:close/>
                      <a:moveTo>
                        <a:pt x="527912" y="779545"/>
                      </a:moveTo>
                      <a:lnTo>
                        <a:pt x="533925" y="816506"/>
                      </a:lnTo>
                      <a:lnTo>
                        <a:pt x="550008" y="850065"/>
                      </a:lnTo>
                      <a:lnTo>
                        <a:pt x="566398" y="849041"/>
                      </a:lnTo>
                      <a:cubicBezTo>
                        <a:pt x="595222" y="845386"/>
                        <a:pt x="623025" y="839995"/>
                        <a:pt x="649511" y="833053"/>
                      </a:cubicBezTo>
                      <a:lnTo>
                        <a:pt x="661724" y="828945"/>
                      </a:lnTo>
                      <a:lnTo>
                        <a:pt x="562803" y="798173"/>
                      </a:lnTo>
                      <a:close/>
                      <a:moveTo>
                        <a:pt x="837900" y="778367"/>
                      </a:moveTo>
                      <a:lnTo>
                        <a:pt x="814572" y="798569"/>
                      </a:lnTo>
                      <a:lnTo>
                        <a:pt x="788218" y="812639"/>
                      </a:lnTo>
                      <a:lnTo>
                        <a:pt x="829589" y="816515"/>
                      </a:lnTo>
                      <a:lnTo>
                        <a:pt x="890984" y="813158"/>
                      </a:lnTo>
                      <a:lnTo>
                        <a:pt x="863659" y="798569"/>
                      </a:lnTo>
                      <a:close/>
                      <a:moveTo>
                        <a:pt x="1141513" y="775117"/>
                      </a:moveTo>
                      <a:lnTo>
                        <a:pt x="1067102" y="809998"/>
                      </a:lnTo>
                      <a:lnTo>
                        <a:pt x="1010750" y="827010"/>
                      </a:lnTo>
                      <a:lnTo>
                        <a:pt x="1028717" y="833053"/>
                      </a:lnTo>
                      <a:cubicBezTo>
                        <a:pt x="1055203" y="839995"/>
                        <a:pt x="1083006" y="845386"/>
                        <a:pt x="1111830" y="849041"/>
                      </a:cubicBezTo>
                      <a:lnTo>
                        <a:pt x="1118280" y="849444"/>
                      </a:lnTo>
                      <a:lnTo>
                        <a:pt x="1134780" y="816506"/>
                      </a:lnTo>
                      <a:close/>
                      <a:moveTo>
                        <a:pt x="949429" y="611692"/>
                      </a:moveTo>
                      <a:lnTo>
                        <a:pt x="944636" y="642463"/>
                      </a:lnTo>
                      <a:cubicBezTo>
                        <a:pt x="935102" y="672613"/>
                        <a:pt x="918776" y="701163"/>
                        <a:pt x="896739" y="727413"/>
                      </a:cubicBezTo>
                      <a:lnTo>
                        <a:pt x="863704" y="756021"/>
                      </a:lnTo>
                      <a:lnTo>
                        <a:pt x="887976" y="774251"/>
                      </a:lnTo>
                      <a:lnTo>
                        <a:pt x="948867" y="805384"/>
                      </a:lnTo>
                      <a:lnTo>
                        <a:pt x="981829" y="799866"/>
                      </a:lnTo>
                      <a:cubicBezTo>
                        <a:pt x="1017433" y="791787"/>
                        <a:pt x="1050895" y="780957"/>
                        <a:pt x="1081546" y="767790"/>
                      </a:cubicBezTo>
                      <a:lnTo>
                        <a:pt x="1139592" y="735494"/>
                      </a:lnTo>
                      <a:lnTo>
                        <a:pt x="1134780" y="705912"/>
                      </a:lnTo>
                      <a:cubicBezTo>
                        <a:pt x="1128881" y="688051"/>
                        <a:pt x="1120183" y="670821"/>
                        <a:pt x="1108980" y="654408"/>
                      </a:cubicBezTo>
                      <a:lnTo>
                        <a:pt x="1074662" y="615227"/>
                      </a:lnTo>
                      <a:lnTo>
                        <a:pt x="1039140" y="617544"/>
                      </a:lnTo>
                      <a:close/>
                      <a:moveTo>
                        <a:pt x="728211" y="607903"/>
                      </a:moveTo>
                      <a:lnTo>
                        <a:pt x="711444" y="611271"/>
                      </a:lnTo>
                      <a:cubicBezTo>
                        <a:pt x="680381" y="615384"/>
                        <a:pt x="648220" y="617544"/>
                        <a:pt x="615278" y="617544"/>
                      </a:cubicBezTo>
                      <a:lnTo>
                        <a:pt x="593271" y="616109"/>
                      </a:lnTo>
                      <a:lnTo>
                        <a:pt x="559724" y="654408"/>
                      </a:lnTo>
                      <a:cubicBezTo>
                        <a:pt x="548522" y="670821"/>
                        <a:pt x="539823" y="688050"/>
                        <a:pt x="533925" y="705912"/>
                      </a:cubicBezTo>
                      <a:lnTo>
                        <a:pt x="528045" y="742053"/>
                      </a:lnTo>
                      <a:lnTo>
                        <a:pt x="582030" y="769655"/>
                      </a:lnTo>
                      <a:cubicBezTo>
                        <a:pt x="617364" y="784448"/>
                        <a:pt x="656328" y="796163"/>
                        <a:pt x="697922" y="804180"/>
                      </a:cubicBezTo>
                      <a:lnTo>
                        <a:pt x="726483" y="806855"/>
                      </a:lnTo>
                      <a:lnTo>
                        <a:pt x="790252" y="774251"/>
                      </a:lnTo>
                      <a:lnTo>
                        <a:pt x="810860" y="757160"/>
                      </a:lnTo>
                      <a:lnTo>
                        <a:pt x="805392" y="752872"/>
                      </a:lnTo>
                      <a:cubicBezTo>
                        <a:pt x="771092" y="720018"/>
                        <a:pt x="746307" y="682663"/>
                        <a:pt x="733594" y="642463"/>
                      </a:cubicBezTo>
                      <a:close/>
                      <a:moveTo>
                        <a:pt x="359637" y="588431"/>
                      </a:moveTo>
                      <a:lnTo>
                        <a:pt x="333848" y="607800"/>
                      </a:lnTo>
                      <a:cubicBezTo>
                        <a:pt x="286106" y="651592"/>
                        <a:pt x="258229" y="704383"/>
                        <a:pt x="258229" y="761209"/>
                      </a:cubicBezTo>
                      <a:cubicBezTo>
                        <a:pt x="258229" y="780151"/>
                        <a:pt x="261326" y="798645"/>
                        <a:pt x="267224" y="816506"/>
                      </a:cubicBezTo>
                      <a:lnTo>
                        <a:pt x="269575" y="821199"/>
                      </a:lnTo>
                      <a:lnTo>
                        <a:pt x="304817" y="833053"/>
                      </a:lnTo>
                      <a:cubicBezTo>
                        <a:pt x="357789" y="846937"/>
                        <a:pt x="416030" y="854615"/>
                        <a:pt x="477164" y="854615"/>
                      </a:cubicBezTo>
                      <a:lnTo>
                        <a:pt x="514082" y="852309"/>
                      </a:lnTo>
                      <a:lnTo>
                        <a:pt x="500232" y="823438"/>
                      </a:lnTo>
                      <a:cubicBezTo>
                        <a:pt x="493876" y="803337"/>
                        <a:pt x="490538" y="782525"/>
                        <a:pt x="490538" y="761209"/>
                      </a:cubicBezTo>
                      <a:lnTo>
                        <a:pt x="490820" y="759400"/>
                      </a:lnTo>
                      <a:lnTo>
                        <a:pt x="433917" y="714772"/>
                      </a:lnTo>
                      <a:cubicBezTo>
                        <a:pt x="399617" y="681918"/>
                        <a:pt x="374832" y="644563"/>
                        <a:pt x="362119" y="604363"/>
                      </a:cubicBezTo>
                      <a:close/>
                      <a:moveTo>
                        <a:pt x="827209" y="584078"/>
                      </a:moveTo>
                      <a:lnTo>
                        <a:pt x="801012" y="593279"/>
                      </a:lnTo>
                      <a:lnTo>
                        <a:pt x="761698" y="601176"/>
                      </a:lnTo>
                      <a:lnTo>
                        <a:pt x="767287" y="635531"/>
                      </a:lnTo>
                      <a:cubicBezTo>
                        <a:pt x="779083" y="671254"/>
                        <a:pt x="802082" y="704449"/>
                        <a:pt x="833910" y="733643"/>
                      </a:cubicBezTo>
                      <a:lnTo>
                        <a:pt x="836695" y="735735"/>
                      </a:lnTo>
                      <a:lnTo>
                        <a:pt x="866497" y="711020"/>
                      </a:lnTo>
                      <a:cubicBezTo>
                        <a:pt x="886946" y="687693"/>
                        <a:pt x="902094" y="662323"/>
                        <a:pt x="910942" y="635531"/>
                      </a:cubicBezTo>
                      <a:lnTo>
                        <a:pt x="915777" y="605808"/>
                      </a:lnTo>
                      <a:lnTo>
                        <a:pt x="853406" y="593279"/>
                      </a:lnTo>
                      <a:close/>
                      <a:moveTo>
                        <a:pt x="1300553" y="581949"/>
                      </a:moveTo>
                      <a:lnTo>
                        <a:pt x="1297061" y="604363"/>
                      </a:lnTo>
                      <a:cubicBezTo>
                        <a:pt x="1283156" y="648332"/>
                        <a:pt x="1254809" y="688897"/>
                        <a:pt x="1215367" y="723892"/>
                      </a:cubicBezTo>
                      <a:lnTo>
                        <a:pt x="1176673" y="751610"/>
                      </a:lnTo>
                      <a:lnTo>
                        <a:pt x="1178168" y="761209"/>
                      </a:lnTo>
                      <a:cubicBezTo>
                        <a:pt x="1178168" y="782525"/>
                        <a:pt x="1174830" y="803337"/>
                        <a:pt x="1168474" y="823438"/>
                      </a:cubicBezTo>
                      <a:lnTo>
                        <a:pt x="1154901" y="851731"/>
                      </a:lnTo>
                      <a:lnTo>
                        <a:pt x="1201064" y="854615"/>
                      </a:lnTo>
                      <a:cubicBezTo>
                        <a:pt x="1262198" y="854615"/>
                        <a:pt x="1320439" y="846937"/>
                        <a:pt x="1373412" y="833053"/>
                      </a:cubicBezTo>
                      <a:lnTo>
                        <a:pt x="1397199" y="825052"/>
                      </a:lnTo>
                      <a:lnTo>
                        <a:pt x="1401480" y="816506"/>
                      </a:lnTo>
                      <a:cubicBezTo>
                        <a:pt x="1407378" y="798645"/>
                        <a:pt x="1410475" y="780151"/>
                        <a:pt x="1410475" y="761209"/>
                      </a:cubicBezTo>
                      <a:cubicBezTo>
                        <a:pt x="1410475" y="694912"/>
                        <a:pt x="1372532" y="634107"/>
                        <a:pt x="1309367" y="586678"/>
                      </a:cubicBezTo>
                      <a:close/>
                      <a:moveTo>
                        <a:pt x="393133" y="580966"/>
                      </a:moveTo>
                      <a:lnTo>
                        <a:pt x="395811" y="597431"/>
                      </a:lnTo>
                      <a:cubicBezTo>
                        <a:pt x="407608" y="633154"/>
                        <a:pt x="430607" y="666349"/>
                        <a:pt x="462435" y="695543"/>
                      </a:cubicBezTo>
                      <a:lnTo>
                        <a:pt x="496753" y="721318"/>
                      </a:lnTo>
                      <a:lnTo>
                        <a:pt x="500232" y="698981"/>
                      </a:lnTo>
                      <a:cubicBezTo>
                        <a:pt x="506589" y="678881"/>
                        <a:pt x="515963" y="659492"/>
                        <a:pt x="528036" y="641021"/>
                      </a:cubicBezTo>
                      <a:lnTo>
                        <a:pt x="551233" y="613366"/>
                      </a:lnTo>
                      <a:lnTo>
                        <a:pt x="519113" y="611271"/>
                      </a:lnTo>
                      <a:cubicBezTo>
                        <a:pt x="491933" y="607672"/>
                        <a:pt x="465595" y="602578"/>
                        <a:pt x="440314" y="596127"/>
                      </a:cubicBezTo>
                      <a:close/>
                      <a:moveTo>
                        <a:pt x="1266416" y="578689"/>
                      </a:moveTo>
                      <a:lnTo>
                        <a:pt x="1224874" y="593279"/>
                      </a:lnTo>
                      <a:cubicBezTo>
                        <a:pt x="1196331" y="601092"/>
                        <a:pt x="1166368" y="607158"/>
                        <a:pt x="1135306" y="611271"/>
                      </a:cubicBezTo>
                      <a:lnTo>
                        <a:pt x="1116732" y="612483"/>
                      </a:lnTo>
                      <a:lnTo>
                        <a:pt x="1140670" y="641021"/>
                      </a:lnTo>
                      <a:cubicBezTo>
                        <a:pt x="1152743" y="659492"/>
                        <a:pt x="1162118" y="678881"/>
                        <a:pt x="1168474" y="698981"/>
                      </a:cubicBezTo>
                      <a:lnTo>
                        <a:pt x="1171048" y="715505"/>
                      </a:lnTo>
                      <a:lnTo>
                        <a:pt x="1226340" y="664078"/>
                      </a:lnTo>
                      <a:cubicBezTo>
                        <a:pt x="1243060" y="643229"/>
                        <a:pt x="1255626" y="620875"/>
                        <a:pt x="1263367" y="597431"/>
                      </a:cubicBezTo>
                      <a:close/>
                      <a:moveTo>
                        <a:pt x="761723" y="559136"/>
                      </a:moveTo>
                      <a:lnTo>
                        <a:pt x="760793" y="564854"/>
                      </a:lnTo>
                      <a:lnTo>
                        <a:pt x="768971" y="563005"/>
                      </a:lnTo>
                      <a:close/>
                      <a:moveTo>
                        <a:pt x="914602" y="547440"/>
                      </a:moveTo>
                      <a:lnTo>
                        <a:pt x="882454" y="564604"/>
                      </a:lnTo>
                      <a:lnTo>
                        <a:pt x="918523" y="571542"/>
                      </a:lnTo>
                      <a:close/>
                      <a:moveTo>
                        <a:pt x="720056" y="536890"/>
                      </a:moveTo>
                      <a:lnTo>
                        <a:pt x="654614" y="567193"/>
                      </a:lnTo>
                      <a:lnTo>
                        <a:pt x="635005" y="581921"/>
                      </a:lnTo>
                      <a:lnTo>
                        <a:pt x="704511" y="577579"/>
                      </a:lnTo>
                      <a:lnTo>
                        <a:pt x="725037" y="572938"/>
                      </a:lnTo>
                      <a:lnTo>
                        <a:pt x="729839" y="542113"/>
                      </a:lnTo>
                      <a:close/>
                      <a:moveTo>
                        <a:pt x="946997" y="533162"/>
                      </a:moveTo>
                      <a:lnTo>
                        <a:pt x="953956" y="577832"/>
                      </a:lnTo>
                      <a:lnTo>
                        <a:pt x="1034996" y="582894"/>
                      </a:lnTo>
                      <a:lnTo>
                        <a:pt x="1014090" y="567193"/>
                      </a:lnTo>
                      <a:cubicBezTo>
                        <a:pt x="994058" y="554779"/>
                        <a:pt x="972117" y="543550"/>
                        <a:pt x="948561" y="533688"/>
                      </a:cubicBezTo>
                      <a:close/>
                      <a:moveTo>
                        <a:pt x="837908" y="501573"/>
                      </a:moveTo>
                      <a:lnTo>
                        <a:pt x="771465" y="516595"/>
                      </a:lnTo>
                      <a:lnTo>
                        <a:pt x="767711" y="524089"/>
                      </a:lnTo>
                      <a:lnTo>
                        <a:pt x="791580" y="536293"/>
                      </a:lnTo>
                      <a:lnTo>
                        <a:pt x="828901" y="548846"/>
                      </a:lnTo>
                      <a:lnTo>
                        <a:pt x="898209" y="516752"/>
                      </a:lnTo>
                      <a:lnTo>
                        <a:pt x="873349" y="508391"/>
                      </a:lnTo>
                      <a:close/>
                      <a:moveTo>
                        <a:pt x="654111" y="489758"/>
                      </a:moveTo>
                      <a:lnTo>
                        <a:pt x="611768" y="492403"/>
                      </a:lnTo>
                      <a:cubicBezTo>
                        <a:pt x="554121" y="499713"/>
                        <a:pt x="500555" y="513965"/>
                        <a:pt x="453443" y="533688"/>
                      </a:cubicBezTo>
                      <a:lnTo>
                        <a:pt x="416090" y="552787"/>
                      </a:lnTo>
                      <a:lnTo>
                        <a:pt x="452923" y="564121"/>
                      </a:lnTo>
                      <a:cubicBezTo>
                        <a:pt x="476383" y="569854"/>
                        <a:pt x="500822" y="574381"/>
                        <a:pt x="526043" y="577579"/>
                      </a:cubicBezTo>
                      <a:lnTo>
                        <a:pt x="581620" y="581051"/>
                      </a:lnTo>
                      <a:lnTo>
                        <a:pt x="630297" y="542875"/>
                      </a:lnTo>
                      <a:lnTo>
                        <a:pt x="684761" y="513796"/>
                      </a:lnTo>
                      <a:close/>
                      <a:moveTo>
                        <a:pt x="1001361" y="488931"/>
                      </a:moveTo>
                      <a:lnTo>
                        <a:pt x="975444" y="509257"/>
                      </a:lnTo>
                      <a:lnTo>
                        <a:pt x="1038410" y="542875"/>
                      </a:lnTo>
                      <a:lnTo>
                        <a:pt x="1086032" y="580224"/>
                      </a:lnTo>
                      <a:lnTo>
                        <a:pt x="1128373" y="577579"/>
                      </a:lnTo>
                      <a:cubicBezTo>
                        <a:pt x="1157197" y="573924"/>
                        <a:pt x="1185000" y="568533"/>
                        <a:pt x="1211487" y="561591"/>
                      </a:cubicBezTo>
                      <a:lnTo>
                        <a:pt x="1242908" y="551022"/>
                      </a:lnTo>
                      <a:lnTo>
                        <a:pt x="1197296" y="526551"/>
                      </a:lnTo>
                      <a:cubicBezTo>
                        <a:pt x="1154694" y="510510"/>
                        <a:pt x="1107377" y="498799"/>
                        <a:pt x="1056936" y="492403"/>
                      </a:cubicBezTo>
                      <a:close/>
                      <a:moveTo>
                        <a:pt x="947975" y="488061"/>
                      </a:moveTo>
                      <a:lnTo>
                        <a:pt x="930786" y="489135"/>
                      </a:lnTo>
                      <a:lnTo>
                        <a:pt x="932539" y="492789"/>
                      </a:lnTo>
                      <a:lnTo>
                        <a:pt x="938767" y="494977"/>
                      </a:lnTo>
                      <a:close/>
                      <a:moveTo>
                        <a:pt x="705146" y="487087"/>
                      </a:moveTo>
                      <a:lnTo>
                        <a:pt x="720203" y="498396"/>
                      </a:lnTo>
                      <a:lnTo>
                        <a:pt x="745266" y="489593"/>
                      </a:lnTo>
                      <a:close/>
                      <a:moveTo>
                        <a:pt x="838863" y="423104"/>
                      </a:moveTo>
                      <a:lnTo>
                        <a:pt x="833910" y="426825"/>
                      </a:lnTo>
                      <a:lnTo>
                        <a:pt x="804663" y="460216"/>
                      </a:lnTo>
                      <a:lnTo>
                        <a:pt x="834353" y="466180"/>
                      </a:lnTo>
                      <a:lnTo>
                        <a:pt x="871538" y="458710"/>
                      </a:lnTo>
                      <a:lnTo>
                        <a:pt x="872208" y="458667"/>
                      </a:lnTo>
                      <a:lnTo>
                        <a:pt x="844319" y="426825"/>
                      </a:lnTo>
                      <a:close/>
                      <a:moveTo>
                        <a:pt x="157378" y="391248"/>
                      </a:moveTo>
                      <a:lnTo>
                        <a:pt x="110010" y="426825"/>
                      </a:lnTo>
                      <a:cubicBezTo>
                        <a:pt x="62268" y="470617"/>
                        <a:pt x="34391" y="523408"/>
                        <a:pt x="34391" y="580234"/>
                      </a:cubicBezTo>
                      <a:cubicBezTo>
                        <a:pt x="34391" y="674944"/>
                        <a:pt x="111827" y="758447"/>
                        <a:pt x="229605" y="807755"/>
                      </a:cubicBezTo>
                      <a:lnTo>
                        <a:pt x="231171" y="808282"/>
                      </a:lnTo>
                      <a:lnTo>
                        <a:pt x="223838" y="761209"/>
                      </a:lnTo>
                      <a:cubicBezTo>
                        <a:pt x="223838" y="697260"/>
                        <a:pt x="253880" y="637852"/>
                        <a:pt x="305330" y="588572"/>
                      </a:cubicBezTo>
                      <a:lnTo>
                        <a:pt x="341336" y="560333"/>
                      </a:lnTo>
                      <a:lnTo>
                        <a:pt x="303009" y="542249"/>
                      </a:lnTo>
                      <a:cubicBezTo>
                        <a:pt x="252507" y="513941"/>
                        <a:pt x="211283" y="478887"/>
                        <a:pt x="182684" y="439251"/>
                      </a:cubicBezTo>
                      <a:close/>
                      <a:moveTo>
                        <a:pt x="1502234" y="380124"/>
                      </a:moveTo>
                      <a:lnTo>
                        <a:pt x="1478807" y="428960"/>
                      </a:lnTo>
                      <a:cubicBezTo>
                        <a:pt x="1454661" y="465901"/>
                        <a:pt x="1419722" y="499169"/>
                        <a:pt x="1376547" y="527107"/>
                      </a:cubicBezTo>
                      <a:lnTo>
                        <a:pt x="1322539" y="555942"/>
                      </a:lnTo>
                      <a:lnTo>
                        <a:pt x="1335907" y="564802"/>
                      </a:lnTo>
                      <a:cubicBezTo>
                        <a:pt x="1403977" y="618176"/>
                        <a:pt x="1444868" y="686602"/>
                        <a:pt x="1444868" y="761209"/>
                      </a:cubicBezTo>
                      <a:lnTo>
                        <a:pt x="1437008" y="811662"/>
                      </a:lnTo>
                      <a:lnTo>
                        <a:pt x="1448623" y="807755"/>
                      </a:lnTo>
                      <a:cubicBezTo>
                        <a:pt x="1566401" y="758447"/>
                        <a:pt x="1643837" y="674944"/>
                        <a:pt x="1643837" y="580234"/>
                      </a:cubicBezTo>
                      <a:cubicBezTo>
                        <a:pt x="1643837" y="504466"/>
                        <a:pt x="1594278" y="435871"/>
                        <a:pt x="1514152" y="386217"/>
                      </a:cubicBezTo>
                      <a:close/>
                      <a:moveTo>
                        <a:pt x="563751" y="323959"/>
                      </a:moveTo>
                      <a:lnTo>
                        <a:pt x="516501" y="348117"/>
                      </a:lnTo>
                      <a:cubicBezTo>
                        <a:pt x="456406" y="385357"/>
                        <a:pt x="413506" y="433252"/>
                        <a:pt x="395811" y="486837"/>
                      </a:cubicBezTo>
                      <a:lnTo>
                        <a:pt x="388893" y="529369"/>
                      </a:lnTo>
                      <a:lnTo>
                        <a:pt x="434215" y="505171"/>
                      </a:lnTo>
                      <a:cubicBezTo>
                        <a:pt x="484986" y="482975"/>
                        <a:pt x="542713" y="466937"/>
                        <a:pt x="604838" y="458710"/>
                      </a:cubicBezTo>
                      <a:lnTo>
                        <a:pt x="623963" y="457463"/>
                      </a:lnTo>
                      <a:lnTo>
                        <a:pt x="595073" y="421991"/>
                      </a:lnTo>
                      <a:cubicBezTo>
                        <a:pt x="582255" y="400957"/>
                        <a:pt x="572904" y="378793"/>
                        <a:pt x="567473" y="355795"/>
                      </a:cubicBezTo>
                      <a:close/>
                      <a:moveTo>
                        <a:pt x="1055867" y="322192"/>
                      </a:moveTo>
                      <a:lnTo>
                        <a:pt x="1028717" y="327415"/>
                      </a:lnTo>
                      <a:cubicBezTo>
                        <a:pt x="975744" y="341300"/>
                        <a:pt x="928039" y="361391"/>
                        <a:pt x="887976" y="386217"/>
                      </a:cubicBezTo>
                      <a:lnTo>
                        <a:pt x="865997" y="402725"/>
                      </a:lnTo>
                      <a:lnTo>
                        <a:pt x="872838" y="407596"/>
                      </a:lnTo>
                      <a:lnTo>
                        <a:pt x="913420" y="455978"/>
                      </a:lnTo>
                      <a:lnTo>
                        <a:pt x="967703" y="452437"/>
                      </a:lnTo>
                      <a:lnTo>
                        <a:pt x="989709" y="453873"/>
                      </a:lnTo>
                      <a:lnTo>
                        <a:pt x="1023255" y="415573"/>
                      </a:lnTo>
                      <a:cubicBezTo>
                        <a:pt x="1034458" y="399160"/>
                        <a:pt x="1043156" y="381931"/>
                        <a:pt x="1049055" y="364069"/>
                      </a:cubicBezTo>
                      <a:close/>
                      <a:moveTo>
                        <a:pt x="1090472" y="321425"/>
                      </a:moveTo>
                      <a:lnTo>
                        <a:pt x="1082749" y="371000"/>
                      </a:lnTo>
                      <a:cubicBezTo>
                        <a:pt x="1076393" y="391100"/>
                        <a:pt x="1067018" y="410489"/>
                        <a:pt x="1054945" y="428960"/>
                      </a:cubicBezTo>
                      <a:lnTo>
                        <a:pt x="1031748" y="456615"/>
                      </a:lnTo>
                      <a:lnTo>
                        <a:pt x="1063869" y="458710"/>
                      </a:lnTo>
                      <a:cubicBezTo>
                        <a:pt x="1104638" y="464109"/>
                        <a:pt x="1143513" y="472872"/>
                        <a:pt x="1179771" y="484531"/>
                      </a:cubicBezTo>
                      <a:lnTo>
                        <a:pt x="1269269" y="523117"/>
                      </a:lnTo>
                      <a:lnTo>
                        <a:pt x="1263367" y="486837"/>
                      </a:lnTo>
                      <a:cubicBezTo>
                        <a:pt x="1245672" y="433252"/>
                        <a:pt x="1202772" y="385357"/>
                        <a:pt x="1142677" y="348117"/>
                      </a:cubicBezTo>
                      <a:close/>
                      <a:moveTo>
                        <a:pt x="597419" y="317394"/>
                      </a:moveTo>
                      <a:lnTo>
                        <a:pt x="601468" y="350557"/>
                      </a:lnTo>
                      <a:cubicBezTo>
                        <a:pt x="606507" y="370994"/>
                        <a:pt x="615185" y="390689"/>
                        <a:pt x="627078" y="409380"/>
                      </a:cubicBezTo>
                      <a:lnTo>
                        <a:pt x="665659" y="454743"/>
                      </a:lnTo>
                      <a:lnTo>
                        <a:pt x="701003" y="452437"/>
                      </a:lnTo>
                      <a:lnTo>
                        <a:pt x="764316" y="456567"/>
                      </a:lnTo>
                      <a:lnTo>
                        <a:pt x="805392" y="407596"/>
                      </a:lnTo>
                      <a:lnTo>
                        <a:pt x="810384" y="403682"/>
                      </a:lnTo>
                      <a:lnTo>
                        <a:pt x="758809" y="368508"/>
                      </a:lnTo>
                      <a:cubicBezTo>
                        <a:pt x="726007" y="351733"/>
                        <a:pt x="689241" y="337829"/>
                        <a:pt x="649511" y="327415"/>
                      </a:cubicBezTo>
                      <a:close/>
                      <a:moveTo>
                        <a:pt x="1201064" y="305853"/>
                      </a:moveTo>
                      <a:lnTo>
                        <a:pt x="1140473" y="309638"/>
                      </a:lnTo>
                      <a:lnTo>
                        <a:pt x="1166997" y="323799"/>
                      </a:lnTo>
                      <a:cubicBezTo>
                        <a:pt x="1231759" y="365707"/>
                        <a:pt x="1277992" y="419605"/>
                        <a:pt x="1297061" y="479906"/>
                      </a:cubicBezTo>
                      <a:lnTo>
                        <a:pt x="1304433" y="527226"/>
                      </a:lnTo>
                      <a:lnTo>
                        <a:pt x="1352227" y="502789"/>
                      </a:lnTo>
                      <a:cubicBezTo>
                        <a:pt x="1392290" y="477962"/>
                        <a:pt x="1424712" y="448400"/>
                        <a:pt x="1447117" y="415573"/>
                      </a:cubicBezTo>
                      <a:lnTo>
                        <a:pt x="1472492" y="364917"/>
                      </a:lnTo>
                      <a:lnTo>
                        <a:pt x="1448623" y="352713"/>
                      </a:lnTo>
                      <a:cubicBezTo>
                        <a:pt x="1377956" y="323128"/>
                        <a:pt x="1292766" y="305853"/>
                        <a:pt x="1201064" y="305853"/>
                      </a:cubicBezTo>
                      <a:close/>
                      <a:moveTo>
                        <a:pt x="477164" y="305853"/>
                      </a:moveTo>
                      <a:cubicBezTo>
                        <a:pt x="385463" y="305853"/>
                        <a:pt x="300272" y="323128"/>
                        <a:pt x="229605" y="352713"/>
                      </a:cubicBezTo>
                      <a:lnTo>
                        <a:pt x="186916" y="374539"/>
                      </a:lnTo>
                      <a:lnTo>
                        <a:pt x="199371" y="403113"/>
                      </a:lnTo>
                      <a:cubicBezTo>
                        <a:pt x="216753" y="432530"/>
                        <a:pt x="242030" y="459589"/>
                        <a:pt x="273612" y="483304"/>
                      </a:cubicBezTo>
                      <a:lnTo>
                        <a:pt x="354804" y="526863"/>
                      </a:lnTo>
                      <a:lnTo>
                        <a:pt x="362119" y="479906"/>
                      </a:lnTo>
                      <a:cubicBezTo>
                        <a:pt x="381188" y="419605"/>
                        <a:pt x="427421" y="365707"/>
                        <a:pt x="492184" y="323799"/>
                      </a:cubicBezTo>
                      <a:lnTo>
                        <a:pt x="520703" y="308573"/>
                      </a:lnTo>
                      <a:close/>
                      <a:moveTo>
                        <a:pt x="829589" y="267753"/>
                      </a:moveTo>
                      <a:cubicBezTo>
                        <a:pt x="768455" y="267753"/>
                        <a:pt x="710214" y="275431"/>
                        <a:pt x="657242" y="289315"/>
                      </a:cubicBezTo>
                      <a:lnTo>
                        <a:pt x="647423" y="292618"/>
                      </a:lnTo>
                      <a:lnTo>
                        <a:pt x="662899" y="295727"/>
                      </a:lnTo>
                      <a:cubicBezTo>
                        <a:pt x="705715" y="307445"/>
                        <a:pt x="745337" y="323093"/>
                        <a:pt x="780686" y="341970"/>
                      </a:cubicBezTo>
                      <a:lnTo>
                        <a:pt x="837490" y="382423"/>
                      </a:lnTo>
                      <a:lnTo>
                        <a:pt x="863659" y="361899"/>
                      </a:lnTo>
                      <a:cubicBezTo>
                        <a:pt x="906833" y="333961"/>
                        <a:pt x="958244" y="311351"/>
                        <a:pt x="1015331" y="295727"/>
                      </a:cubicBezTo>
                      <a:lnTo>
                        <a:pt x="1018879" y="295014"/>
                      </a:lnTo>
                      <a:lnTo>
                        <a:pt x="1001936" y="289315"/>
                      </a:lnTo>
                      <a:cubicBezTo>
                        <a:pt x="948964" y="275431"/>
                        <a:pt x="890723" y="267753"/>
                        <a:pt x="829589" y="267753"/>
                      </a:cubicBezTo>
                      <a:close/>
                      <a:moveTo>
                        <a:pt x="827208" y="69267"/>
                      </a:moveTo>
                      <a:lnTo>
                        <a:pt x="791580" y="81251"/>
                      </a:lnTo>
                      <a:cubicBezTo>
                        <a:pt x="703247" y="118232"/>
                        <a:pt x="637606" y="174448"/>
                        <a:pt x="610306" y="240200"/>
                      </a:cubicBezTo>
                      <a:lnTo>
                        <a:pt x="603911" y="271657"/>
                      </a:lnTo>
                      <a:lnTo>
                        <a:pt x="643856" y="257627"/>
                      </a:lnTo>
                      <a:cubicBezTo>
                        <a:pt x="700943" y="242002"/>
                        <a:pt x="763707" y="233362"/>
                        <a:pt x="829590" y="233362"/>
                      </a:cubicBezTo>
                      <a:cubicBezTo>
                        <a:pt x="895473" y="233362"/>
                        <a:pt x="958237" y="242002"/>
                        <a:pt x="1015324" y="257627"/>
                      </a:cubicBezTo>
                      <a:lnTo>
                        <a:pt x="1050139" y="269855"/>
                      </a:lnTo>
                      <a:lnTo>
                        <a:pt x="1044110" y="240200"/>
                      </a:lnTo>
                      <a:cubicBezTo>
                        <a:pt x="1016811" y="174448"/>
                        <a:pt x="951170" y="118232"/>
                        <a:pt x="862836" y="81251"/>
                      </a:cubicBezTo>
                      <a:close/>
                      <a:moveTo>
                        <a:pt x="1039139" y="34391"/>
                      </a:moveTo>
                      <a:cubicBezTo>
                        <a:pt x="1008572" y="34391"/>
                        <a:pt x="978728" y="36310"/>
                        <a:pt x="949905" y="39965"/>
                      </a:cubicBezTo>
                      <a:lnTo>
                        <a:pt x="882454" y="52940"/>
                      </a:lnTo>
                      <a:lnTo>
                        <a:pt x="952685" y="90437"/>
                      </a:lnTo>
                      <a:cubicBezTo>
                        <a:pt x="1017447" y="132345"/>
                        <a:pt x="1063680" y="186243"/>
                        <a:pt x="1082749" y="246543"/>
                      </a:cubicBezTo>
                      <a:lnTo>
                        <a:pt x="1088133" y="281103"/>
                      </a:lnTo>
                      <a:lnTo>
                        <a:pt x="1104900" y="277735"/>
                      </a:lnTo>
                      <a:cubicBezTo>
                        <a:pt x="1135962" y="273622"/>
                        <a:pt x="1168124" y="271462"/>
                        <a:pt x="1201065" y="271462"/>
                      </a:cubicBezTo>
                      <a:cubicBezTo>
                        <a:pt x="1299889" y="271462"/>
                        <a:pt x="1391697" y="290902"/>
                        <a:pt x="1467853" y="324195"/>
                      </a:cubicBezTo>
                      <a:lnTo>
                        <a:pt x="1478480" y="329869"/>
                      </a:lnTo>
                      <a:lnTo>
                        <a:pt x="1481912" y="308772"/>
                      </a:lnTo>
                      <a:cubicBezTo>
                        <a:pt x="1481912" y="157236"/>
                        <a:pt x="1283676" y="34391"/>
                        <a:pt x="1039139" y="34391"/>
                      </a:cubicBezTo>
                      <a:close/>
                      <a:moveTo>
                        <a:pt x="615277" y="34391"/>
                      </a:moveTo>
                      <a:cubicBezTo>
                        <a:pt x="370740" y="34391"/>
                        <a:pt x="172504" y="157236"/>
                        <a:pt x="172504" y="308772"/>
                      </a:cubicBezTo>
                      <a:lnTo>
                        <a:pt x="177221" y="341898"/>
                      </a:lnTo>
                      <a:lnTo>
                        <a:pt x="210377" y="324195"/>
                      </a:lnTo>
                      <a:cubicBezTo>
                        <a:pt x="286533" y="290902"/>
                        <a:pt x="378341" y="271462"/>
                        <a:pt x="477165" y="271462"/>
                      </a:cubicBezTo>
                      <a:lnTo>
                        <a:pt x="566876" y="277314"/>
                      </a:lnTo>
                      <a:lnTo>
                        <a:pt x="571669" y="246543"/>
                      </a:lnTo>
                      <a:cubicBezTo>
                        <a:pt x="590738" y="186243"/>
                        <a:pt x="636971" y="132345"/>
                        <a:pt x="701734" y="90437"/>
                      </a:cubicBezTo>
                      <a:lnTo>
                        <a:pt x="771964" y="52941"/>
                      </a:lnTo>
                      <a:lnTo>
                        <a:pt x="704511" y="39965"/>
                      </a:lnTo>
                      <a:cubicBezTo>
                        <a:pt x="675688" y="36310"/>
                        <a:pt x="645844" y="34391"/>
                        <a:pt x="615277" y="34391"/>
                      </a:cubicBezTo>
                      <a:close/>
                      <a:moveTo>
                        <a:pt x="615278" y="0"/>
                      </a:moveTo>
                      <a:cubicBezTo>
                        <a:pt x="681161" y="0"/>
                        <a:pt x="743925" y="8640"/>
                        <a:pt x="801012" y="24265"/>
                      </a:cubicBezTo>
                      <a:lnTo>
                        <a:pt x="827209" y="33466"/>
                      </a:lnTo>
                      <a:lnTo>
                        <a:pt x="853406" y="24265"/>
                      </a:lnTo>
                      <a:cubicBezTo>
                        <a:pt x="910493" y="8640"/>
                        <a:pt x="973257" y="0"/>
                        <a:pt x="1039140" y="0"/>
                      </a:cubicBezTo>
                      <a:cubicBezTo>
                        <a:pt x="1302671" y="0"/>
                        <a:pt x="1516305" y="138242"/>
                        <a:pt x="1516305" y="308772"/>
                      </a:cubicBezTo>
                      <a:lnTo>
                        <a:pt x="1510366" y="346893"/>
                      </a:lnTo>
                      <a:lnTo>
                        <a:pt x="1538472" y="361899"/>
                      </a:lnTo>
                      <a:cubicBezTo>
                        <a:pt x="1624822" y="417776"/>
                        <a:pt x="1678230" y="494969"/>
                        <a:pt x="1678230" y="580234"/>
                      </a:cubicBezTo>
                      <a:cubicBezTo>
                        <a:pt x="1678230" y="686815"/>
                        <a:pt x="1594779" y="780784"/>
                        <a:pt x="1467853" y="836273"/>
                      </a:cubicBezTo>
                      <a:lnTo>
                        <a:pt x="1421147" y="852677"/>
                      </a:lnTo>
                      <a:lnTo>
                        <a:pt x="1407370" y="881397"/>
                      </a:lnTo>
                      <a:cubicBezTo>
                        <a:pt x="1334933" y="992220"/>
                        <a:pt x="1165351" y="1069981"/>
                        <a:pt x="967703" y="1069981"/>
                      </a:cubicBezTo>
                      <a:cubicBezTo>
                        <a:pt x="926526" y="1069981"/>
                        <a:pt x="886568" y="1066606"/>
                        <a:pt x="848452" y="1060260"/>
                      </a:cubicBezTo>
                      <a:lnTo>
                        <a:pt x="833405" y="1056429"/>
                      </a:lnTo>
                      <a:lnTo>
                        <a:pt x="797169" y="1063708"/>
                      </a:lnTo>
                      <a:cubicBezTo>
                        <a:pt x="766106" y="1067821"/>
                        <a:pt x="733945" y="1069981"/>
                        <a:pt x="701003" y="1069981"/>
                      </a:cubicBezTo>
                      <a:cubicBezTo>
                        <a:pt x="503355" y="1069981"/>
                        <a:pt x="333773" y="992220"/>
                        <a:pt x="261336" y="881397"/>
                      </a:cubicBezTo>
                      <a:lnTo>
                        <a:pt x="245629" y="848654"/>
                      </a:lnTo>
                      <a:lnTo>
                        <a:pt x="210377" y="836273"/>
                      </a:lnTo>
                      <a:cubicBezTo>
                        <a:pt x="83451" y="780784"/>
                        <a:pt x="0" y="686815"/>
                        <a:pt x="0" y="580234"/>
                      </a:cubicBezTo>
                      <a:cubicBezTo>
                        <a:pt x="0" y="494969"/>
                        <a:pt x="53408" y="417776"/>
                        <a:pt x="139758" y="361899"/>
                      </a:cubicBezTo>
                      <a:lnTo>
                        <a:pt x="146546" y="358275"/>
                      </a:lnTo>
                      <a:lnTo>
                        <a:pt x="138113" y="308772"/>
                      </a:lnTo>
                      <a:cubicBezTo>
                        <a:pt x="138113" y="138242"/>
                        <a:pt x="351747" y="0"/>
                        <a:pt x="615278" y="0"/>
                      </a:cubicBezTo>
                      <a:close/>
                    </a:path>
                  </a:pathLst>
                </a:custGeom>
                <a:grpFill/>
                <a:ln w="317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4167190156">
                        <a:custGeom>
                          <a:avLst/>
                          <a:gdLst>
                            <a:gd name="connsiteX0" fmla="*/ 537622 w 870692"/>
                            <a:gd name="connsiteY0" fmla="*/ 0 h 595310"/>
                            <a:gd name="connsiteX1" fmla="*/ 838212 w 870692"/>
                            <a:gd name="connsiteY1" fmla="*/ 50834 h 595310"/>
                            <a:gd name="connsiteX2" fmla="*/ 867495 w 870692"/>
                            <a:gd name="connsiteY2" fmla="*/ 64211 h 595310"/>
                            <a:gd name="connsiteX3" fmla="*/ 825384 w 870692"/>
                            <a:gd name="connsiteY3" fmla="*/ 76865 h 595310"/>
                            <a:gd name="connsiteX4" fmla="*/ 813256 w 870692"/>
                            <a:gd name="connsiteY4" fmla="*/ 71326 h 595310"/>
                            <a:gd name="connsiteX5" fmla="*/ 537621 w 870692"/>
                            <a:gd name="connsiteY5" fmla="*/ 24711 h 595310"/>
                            <a:gd name="connsiteX6" fmla="*/ 44633 w 870692"/>
                            <a:gd name="connsiteY6" fmla="*/ 297655 h 595310"/>
                            <a:gd name="connsiteX7" fmla="*/ 537621 w 870692"/>
                            <a:gd name="connsiteY7" fmla="*/ 570598 h 595310"/>
                            <a:gd name="connsiteX8" fmla="*/ 813256 w 870692"/>
                            <a:gd name="connsiteY8" fmla="*/ 523984 h 595310"/>
                            <a:gd name="connsiteX9" fmla="*/ 828580 w 870692"/>
                            <a:gd name="connsiteY9" fmla="*/ 516983 h 595310"/>
                            <a:gd name="connsiteX10" fmla="*/ 870692 w 870692"/>
                            <a:gd name="connsiteY10" fmla="*/ 529638 h 595310"/>
                            <a:gd name="connsiteX11" fmla="*/ 838212 w 870692"/>
                            <a:gd name="connsiteY11" fmla="*/ 544475 h 595310"/>
                            <a:gd name="connsiteX12" fmla="*/ 537622 w 870692"/>
                            <a:gd name="connsiteY12" fmla="*/ 595310 h 595310"/>
                            <a:gd name="connsiteX13" fmla="*/ 0 w 870692"/>
                            <a:gd name="connsiteY13" fmla="*/ 297655 h 595310"/>
                            <a:gd name="connsiteX14" fmla="*/ 537622 w 870692"/>
                            <a:gd name="connsiteY14" fmla="*/ 0 h 5953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870692" h="595310" fill="none" extrusionOk="0">
                              <a:moveTo>
                                <a:pt x="537622" y="0"/>
                              </a:moveTo>
                              <a:cubicBezTo>
                                <a:pt x="668020" y="-5651"/>
                                <a:pt x="734178" y="14157"/>
                                <a:pt x="838212" y="50834"/>
                              </a:cubicBezTo>
                              <a:cubicBezTo>
                                <a:pt x="851870" y="54915"/>
                                <a:pt x="856156" y="63074"/>
                                <a:pt x="867495" y="64211"/>
                              </a:cubicBezTo>
                              <a:cubicBezTo>
                                <a:pt x="849681" y="71282"/>
                                <a:pt x="837960" y="71762"/>
                                <a:pt x="825384" y="76865"/>
                              </a:cubicBezTo>
                              <a:cubicBezTo>
                                <a:pt x="819306" y="75346"/>
                                <a:pt x="819517" y="72600"/>
                                <a:pt x="813256" y="71326"/>
                              </a:cubicBezTo>
                              <a:cubicBezTo>
                                <a:pt x="737071" y="46753"/>
                                <a:pt x="653530" y="31662"/>
                                <a:pt x="537621" y="24711"/>
                              </a:cubicBezTo>
                              <a:cubicBezTo>
                                <a:pt x="227501" y="19019"/>
                                <a:pt x="69729" y="134361"/>
                                <a:pt x="44633" y="297655"/>
                              </a:cubicBezTo>
                              <a:cubicBezTo>
                                <a:pt x="47151" y="418818"/>
                                <a:pt x="268826" y="600308"/>
                                <a:pt x="537621" y="570598"/>
                              </a:cubicBezTo>
                              <a:cubicBezTo>
                                <a:pt x="641117" y="574676"/>
                                <a:pt x="746742" y="566028"/>
                                <a:pt x="813256" y="523984"/>
                              </a:cubicBezTo>
                              <a:cubicBezTo>
                                <a:pt x="818584" y="521000"/>
                                <a:pt x="822982" y="520520"/>
                                <a:pt x="828580" y="516983"/>
                              </a:cubicBezTo>
                              <a:cubicBezTo>
                                <a:pt x="846152" y="522022"/>
                                <a:pt x="853726" y="526298"/>
                                <a:pt x="870692" y="529638"/>
                              </a:cubicBezTo>
                              <a:cubicBezTo>
                                <a:pt x="858364" y="539845"/>
                                <a:pt x="853599" y="535731"/>
                                <a:pt x="838212" y="544475"/>
                              </a:cubicBezTo>
                              <a:cubicBezTo>
                                <a:pt x="740211" y="553656"/>
                                <a:pt x="647407" y="597296"/>
                                <a:pt x="537622" y="595310"/>
                              </a:cubicBezTo>
                              <a:cubicBezTo>
                                <a:pt x="237659" y="607086"/>
                                <a:pt x="31181" y="472492"/>
                                <a:pt x="0" y="297655"/>
                              </a:cubicBezTo>
                              <a:cubicBezTo>
                                <a:pt x="58094" y="184959"/>
                                <a:pt x="187168" y="21830"/>
                                <a:pt x="537622" y="0"/>
                              </a:cubicBezTo>
                              <a:close/>
                            </a:path>
                            <a:path w="870692" h="595310" stroke="0" extrusionOk="0">
                              <a:moveTo>
                                <a:pt x="537622" y="0"/>
                              </a:moveTo>
                              <a:cubicBezTo>
                                <a:pt x="650330" y="24662"/>
                                <a:pt x="762014" y="303"/>
                                <a:pt x="838212" y="50834"/>
                              </a:cubicBezTo>
                              <a:cubicBezTo>
                                <a:pt x="852649" y="54375"/>
                                <a:pt x="859814" y="62693"/>
                                <a:pt x="867495" y="64211"/>
                              </a:cubicBezTo>
                              <a:cubicBezTo>
                                <a:pt x="854790" y="72825"/>
                                <a:pt x="842790" y="66803"/>
                                <a:pt x="825384" y="76865"/>
                              </a:cubicBezTo>
                              <a:cubicBezTo>
                                <a:pt x="822003" y="75616"/>
                                <a:pt x="818599" y="73441"/>
                                <a:pt x="813256" y="71326"/>
                              </a:cubicBezTo>
                              <a:cubicBezTo>
                                <a:pt x="736209" y="23819"/>
                                <a:pt x="663656" y="37482"/>
                                <a:pt x="537621" y="24711"/>
                              </a:cubicBezTo>
                              <a:cubicBezTo>
                                <a:pt x="272366" y="41047"/>
                                <a:pt x="6855" y="150679"/>
                                <a:pt x="44633" y="297655"/>
                              </a:cubicBezTo>
                              <a:cubicBezTo>
                                <a:pt x="11263" y="515832"/>
                                <a:pt x="252223" y="590131"/>
                                <a:pt x="537621" y="570598"/>
                              </a:cubicBezTo>
                              <a:cubicBezTo>
                                <a:pt x="663651" y="567929"/>
                                <a:pt x="730037" y="552506"/>
                                <a:pt x="813256" y="523984"/>
                              </a:cubicBezTo>
                              <a:cubicBezTo>
                                <a:pt x="817743" y="520018"/>
                                <a:pt x="824212" y="519494"/>
                                <a:pt x="828580" y="516983"/>
                              </a:cubicBezTo>
                              <a:cubicBezTo>
                                <a:pt x="846589" y="519336"/>
                                <a:pt x="860955" y="528085"/>
                                <a:pt x="870692" y="529638"/>
                              </a:cubicBezTo>
                              <a:cubicBezTo>
                                <a:pt x="859303" y="535385"/>
                                <a:pt x="848542" y="535310"/>
                                <a:pt x="838212" y="544475"/>
                              </a:cubicBezTo>
                              <a:cubicBezTo>
                                <a:pt x="761620" y="598742"/>
                                <a:pt x="652698" y="618379"/>
                                <a:pt x="537622" y="595310"/>
                              </a:cubicBezTo>
                              <a:cubicBezTo>
                                <a:pt x="255203" y="598951"/>
                                <a:pt x="-15749" y="494090"/>
                                <a:pt x="0" y="297655"/>
                              </a:cubicBezTo>
                              <a:cubicBezTo>
                                <a:pt x="-50978" y="150942"/>
                                <a:pt x="280138" y="-19349"/>
                                <a:pt x="53762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A2DE1247-661C-421E-861E-4357138F90B2}"/>
                    </a:ext>
                  </a:extLst>
                </p:cNvPr>
                <p:cNvSpPr/>
                <p:nvPr/>
              </p:nvSpPr>
              <p:spPr>
                <a:xfrm rot="900000">
                  <a:off x="1741331" y="4787905"/>
                  <a:ext cx="1678230" cy="1069981"/>
                </a:xfrm>
                <a:custGeom>
                  <a:avLst/>
                  <a:gdLst>
                    <a:gd name="connsiteX0" fmla="*/ 1376257 w 1678230"/>
                    <a:gd name="connsiteY0" fmla="*/ 866859 h 1069981"/>
                    <a:gd name="connsiteX1" fmla="*/ 1297231 w 1678230"/>
                    <a:gd name="connsiteY1" fmla="*/ 882733 h 1069981"/>
                    <a:gd name="connsiteX2" fmla="*/ 1201065 w 1678230"/>
                    <a:gd name="connsiteY2" fmla="*/ 889006 h 1069981"/>
                    <a:gd name="connsiteX3" fmla="*/ 1137752 w 1678230"/>
                    <a:gd name="connsiteY3" fmla="*/ 884876 h 1069981"/>
                    <a:gd name="connsiteX4" fmla="*/ 1096676 w 1678230"/>
                    <a:gd name="connsiteY4" fmla="*/ 933847 h 1069981"/>
                    <a:gd name="connsiteX5" fmla="*/ 967791 w 1678230"/>
                    <a:gd name="connsiteY5" fmla="*/ 1017248 h 1069981"/>
                    <a:gd name="connsiteX6" fmla="*/ 925432 w 1678230"/>
                    <a:gd name="connsiteY6" fmla="*/ 1032126 h 1069981"/>
                    <a:gd name="connsiteX7" fmla="*/ 967702 w 1678230"/>
                    <a:gd name="connsiteY7" fmla="*/ 1035590 h 1069981"/>
                    <a:gd name="connsiteX8" fmla="*/ 1375680 w 1678230"/>
                    <a:gd name="connsiteY8" fmla="*/ 868011 h 1069981"/>
                    <a:gd name="connsiteX9" fmla="*/ 291377 w 1678230"/>
                    <a:gd name="connsiteY9" fmla="*/ 864723 h 1069981"/>
                    <a:gd name="connsiteX10" fmla="*/ 293024 w 1678230"/>
                    <a:gd name="connsiteY10" fmla="*/ 868011 h 1069981"/>
                    <a:gd name="connsiteX11" fmla="*/ 701002 w 1678230"/>
                    <a:gd name="connsiteY11" fmla="*/ 1035590 h 1069981"/>
                    <a:gd name="connsiteX12" fmla="*/ 741595 w 1678230"/>
                    <a:gd name="connsiteY12" fmla="*/ 1033054 h 1069981"/>
                    <a:gd name="connsiteX13" fmla="*/ 740258 w 1678230"/>
                    <a:gd name="connsiteY13" fmla="*/ 1032714 h 1069981"/>
                    <a:gd name="connsiteX14" fmla="*/ 572030 w 1678230"/>
                    <a:gd name="connsiteY14" fmla="*/ 933847 h 1069981"/>
                    <a:gd name="connsiteX15" fmla="*/ 531448 w 1678230"/>
                    <a:gd name="connsiteY15" fmla="*/ 885465 h 1069981"/>
                    <a:gd name="connsiteX16" fmla="*/ 477165 w 1678230"/>
                    <a:gd name="connsiteY16" fmla="*/ 889006 h 1069981"/>
                    <a:gd name="connsiteX17" fmla="*/ 291431 w 1678230"/>
                    <a:gd name="connsiteY17" fmla="*/ 864741 h 1069981"/>
                    <a:gd name="connsiteX18" fmla="*/ 946209 w 1678230"/>
                    <a:gd name="connsiteY18" fmla="*/ 840463 h 1069981"/>
                    <a:gd name="connsiteX19" fmla="*/ 914056 w 1678230"/>
                    <a:gd name="connsiteY19" fmla="*/ 846084 h 1069981"/>
                    <a:gd name="connsiteX20" fmla="*/ 829590 w 1678230"/>
                    <a:gd name="connsiteY20" fmla="*/ 850906 h 1069981"/>
                    <a:gd name="connsiteX21" fmla="*/ 730023 w 1678230"/>
                    <a:gd name="connsiteY21" fmla="*/ 841165 h 1069981"/>
                    <a:gd name="connsiteX22" fmla="*/ 662899 w 1678230"/>
                    <a:gd name="connsiteY22" fmla="*/ 864741 h 1069981"/>
                    <a:gd name="connsiteX23" fmla="*/ 573331 w 1678230"/>
                    <a:gd name="connsiteY23" fmla="*/ 882733 h 1069981"/>
                    <a:gd name="connsiteX24" fmla="*/ 572448 w 1678230"/>
                    <a:gd name="connsiteY24" fmla="*/ 882791 h 1069981"/>
                    <a:gd name="connsiteX25" fmla="*/ 589031 w 1678230"/>
                    <a:gd name="connsiteY25" fmla="*/ 903486 h 1069981"/>
                    <a:gd name="connsiteX26" fmla="*/ 747309 w 1678230"/>
                    <a:gd name="connsiteY26" fmla="*/ 999238 h 1069981"/>
                    <a:gd name="connsiteX27" fmla="*/ 834166 w 1678230"/>
                    <a:gd name="connsiteY27" fmla="*/ 1021565 h 1069981"/>
                    <a:gd name="connsiteX28" fmla="*/ 873349 w 1678230"/>
                    <a:gd name="connsiteY28" fmla="*/ 1014028 h 1069981"/>
                    <a:gd name="connsiteX29" fmla="*/ 1068157 w 1678230"/>
                    <a:gd name="connsiteY29" fmla="*/ 914618 h 1069981"/>
                    <a:gd name="connsiteX30" fmla="*/ 1097403 w 1678230"/>
                    <a:gd name="connsiteY30" fmla="*/ 881227 h 1069981"/>
                    <a:gd name="connsiteX31" fmla="*/ 1015331 w 1678230"/>
                    <a:gd name="connsiteY31" fmla="*/ 864741 h 1069981"/>
                    <a:gd name="connsiteX32" fmla="*/ 527912 w 1678230"/>
                    <a:gd name="connsiteY32" fmla="*/ 779545 h 1069981"/>
                    <a:gd name="connsiteX33" fmla="*/ 533925 w 1678230"/>
                    <a:gd name="connsiteY33" fmla="*/ 816506 h 1069981"/>
                    <a:gd name="connsiteX34" fmla="*/ 550008 w 1678230"/>
                    <a:gd name="connsiteY34" fmla="*/ 850065 h 1069981"/>
                    <a:gd name="connsiteX35" fmla="*/ 566398 w 1678230"/>
                    <a:gd name="connsiteY35" fmla="*/ 849041 h 1069981"/>
                    <a:gd name="connsiteX36" fmla="*/ 649511 w 1678230"/>
                    <a:gd name="connsiteY36" fmla="*/ 833053 h 1069981"/>
                    <a:gd name="connsiteX37" fmla="*/ 661724 w 1678230"/>
                    <a:gd name="connsiteY37" fmla="*/ 828945 h 1069981"/>
                    <a:gd name="connsiteX38" fmla="*/ 562803 w 1678230"/>
                    <a:gd name="connsiteY38" fmla="*/ 798173 h 1069981"/>
                    <a:gd name="connsiteX39" fmla="*/ 837900 w 1678230"/>
                    <a:gd name="connsiteY39" fmla="*/ 778367 h 1069981"/>
                    <a:gd name="connsiteX40" fmla="*/ 814572 w 1678230"/>
                    <a:gd name="connsiteY40" fmla="*/ 798569 h 1069981"/>
                    <a:gd name="connsiteX41" fmla="*/ 788218 w 1678230"/>
                    <a:gd name="connsiteY41" fmla="*/ 812639 h 1069981"/>
                    <a:gd name="connsiteX42" fmla="*/ 829589 w 1678230"/>
                    <a:gd name="connsiteY42" fmla="*/ 816515 h 1069981"/>
                    <a:gd name="connsiteX43" fmla="*/ 890984 w 1678230"/>
                    <a:gd name="connsiteY43" fmla="*/ 813158 h 1069981"/>
                    <a:gd name="connsiteX44" fmla="*/ 863659 w 1678230"/>
                    <a:gd name="connsiteY44" fmla="*/ 798569 h 1069981"/>
                    <a:gd name="connsiteX45" fmla="*/ 1141513 w 1678230"/>
                    <a:gd name="connsiteY45" fmla="*/ 775117 h 1069981"/>
                    <a:gd name="connsiteX46" fmla="*/ 1067102 w 1678230"/>
                    <a:gd name="connsiteY46" fmla="*/ 809998 h 1069981"/>
                    <a:gd name="connsiteX47" fmla="*/ 1010750 w 1678230"/>
                    <a:gd name="connsiteY47" fmla="*/ 827010 h 1069981"/>
                    <a:gd name="connsiteX48" fmla="*/ 1028717 w 1678230"/>
                    <a:gd name="connsiteY48" fmla="*/ 833053 h 1069981"/>
                    <a:gd name="connsiteX49" fmla="*/ 1111830 w 1678230"/>
                    <a:gd name="connsiteY49" fmla="*/ 849041 h 1069981"/>
                    <a:gd name="connsiteX50" fmla="*/ 1118280 w 1678230"/>
                    <a:gd name="connsiteY50" fmla="*/ 849444 h 1069981"/>
                    <a:gd name="connsiteX51" fmla="*/ 1134780 w 1678230"/>
                    <a:gd name="connsiteY51" fmla="*/ 816506 h 1069981"/>
                    <a:gd name="connsiteX52" fmla="*/ 949429 w 1678230"/>
                    <a:gd name="connsiteY52" fmla="*/ 611692 h 1069981"/>
                    <a:gd name="connsiteX53" fmla="*/ 944636 w 1678230"/>
                    <a:gd name="connsiteY53" fmla="*/ 642463 h 1069981"/>
                    <a:gd name="connsiteX54" fmla="*/ 896739 w 1678230"/>
                    <a:gd name="connsiteY54" fmla="*/ 727413 h 1069981"/>
                    <a:gd name="connsiteX55" fmla="*/ 863704 w 1678230"/>
                    <a:gd name="connsiteY55" fmla="*/ 756021 h 1069981"/>
                    <a:gd name="connsiteX56" fmla="*/ 887976 w 1678230"/>
                    <a:gd name="connsiteY56" fmla="*/ 774251 h 1069981"/>
                    <a:gd name="connsiteX57" fmla="*/ 948867 w 1678230"/>
                    <a:gd name="connsiteY57" fmla="*/ 805384 h 1069981"/>
                    <a:gd name="connsiteX58" fmla="*/ 981829 w 1678230"/>
                    <a:gd name="connsiteY58" fmla="*/ 799866 h 1069981"/>
                    <a:gd name="connsiteX59" fmla="*/ 1081546 w 1678230"/>
                    <a:gd name="connsiteY59" fmla="*/ 767790 h 1069981"/>
                    <a:gd name="connsiteX60" fmla="*/ 1139592 w 1678230"/>
                    <a:gd name="connsiteY60" fmla="*/ 735494 h 1069981"/>
                    <a:gd name="connsiteX61" fmla="*/ 1134780 w 1678230"/>
                    <a:gd name="connsiteY61" fmla="*/ 705912 h 1069981"/>
                    <a:gd name="connsiteX62" fmla="*/ 1108980 w 1678230"/>
                    <a:gd name="connsiteY62" fmla="*/ 654408 h 1069981"/>
                    <a:gd name="connsiteX63" fmla="*/ 1074662 w 1678230"/>
                    <a:gd name="connsiteY63" fmla="*/ 615227 h 1069981"/>
                    <a:gd name="connsiteX64" fmla="*/ 1039140 w 1678230"/>
                    <a:gd name="connsiteY64" fmla="*/ 617544 h 1069981"/>
                    <a:gd name="connsiteX65" fmla="*/ 728211 w 1678230"/>
                    <a:gd name="connsiteY65" fmla="*/ 607903 h 1069981"/>
                    <a:gd name="connsiteX66" fmla="*/ 711444 w 1678230"/>
                    <a:gd name="connsiteY66" fmla="*/ 611271 h 1069981"/>
                    <a:gd name="connsiteX67" fmla="*/ 615278 w 1678230"/>
                    <a:gd name="connsiteY67" fmla="*/ 617544 h 1069981"/>
                    <a:gd name="connsiteX68" fmla="*/ 593271 w 1678230"/>
                    <a:gd name="connsiteY68" fmla="*/ 616109 h 1069981"/>
                    <a:gd name="connsiteX69" fmla="*/ 559724 w 1678230"/>
                    <a:gd name="connsiteY69" fmla="*/ 654408 h 1069981"/>
                    <a:gd name="connsiteX70" fmla="*/ 533925 w 1678230"/>
                    <a:gd name="connsiteY70" fmla="*/ 705912 h 1069981"/>
                    <a:gd name="connsiteX71" fmla="*/ 528045 w 1678230"/>
                    <a:gd name="connsiteY71" fmla="*/ 742053 h 1069981"/>
                    <a:gd name="connsiteX72" fmla="*/ 582030 w 1678230"/>
                    <a:gd name="connsiteY72" fmla="*/ 769655 h 1069981"/>
                    <a:gd name="connsiteX73" fmla="*/ 697922 w 1678230"/>
                    <a:gd name="connsiteY73" fmla="*/ 804180 h 1069981"/>
                    <a:gd name="connsiteX74" fmla="*/ 726483 w 1678230"/>
                    <a:gd name="connsiteY74" fmla="*/ 806855 h 1069981"/>
                    <a:gd name="connsiteX75" fmla="*/ 790252 w 1678230"/>
                    <a:gd name="connsiteY75" fmla="*/ 774251 h 1069981"/>
                    <a:gd name="connsiteX76" fmla="*/ 810860 w 1678230"/>
                    <a:gd name="connsiteY76" fmla="*/ 757160 h 1069981"/>
                    <a:gd name="connsiteX77" fmla="*/ 805392 w 1678230"/>
                    <a:gd name="connsiteY77" fmla="*/ 752872 h 1069981"/>
                    <a:gd name="connsiteX78" fmla="*/ 733594 w 1678230"/>
                    <a:gd name="connsiteY78" fmla="*/ 642463 h 1069981"/>
                    <a:gd name="connsiteX79" fmla="*/ 359637 w 1678230"/>
                    <a:gd name="connsiteY79" fmla="*/ 588431 h 1069981"/>
                    <a:gd name="connsiteX80" fmla="*/ 333848 w 1678230"/>
                    <a:gd name="connsiteY80" fmla="*/ 607800 h 1069981"/>
                    <a:gd name="connsiteX81" fmla="*/ 258229 w 1678230"/>
                    <a:gd name="connsiteY81" fmla="*/ 761209 h 1069981"/>
                    <a:gd name="connsiteX82" fmla="*/ 267224 w 1678230"/>
                    <a:gd name="connsiteY82" fmla="*/ 816506 h 1069981"/>
                    <a:gd name="connsiteX83" fmla="*/ 269575 w 1678230"/>
                    <a:gd name="connsiteY83" fmla="*/ 821199 h 1069981"/>
                    <a:gd name="connsiteX84" fmla="*/ 304817 w 1678230"/>
                    <a:gd name="connsiteY84" fmla="*/ 833053 h 1069981"/>
                    <a:gd name="connsiteX85" fmla="*/ 477164 w 1678230"/>
                    <a:gd name="connsiteY85" fmla="*/ 854615 h 1069981"/>
                    <a:gd name="connsiteX86" fmla="*/ 514082 w 1678230"/>
                    <a:gd name="connsiteY86" fmla="*/ 852309 h 1069981"/>
                    <a:gd name="connsiteX87" fmla="*/ 500232 w 1678230"/>
                    <a:gd name="connsiteY87" fmla="*/ 823438 h 1069981"/>
                    <a:gd name="connsiteX88" fmla="*/ 490538 w 1678230"/>
                    <a:gd name="connsiteY88" fmla="*/ 761209 h 1069981"/>
                    <a:gd name="connsiteX89" fmla="*/ 490820 w 1678230"/>
                    <a:gd name="connsiteY89" fmla="*/ 759400 h 1069981"/>
                    <a:gd name="connsiteX90" fmla="*/ 433917 w 1678230"/>
                    <a:gd name="connsiteY90" fmla="*/ 714772 h 1069981"/>
                    <a:gd name="connsiteX91" fmla="*/ 362119 w 1678230"/>
                    <a:gd name="connsiteY91" fmla="*/ 604363 h 1069981"/>
                    <a:gd name="connsiteX92" fmla="*/ 827209 w 1678230"/>
                    <a:gd name="connsiteY92" fmla="*/ 584078 h 1069981"/>
                    <a:gd name="connsiteX93" fmla="*/ 801012 w 1678230"/>
                    <a:gd name="connsiteY93" fmla="*/ 593279 h 1069981"/>
                    <a:gd name="connsiteX94" fmla="*/ 761698 w 1678230"/>
                    <a:gd name="connsiteY94" fmla="*/ 601176 h 1069981"/>
                    <a:gd name="connsiteX95" fmla="*/ 767287 w 1678230"/>
                    <a:gd name="connsiteY95" fmla="*/ 635531 h 1069981"/>
                    <a:gd name="connsiteX96" fmla="*/ 833910 w 1678230"/>
                    <a:gd name="connsiteY96" fmla="*/ 733643 h 1069981"/>
                    <a:gd name="connsiteX97" fmla="*/ 836695 w 1678230"/>
                    <a:gd name="connsiteY97" fmla="*/ 735735 h 1069981"/>
                    <a:gd name="connsiteX98" fmla="*/ 866497 w 1678230"/>
                    <a:gd name="connsiteY98" fmla="*/ 711020 h 1069981"/>
                    <a:gd name="connsiteX99" fmla="*/ 910942 w 1678230"/>
                    <a:gd name="connsiteY99" fmla="*/ 635531 h 1069981"/>
                    <a:gd name="connsiteX100" fmla="*/ 915777 w 1678230"/>
                    <a:gd name="connsiteY100" fmla="*/ 605808 h 1069981"/>
                    <a:gd name="connsiteX101" fmla="*/ 853406 w 1678230"/>
                    <a:gd name="connsiteY101" fmla="*/ 593279 h 1069981"/>
                    <a:gd name="connsiteX102" fmla="*/ 1300553 w 1678230"/>
                    <a:gd name="connsiteY102" fmla="*/ 581949 h 1069981"/>
                    <a:gd name="connsiteX103" fmla="*/ 1297061 w 1678230"/>
                    <a:gd name="connsiteY103" fmla="*/ 604363 h 1069981"/>
                    <a:gd name="connsiteX104" fmla="*/ 1215367 w 1678230"/>
                    <a:gd name="connsiteY104" fmla="*/ 723892 h 1069981"/>
                    <a:gd name="connsiteX105" fmla="*/ 1176673 w 1678230"/>
                    <a:gd name="connsiteY105" fmla="*/ 751610 h 1069981"/>
                    <a:gd name="connsiteX106" fmla="*/ 1178168 w 1678230"/>
                    <a:gd name="connsiteY106" fmla="*/ 761209 h 1069981"/>
                    <a:gd name="connsiteX107" fmla="*/ 1168474 w 1678230"/>
                    <a:gd name="connsiteY107" fmla="*/ 823438 h 1069981"/>
                    <a:gd name="connsiteX108" fmla="*/ 1154901 w 1678230"/>
                    <a:gd name="connsiteY108" fmla="*/ 851731 h 1069981"/>
                    <a:gd name="connsiteX109" fmla="*/ 1201064 w 1678230"/>
                    <a:gd name="connsiteY109" fmla="*/ 854615 h 1069981"/>
                    <a:gd name="connsiteX110" fmla="*/ 1373412 w 1678230"/>
                    <a:gd name="connsiteY110" fmla="*/ 833053 h 1069981"/>
                    <a:gd name="connsiteX111" fmla="*/ 1397199 w 1678230"/>
                    <a:gd name="connsiteY111" fmla="*/ 825052 h 1069981"/>
                    <a:gd name="connsiteX112" fmla="*/ 1401480 w 1678230"/>
                    <a:gd name="connsiteY112" fmla="*/ 816506 h 1069981"/>
                    <a:gd name="connsiteX113" fmla="*/ 1410475 w 1678230"/>
                    <a:gd name="connsiteY113" fmla="*/ 761209 h 1069981"/>
                    <a:gd name="connsiteX114" fmla="*/ 1309367 w 1678230"/>
                    <a:gd name="connsiteY114" fmla="*/ 586678 h 1069981"/>
                    <a:gd name="connsiteX115" fmla="*/ 393133 w 1678230"/>
                    <a:gd name="connsiteY115" fmla="*/ 580966 h 1069981"/>
                    <a:gd name="connsiteX116" fmla="*/ 395811 w 1678230"/>
                    <a:gd name="connsiteY116" fmla="*/ 597431 h 1069981"/>
                    <a:gd name="connsiteX117" fmla="*/ 462435 w 1678230"/>
                    <a:gd name="connsiteY117" fmla="*/ 695543 h 1069981"/>
                    <a:gd name="connsiteX118" fmla="*/ 496753 w 1678230"/>
                    <a:gd name="connsiteY118" fmla="*/ 721318 h 1069981"/>
                    <a:gd name="connsiteX119" fmla="*/ 500232 w 1678230"/>
                    <a:gd name="connsiteY119" fmla="*/ 698981 h 1069981"/>
                    <a:gd name="connsiteX120" fmla="*/ 528036 w 1678230"/>
                    <a:gd name="connsiteY120" fmla="*/ 641021 h 1069981"/>
                    <a:gd name="connsiteX121" fmla="*/ 551233 w 1678230"/>
                    <a:gd name="connsiteY121" fmla="*/ 613366 h 1069981"/>
                    <a:gd name="connsiteX122" fmla="*/ 519113 w 1678230"/>
                    <a:gd name="connsiteY122" fmla="*/ 611271 h 1069981"/>
                    <a:gd name="connsiteX123" fmla="*/ 440314 w 1678230"/>
                    <a:gd name="connsiteY123" fmla="*/ 596127 h 1069981"/>
                    <a:gd name="connsiteX124" fmla="*/ 1266416 w 1678230"/>
                    <a:gd name="connsiteY124" fmla="*/ 578689 h 1069981"/>
                    <a:gd name="connsiteX125" fmla="*/ 1224874 w 1678230"/>
                    <a:gd name="connsiteY125" fmla="*/ 593279 h 1069981"/>
                    <a:gd name="connsiteX126" fmla="*/ 1135306 w 1678230"/>
                    <a:gd name="connsiteY126" fmla="*/ 611271 h 1069981"/>
                    <a:gd name="connsiteX127" fmla="*/ 1116732 w 1678230"/>
                    <a:gd name="connsiteY127" fmla="*/ 612483 h 1069981"/>
                    <a:gd name="connsiteX128" fmla="*/ 1140670 w 1678230"/>
                    <a:gd name="connsiteY128" fmla="*/ 641021 h 1069981"/>
                    <a:gd name="connsiteX129" fmla="*/ 1168474 w 1678230"/>
                    <a:gd name="connsiteY129" fmla="*/ 698981 h 1069981"/>
                    <a:gd name="connsiteX130" fmla="*/ 1171048 w 1678230"/>
                    <a:gd name="connsiteY130" fmla="*/ 715505 h 1069981"/>
                    <a:gd name="connsiteX131" fmla="*/ 1226340 w 1678230"/>
                    <a:gd name="connsiteY131" fmla="*/ 664078 h 1069981"/>
                    <a:gd name="connsiteX132" fmla="*/ 1263367 w 1678230"/>
                    <a:gd name="connsiteY132" fmla="*/ 597431 h 1069981"/>
                    <a:gd name="connsiteX133" fmla="*/ 761723 w 1678230"/>
                    <a:gd name="connsiteY133" fmla="*/ 559136 h 1069981"/>
                    <a:gd name="connsiteX134" fmla="*/ 760793 w 1678230"/>
                    <a:gd name="connsiteY134" fmla="*/ 564854 h 1069981"/>
                    <a:gd name="connsiteX135" fmla="*/ 768971 w 1678230"/>
                    <a:gd name="connsiteY135" fmla="*/ 563005 h 1069981"/>
                    <a:gd name="connsiteX136" fmla="*/ 914602 w 1678230"/>
                    <a:gd name="connsiteY136" fmla="*/ 547440 h 1069981"/>
                    <a:gd name="connsiteX137" fmla="*/ 882454 w 1678230"/>
                    <a:gd name="connsiteY137" fmla="*/ 564604 h 1069981"/>
                    <a:gd name="connsiteX138" fmla="*/ 918523 w 1678230"/>
                    <a:gd name="connsiteY138" fmla="*/ 571542 h 1069981"/>
                    <a:gd name="connsiteX139" fmla="*/ 720056 w 1678230"/>
                    <a:gd name="connsiteY139" fmla="*/ 536890 h 1069981"/>
                    <a:gd name="connsiteX140" fmla="*/ 654614 w 1678230"/>
                    <a:gd name="connsiteY140" fmla="*/ 567193 h 1069981"/>
                    <a:gd name="connsiteX141" fmla="*/ 635005 w 1678230"/>
                    <a:gd name="connsiteY141" fmla="*/ 581921 h 1069981"/>
                    <a:gd name="connsiteX142" fmla="*/ 704511 w 1678230"/>
                    <a:gd name="connsiteY142" fmla="*/ 577579 h 1069981"/>
                    <a:gd name="connsiteX143" fmla="*/ 725037 w 1678230"/>
                    <a:gd name="connsiteY143" fmla="*/ 572938 h 1069981"/>
                    <a:gd name="connsiteX144" fmla="*/ 729839 w 1678230"/>
                    <a:gd name="connsiteY144" fmla="*/ 542113 h 1069981"/>
                    <a:gd name="connsiteX145" fmla="*/ 946997 w 1678230"/>
                    <a:gd name="connsiteY145" fmla="*/ 533162 h 1069981"/>
                    <a:gd name="connsiteX146" fmla="*/ 953956 w 1678230"/>
                    <a:gd name="connsiteY146" fmla="*/ 577832 h 1069981"/>
                    <a:gd name="connsiteX147" fmla="*/ 1034996 w 1678230"/>
                    <a:gd name="connsiteY147" fmla="*/ 582894 h 1069981"/>
                    <a:gd name="connsiteX148" fmla="*/ 1014090 w 1678230"/>
                    <a:gd name="connsiteY148" fmla="*/ 567193 h 1069981"/>
                    <a:gd name="connsiteX149" fmla="*/ 948561 w 1678230"/>
                    <a:gd name="connsiteY149" fmla="*/ 533688 h 1069981"/>
                    <a:gd name="connsiteX150" fmla="*/ 837908 w 1678230"/>
                    <a:gd name="connsiteY150" fmla="*/ 501573 h 1069981"/>
                    <a:gd name="connsiteX151" fmla="*/ 771465 w 1678230"/>
                    <a:gd name="connsiteY151" fmla="*/ 516595 h 1069981"/>
                    <a:gd name="connsiteX152" fmla="*/ 767711 w 1678230"/>
                    <a:gd name="connsiteY152" fmla="*/ 524089 h 1069981"/>
                    <a:gd name="connsiteX153" fmla="*/ 791580 w 1678230"/>
                    <a:gd name="connsiteY153" fmla="*/ 536293 h 1069981"/>
                    <a:gd name="connsiteX154" fmla="*/ 828901 w 1678230"/>
                    <a:gd name="connsiteY154" fmla="*/ 548846 h 1069981"/>
                    <a:gd name="connsiteX155" fmla="*/ 898209 w 1678230"/>
                    <a:gd name="connsiteY155" fmla="*/ 516752 h 1069981"/>
                    <a:gd name="connsiteX156" fmla="*/ 873349 w 1678230"/>
                    <a:gd name="connsiteY156" fmla="*/ 508391 h 1069981"/>
                    <a:gd name="connsiteX157" fmla="*/ 654111 w 1678230"/>
                    <a:gd name="connsiteY157" fmla="*/ 489758 h 1069981"/>
                    <a:gd name="connsiteX158" fmla="*/ 611768 w 1678230"/>
                    <a:gd name="connsiteY158" fmla="*/ 492403 h 1069981"/>
                    <a:gd name="connsiteX159" fmla="*/ 453443 w 1678230"/>
                    <a:gd name="connsiteY159" fmla="*/ 533688 h 1069981"/>
                    <a:gd name="connsiteX160" fmla="*/ 416090 w 1678230"/>
                    <a:gd name="connsiteY160" fmla="*/ 552787 h 1069981"/>
                    <a:gd name="connsiteX161" fmla="*/ 452923 w 1678230"/>
                    <a:gd name="connsiteY161" fmla="*/ 564121 h 1069981"/>
                    <a:gd name="connsiteX162" fmla="*/ 526043 w 1678230"/>
                    <a:gd name="connsiteY162" fmla="*/ 577579 h 1069981"/>
                    <a:gd name="connsiteX163" fmla="*/ 581620 w 1678230"/>
                    <a:gd name="connsiteY163" fmla="*/ 581051 h 1069981"/>
                    <a:gd name="connsiteX164" fmla="*/ 630297 w 1678230"/>
                    <a:gd name="connsiteY164" fmla="*/ 542875 h 1069981"/>
                    <a:gd name="connsiteX165" fmla="*/ 684761 w 1678230"/>
                    <a:gd name="connsiteY165" fmla="*/ 513796 h 1069981"/>
                    <a:gd name="connsiteX166" fmla="*/ 1001361 w 1678230"/>
                    <a:gd name="connsiteY166" fmla="*/ 488931 h 1069981"/>
                    <a:gd name="connsiteX167" fmla="*/ 975444 w 1678230"/>
                    <a:gd name="connsiteY167" fmla="*/ 509257 h 1069981"/>
                    <a:gd name="connsiteX168" fmla="*/ 1038410 w 1678230"/>
                    <a:gd name="connsiteY168" fmla="*/ 542875 h 1069981"/>
                    <a:gd name="connsiteX169" fmla="*/ 1086032 w 1678230"/>
                    <a:gd name="connsiteY169" fmla="*/ 580224 h 1069981"/>
                    <a:gd name="connsiteX170" fmla="*/ 1128373 w 1678230"/>
                    <a:gd name="connsiteY170" fmla="*/ 577579 h 1069981"/>
                    <a:gd name="connsiteX171" fmla="*/ 1211487 w 1678230"/>
                    <a:gd name="connsiteY171" fmla="*/ 561591 h 1069981"/>
                    <a:gd name="connsiteX172" fmla="*/ 1242908 w 1678230"/>
                    <a:gd name="connsiteY172" fmla="*/ 551022 h 1069981"/>
                    <a:gd name="connsiteX173" fmla="*/ 1197296 w 1678230"/>
                    <a:gd name="connsiteY173" fmla="*/ 526551 h 1069981"/>
                    <a:gd name="connsiteX174" fmla="*/ 1056936 w 1678230"/>
                    <a:gd name="connsiteY174" fmla="*/ 492403 h 1069981"/>
                    <a:gd name="connsiteX175" fmla="*/ 947975 w 1678230"/>
                    <a:gd name="connsiteY175" fmla="*/ 488061 h 1069981"/>
                    <a:gd name="connsiteX176" fmla="*/ 930786 w 1678230"/>
                    <a:gd name="connsiteY176" fmla="*/ 489135 h 1069981"/>
                    <a:gd name="connsiteX177" fmla="*/ 932539 w 1678230"/>
                    <a:gd name="connsiteY177" fmla="*/ 492789 h 1069981"/>
                    <a:gd name="connsiteX178" fmla="*/ 938767 w 1678230"/>
                    <a:gd name="connsiteY178" fmla="*/ 494977 h 1069981"/>
                    <a:gd name="connsiteX179" fmla="*/ 705146 w 1678230"/>
                    <a:gd name="connsiteY179" fmla="*/ 487087 h 1069981"/>
                    <a:gd name="connsiteX180" fmla="*/ 720203 w 1678230"/>
                    <a:gd name="connsiteY180" fmla="*/ 498396 h 1069981"/>
                    <a:gd name="connsiteX181" fmla="*/ 745266 w 1678230"/>
                    <a:gd name="connsiteY181" fmla="*/ 489593 h 1069981"/>
                    <a:gd name="connsiteX182" fmla="*/ 838863 w 1678230"/>
                    <a:gd name="connsiteY182" fmla="*/ 423104 h 1069981"/>
                    <a:gd name="connsiteX183" fmla="*/ 833910 w 1678230"/>
                    <a:gd name="connsiteY183" fmla="*/ 426825 h 1069981"/>
                    <a:gd name="connsiteX184" fmla="*/ 804663 w 1678230"/>
                    <a:gd name="connsiteY184" fmla="*/ 460216 h 1069981"/>
                    <a:gd name="connsiteX185" fmla="*/ 834353 w 1678230"/>
                    <a:gd name="connsiteY185" fmla="*/ 466180 h 1069981"/>
                    <a:gd name="connsiteX186" fmla="*/ 871538 w 1678230"/>
                    <a:gd name="connsiteY186" fmla="*/ 458710 h 1069981"/>
                    <a:gd name="connsiteX187" fmla="*/ 872208 w 1678230"/>
                    <a:gd name="connsiteY187" fmla="*/ 458667 h 1069981"/>
                    <a:gd name="connsiteX188" fmla="*/ 844319 w 1678230"/>
                    <a:gd name="connsiteY188" fmla="*/ 426825 h 1069981"/>
                    <a:gd name="connsiteX189" fmla="*/ 157378 w 1678230"/>
                    <a:gd name="connsiteY189" fmla="*/ 391248 h 1069981"/>
                    <a:gd name="connsiteX190" fmla="*/ 110010 w 1678230"/>
                    <a:gd name="connsiteY190" fmla="*/ 426825 h 1069981"/>
                    <a:gd name="connsiteX191" fmla="*/ 34391 w 1678230"/>
                    <a:gd name="connsiteY191" fmla="*/ 580234 h 1069981"/>
                    <a:gd name="connsiteX192" fmla="*/ 229605 w 1678230"/>
                    <a:gd name="connsiteY192" fmla="*/ 807755 h 1069981"/>
                    <a:gd name="connsiteX193" fmla="*/ 231171 w 1678230"/>
                    <a:gd name="connsiteY193" fmla="*/ 808282 h 1069981"/>
                    <a:gd name="connsiteX194" fmla="*/ 223838 w 1678230"/>
                    <a:gd name="connsiteY194" fmla="*/ 761209 h 1069981"/>
                    <a:gd name="connsiteX195" fmla="*/ 305330 w 1678230"/>
                    <a:gd name="connsiteY195" fmla="*/ 588572 h 1069981"/>
                    <a:gd name="connsiteX196" fmla="*/ 341336 w 1678230"/>
                    <a:gd name="connsiteY196" fmla="*/ 560333 h 1069981"/>
                    <a:gd name="connsiteX197" fmla="*/ 303009 w 1678230"/>
                    <a:gd name="connsiteY197" fmla="*/ 542249 h 1069981"/>
                    <a:gd name="connsiteX198" fmla="*/ 182684 w 1678230"/>
                    <a:gd name="connsiteY198" fmla="*/ 439251 h 1069981"/>
                    <a:gd name="connsiteX199" fmla="*/ 1502234 w 1678230"/>
                    <a:gd name="connsiteY199" fmla="*/ 380124 h 1069981"/>
                    <a:gd name="connsiteX200" fmla="*/ 1478807 w 1678230"/>
                    <a:gd name="connsiteY200" fmla="*/ 428960 h 1069981"/>
                    <a:gd name="connsiteX201" fmla="*/ 1376547 w 1678230"/>
                    <a:gd name="connsiteY201" fmla="*/ 527107 h 1069981"/>
                    <a:gd name="connsiteX202" fmla="*/ 1322539 w 1678230"/>
                    <a:gd name="connsiteY202" fmla="*/ 555942 h 1069981"/>
                    <a:gd name="connsiteX203" fmla="*/ 1335907 w 1678230"/>
                    <a:gd name="connsiteY203" fmla="*/ 564802 h 1069981"/>
                    <a:gd name="connsiteX204" fmla="*/ 1444868 w 1678230"/>
                    <a:gd name="connsiteY204" fmla="*/ 761209 h 1069981"/>
                    <a:gd name="connsiteX205" fmla="*/ 1437008 w 1678230"/>
                    <a:gd name="connsiteY205" fmla="*/ 811662 h 1069981"/>
                    <a:gd name="connsiteX206" fmla="*/ 1448623 w 1678230"/>
                    <a:gd name="connsiteY206" fmla="*/ 807755 h 1069981"/>
                    <a:gd name="connsiteX207" fmla="*/ 1643837 w 1678230"/>
                    <a:gd name="connsiteY207" fmla="*/ 580234 h 1069981"/>
                    <a:gd name="connsiteX208" fmla="*/ 1514152 w 1678230"/>
                    <a:gd name="connsiteY208" fmla="*/ 386217 h 1069981"/>
                    <a:gd name="connsiteX209" fmla="*/ 563751 w 1678230"/>
                    <a:gd name="connsiteY209" fmla="*/ 323959 h 1069981"/>
                    <a:gd name="connsiteX210" fmla="*/ 516501 w 1678230"/>
                    <a:gd name="connsiteY210" fmla="*/ 348117 h 1069981"/>
                    <a:gd name="connsiteX211" fmla="*/ 395811 w 1678230"/>
                    <a:gd name="connsiteY211" fmla="*/ 486837 h 1069981"/>
                    <a:gd name="connsiteX212" fmla="*/ 388893 w 1678230"/>
                    <a:gd name="connsiteY212" fmla="*/ 529369 h 1069981"/>
                    <a:gd name="connsiteX213" fmla="*/ 434215 w 1678230"/>
                    <a:gd name="connsiteY213" fmla="*/ 505171 h 1069981"/>
                    <a:gd name="connsiteX214" fmla="*/ 604838 w 1678230"/>
                    <a:gd name="connsiteY214" fmla="*/ 458710 h 1069981"/>
                    <a:gd name="connsiteX215" fmla="*/ 623963 w 1678230"/>
                    <a:gd name="connsiteY215" fmla="*/ 457463 h 1069981"/>
                    <a:gd name="connsiteX216" fmla="*/ 595073 w 1678230"/>
                    <a:gd name="connsiteY216" fmla="*/ 421991 h 1069981"/>
                    <a:gd name="connsiteX217" fmla="*/ 567473 w 1678230"/>
                    <a:gd name="connsiteY217" fmla="*/ 355795 h 1069981"/>
                    <a:gd name="connsiteX218" fmla="*/ 1055867 w 1678230"/>
                    <a:gd name="connsiteY218" fmla="*/ 322192 h 1069981"/>
                    <a:gd name="connsiteX219" fmla="*/ 1028717 w 1678230"/>
                    <a:gd name="connsiteY219" fmla="*/ 327415 h 1069981"/>
                    <a:gd name="connsiteX220" fmla="*/ 887976 w 1678230"/>
                    <a:gd name="connsiteY220" fmla="*/ 386217 h 1069981"/>
                    <a:gd name="connsiteX221" fmla="*/ 865997 w 1678230"/>
                    <a:gd name="connsiteY221" fmla="*/ 402725 h 1069981"/>
                    <a:gd name="connsiteX222" fmla="*/ 872838 w 1678230"/>
                    <a:gd name="connsiteY222" fmla="*/ 407596 h 1069981"/>
                    <a:gd name="connsiteX223" fmla="*/ 913420 w 1678230"/>
                    <a:gd name="connsiteY223" fmla="*/ 455978 h 1069981"/>
                    <a:gd name="connsiteX224" fmla="*/ 967703 w 1678230"/>
                    <a:gd name="connsiteY224" fmla="*/ 452437 h 1069981"/>
                    <a:gd name="connsiteX225" fmla="*/ 989709 w 1678230"/>
                    <a:gd name="connsiteY225" fmla="*/ 453873 h 1069981"/>
                    <a:gd name="connsiteX226" fmla="*/ 1023255 w 1678230"/>
                    <a:gd name="connsiteY226" fmla="*/ 415573 h 1069981"/>
                    <a:gd name="connsiteX227" fmla="*/ 1049055 w 1678230"/>
                    <a:gd name="connsiteY227" fmla="*/ 364069 h 1069981"/>
                    <a:gd name="connsiteX228" fmla="*/ 1090472 w 1678230"/>
                    <a:gd name="connsiteY228" fmla="*/ 321425 h 1069981"/>
                    <a:gd name="connsiteX229" fmla="*/ 1082749 w 1678230"/>
                    <a:gd name="connsiteY229" fmla="*/ 371000 h 1069981"/>
                    <a:gd name="connsiteX230" fmla="*/ 1054945 w 1678230"/>
                    <a:gd name="connsiteY230" fmla="*/ 428960 h 1069981"/>
                    <a:gd name="connsiteX231" fmla="*/ 1031748 w 1678230"/>
                    <a:gd name="connsiteY231" fmla="*/ 456615 h 1069981"/>
                    <a:gd name="connsiteX232" fmla="*/ 1063869 w 1678230"/>
                    <a:gd name="connsiteY232" fmla="*/ 458710 h 1069981"/>
                    <a:gd name="connsiteX233" fmla="*/ 1179771 w 1678230"/>
                    <a:gd name="connsiteY233" fmla="*/ 484531 h 1069981"/>
                    <a:gd name="connsiteX234" fmla="*/ 1269269 w 1678230"/>
                    <a:gd name="connsiteY234" fmla="*/ 523117 h 1069981"/>
                    <a:gd name="connsiteX235" fmla="*/ 1263367 w 1678230"/>
                    <a:gd name="connsiteY235" fmla="*/ 486837 h 1069981"/>
                    <a:gd name="connsiteX236" fmla="*/ 1142677 w 1678230"/>
                    <a:gd name="connsiteY236" fmla="*/ 348117 h 1069981"/>
                    <a:gd name="connsiteX237" fmla="*/ 597419 w 1678230"/>
                    <a:gd name="connsiteY237" fmla="*/ 317394 h 1069981"/>
                    <a:gd name="connsiteX238" fmla="*/ 601468 w 1678230"/>
                    <a:gd name="connsiteY238" fmla="*/ 350557 h 1069981"/>
                    <a:gd name="connsiteX239" fmla="*/ 627078 w 1678230"/>
                    <a:gd name="connsiteY239" fmla="*/ 409380 h 1069981"/>
                    <a:gd name="connsiteX240" fmla="*/ 665659 w 1678230"/>
                    <a:gd name="connsiteY240" fmla="*/ 454743 h 1069981"/>
                    <a:gd name="connsiteX241" fmla="*/ 701003 w 1678230"/>
                    <a:gd name="connsiteY241" fmla="*/ 452437 h 1069981"/>
                    <a:gd name="connsiteX242" fmla="*/ 764316 w 1678230"/>
                    <a:gd name="connsiteY242" fmla="*/ 456567 h 1069981"/>
                    <a:gd name="connsiteX243" fmla="*/ 805392 w 1678230"/>
                    <a:gd name="connsiteY243" fmla="*/ 407596 h 1069981"/>
                    <a:gd name="connsiteX244" fmla="*/ 810384 w 1678230"/>
                    <a:gd name="connsiteY244" fmla="*/ 403682 h 1069981"/>
                    <a:gd name="connsiteX245" fmla="*/ 758809 w 1678230"/>
                    <a:gd name="connsiteY245" fmla="*/ 368508 h 1069981"/>
                    <a:gd name="connsiteX246" fmla="*/ 649511 w 1678230"/>
                    <a:gd name="connsiteY246" fmla="*/ 327415 h 1069981"/>
                    <a:gd name="connsiteX247" fmla="*/ 1201064 w 1678230"/>
                    <a:gd name="connsiteY247" fmla="*/ 305853 h 1069981"/>
                    <a:gd name="connsiteX248" fmla="*/ 1140473 w 1678230"/>
                    <a:gd name="connsiteY248" fmla="*/ 309638 h 1069981"/>
                    <a:gd name="connsiteX249" fmla="*/ 1166997 w 1678230"/>
                    <a:gd name="connsiteY249" fmla="*/ 323799 h 1069981"/>
                    <a:gd name="connsiteX250" fmla="*/ 1297061 w 1678230"/>
                    <a:gd name="connsiteY250" fmla="*/ 479906 h 1069981"/>
                    <a:gd name="connsiteX251" fmla="*/ 1304433 w 1678230"/>
                    <a:gd name="connsiteY251" fmla="*/ 527226 h 1069981"/>
                    <a:gd name="connsiteX252" fmla="*/ 1352227 w 1678230"/>
                    <a:gd name="connsiteY252" fmla="*/ 502789 h 1069981"/>
                    <a:gd name="connsiteX253" fmla="*/ 1447117 w 1678230"/>
                    <a:gd name="connsiteY253" fmla="*/ 415573 h 1069981"/>
                    <a:gd name="connsiteX254" fmla="*/ 1472492 w 1678230"/>
                    <a:gd name="connsiteY254" fmla="*/ 364917 h 1069981"/>
                    <a:gd name="connsiteX255" fmla="*/ 1448623 w 1678230"/>
                    <a:gd name="connsiteY255" fmla="*/ 352713 h 1069981"/>
                    <a:gd name="connsiteX256" fmla="*/ 1201064 w 1678230"/>
                    <a:gd name="connsiteY256" fmla="*/ 305853 h 1069981"/>
                    <a:gd name="connsiteX257" fmla="*/ 477164 w 1678230"/>
                    <a:gd name="connsiteY257" fmla="*/ 305853 h 1069981"/>
                    <a:gd name="connsiteX258" fmla="*/ 229605 w 1678230"/>
                    <a:gd name="connsiteY258" fmla="*/ 352713 h 1069981"/>
                    <a:gd name="connsiteX259" fmla="*/ 186916 w 1678230"/>
                    <a:gd name="connsiteY259" fmla="*/ 374539 h 1069981"/>
                    <a:gd name="connsiteX260" fmla="*/ 199371 w 1678230"/>
                    <a:gd name="connsiteY260" fmla="*/ 403113 h 1069981"/>
                    <a:gd name="connsiteX261" fmla="*/ 273612 w 1678230"/>
                    <a:gd name="connsiteY261" fmla="*/ 483304 h 1069981"/>
                    <a:gd name="connsiteX262" fmla="*/ 354804 w 1678230"/>
                    <a:gd name="connsiteY262" fmla="*/ 526863 h 1069981"/>
                    <a:gd name="connsiteX263" fmla="*/ 362119 w 1678230"/>
                    <a:gd name="connsiteY263" fmla="*/ 479906 h 1069981"/>
                    <a:gd name="connsiteX264" fmla="*/ 492184 w 1678230"/>
                    <a:gd name="connsiteY264" fmla="*/ 323799 h 1069981"/>
                    <a:gd name="connsiteX265" fmla="*/ 520703 w 1678230"/>
                    <a:gd name="connsiteY265" fmla="*/ 308573 h 1069981"/>
                    <a:gd name="connsiteX266" fmla="*/ 829589 w 1678230"/>
                    <a:gd name="connsiteY266" fmla="*/ 267753 h 1069981"/>
                    <a:gd name="connsiteX267" fmla="*/ 657242 w 1678230"/>
                    <a:gd name="connsiteY267" fmla="*/ 289315 h 1069981"/>
                    <a:gd name="connsiteX268" fmla="*/ 647423 w 1678230"/>
                    <a:gd name="connsiteY268" fmla="*/ 292618 h 1069981"/>
                    <a:gd name="connsiteX269" fmla="*/ 662899 w 1678230"/>
                    <a:gd name="connsiteY269" fmla="*/ 295727 h 1069981"/>
                    <a:gd name="connsiteX270" fmla="*/ 780686 w 1678230"/>
                    <a:gd name="connsiteY270" fmla="*/ 341970 h 1069981"/>
                    <a:gd name="connsiteX271" fmla="*/ 837490 w 1678230"/>
                    <a:gd name="connsiteY271" fmla="*/ 382423 h 1069981"/>
                    <a:gd name="connsiteX272" fmla="*/ 863659 w 1678230"/>
                    <a:gd name="connsiteY272" fmla="*/ 361899 h 1069981"/>
                    <a:gd name="connsiteX273" fmla="*/ 1015331 w 1678230"/>
                    <a:gd name="connsiteY273" fmla="*/ 295727 h 1069981"/>
                    <a:gd name="connsiteX274" fmla="*/ 1018879 w 1678230"/>
                    <a:gd name="connsiteY274" fmla="*/ 295014 h 1069981"/>
                    <a:gd name="connsiteX275" fmla="*/ 1001936 w 1678230"/>
                    <a:gd name="connsiteY275" fmla="*/ 289315 h 1069981"/>
                    <a:gd name="connsiteX276" fmla="*/ 829589 w 1678230"/>
                    <a:gd name="connsiteY276" fmla="*/ 267753 h 1069981"/>
                    <a:gd name="connsiteX277" fmla="*/ 827208 w 1678230"/>
                    <a:gd name="connsiteY277" fmla="*/ 69267 h 1069981"/>
                    <a:gd name="connsiteX278" fmla="*/ 791580 w 1678230"/>
                    <a:gd name="connsiteY278" fmla="*/ 81251 h 1069981"/>
                    <a:gd name="connsiteX279" fmla="*/ 610306 w 1678230"/>
                    <a:gd name="connsiteY279" fmla="*/ 240200 h 1069981"/>
                    <a:gd name="connsiteX280" fmla="*/ 603911 w 1678230"/>
                    <a:gd name="connsiteY280" fmla="*/ 271657 h 1069981"/>
                    <a:gd name="connsiteX281" fmla="*/ 643856 w 1678230"/>
                    <a:gd name="connsiteY281" fmla="*/ 257627 h 1069981"/>
                    <a:gd name="connsiteX282" fmla="*/ 829590 w 1678230"/>
                    <a:gd name="connsiteY282" fmla="*/ 233362 h 1069981"/>
                    <a:gd name="connsiteX283" fmla="*/ 1015324 w 1678230"/>
                    <a:gd name="connsiteY283" fmla="*/ 257627 h 1069981"/>
                    <a:gd name="connsiteX284" fmla="*/ 1050139 w 1678230"/>
                    <a:gd name="connsiteY284" fmla="*/ 269855 h 1069981"/>
                    <a:gd name="connsiteX285" fmla="*/ 1044110 w 1678230"/>
                    <a:gd name="connsiteY285" fmla="*/ 240200 h 1069981"/>
                    <a:gd name="connsiteX286" fmla="*/ 862836 w 1678230"/>
                    <a:gd name="connsiteY286" fmla="*/ 81251 h 1069981"/>
                    <a:gd name="connsiteX287" fmla="*/ 1039139 w 1678230"/>
                    <a:gd name="connsiteY287" fmla="*/ 34391 h 1069981"/>
                    <a:gd name="connsiteX288" fmla="*/ 949905 w 1678230"/>
                    <a:gd name="connsiteY288" fmla="*/ 39965 h 1069981"/>
                    <a:gd name="connsiteX289" fmla="*/ 882454 w 1678230"/>
                    <a:gd name="connsiteY289" fmla="*/ 52940 h 1069981"/>
                    <a:gd name="connsiteX290" fmla="*/ 952685 w 1678230"/>
                    <a:gd name="connsiteY290" fmla="*/ 90437 h 1069981"/>
                    <a:gd name="connsiteX291" fmla="*/ 1082749 w 1678230"/>
                    <a:gd name="connsiteY291" fmla="*/ 246543 h 1069981"/>
                    <a:gd name="connsiteX292" fmla="*/ 1088133 w 1678230"/>
                    <a:gd name="connsiteY292" fmla="*/ 281103 h 1069981"/>
                    <a:gd name="connsiteX293" fmla="*/ 1104900 w 1678230"/>
                    <a:gd name="connsiteY293" fmla="*/ 277735 h 1069981"/>
                    <a:gd name="connsiteX294" fmla="*/ 1201065 w 1678230"/>
                    <a:gd name="connsiteY294" fmla="*/ 271462 h 1069981"/>
                    <a:gd name="connsiteX295" fmla="*/ 1467853 w 1678230"/>
                    <a:gd name="connsiteY295" fmla="*/ 324195 h 1069981"/>
                    <a:gd name="connsiteX296" fmla="*/ 1478480 w 1678230"/>
                    <a:gd name="connsiteY296" fmla="*/ 329869 h 1069981"/>
                    <a:gd name="connsiteX297" fmla="*/ 1481912 w 1678230"/>
                    <a:gd name="connsiteY297" fmla="*/ 308772 h 1069981"/>
                    <a:gd name="connsiteX298" fmla="*/ 1039139 w 1678230"/>
                    <a:gd name="connsiteY298" fmla="*/ 34391 h 1069981"/>
                    <a:gd name="connsiteX299" fmla="*/ 615277 w 1678230"/>
                    <a:gd name="connsiteY299" fmla="*/ 34391 h 1069981"/>
                    <a:gd name="connsiteX300" fmla="*/ 172504 w 1678230"/>
                    <a:gd name="connsiteY300" fmla="*/ 308772 h 1069981"/>
                    <a:gd name="connsiteX301" fmla="*/ 177221 w 1678230"/>
                    <a:gd name="connsiteY301" fmla="*/ 341898 h 1069981"/>
                    <a:gd name="connsiteX302" fmla="*/ 210377 w 1678230"/>
                    <a:gd name="connsiteY302" fmla="*/ 324195 h 1069981"/>
                    <a:gd name="connsiteX303" fmla="*/ 477165 w 1678230"/>
                    <a:gd name="connsiteY303" fmla="*/ 271462 h 1069981"/>
                    <a:gd name="connsiteX304" fmla="*/ 566876 w 1678230"/>
                    <a:gd name="connsiteY304" fmla="*/ 277314 h 1069981"/>
                    <a:gd name="connsiteX305" fmla="*/ 571669 w 1678230"/>
                    <a:gd name="connsiteY305" fmla="*/ 246543 h 1069981"/>
                    <a:gd name="connsiteX306" fmla="*/ 701734 w 1678230"/>
                    <a:gd name="connsiteY306" fmla="*/ 90437 h 1069981"/>
                    <a:gd name="connsiteX307" fmla="*/ 771964 w 1678230"/>
                    <a:gd name="connsiteY307" fmla="*/ 52941 h 1069981"/>
                    <a:gd name="connsiteX308" fmla="*/ 704511 w 1678230"/>
                    <a:gd name="connsiteY308" fmla="*/ 39965 h 1069981"/>
                    <a:gd name="connsiteX309" fmla="*/ 615277 w 1678230"/>
                    <a:gd name="connsiteY309" fmla="*/ 34391 h 1069981"/>
                    <a:gd name="connsiteX310" fmla="*/ 615278 w 1678230"/>
                    <a:gd name="connsiteY310" fmla="*/ 0 h 1069981"/>
                    <a:gd name="connsiteX311" fmla="*/ 801012 w 1678230"/>
                    <a:gd name="connsiteY311" fmla="*/ 24265 h 1069981"/>
                    <a:gd name="connsiteX312" fmla="*/ 827209 w 1678230"/>
                    <a:gd name="connsiteY312" fmla="*/ 33466 h 1069981"/>
                    <a:gd name="connsiteX313" fmla="*/ 853406 w 1678230"/>
                    <a:gd name="connsiteY313" fmla="*/ 24265 h 1069981"/>
                    <a:gd name="connsiteX314" fmla="*/ 1039140 w 1678230"/>
                    <a:gd name="connsiteY314" fmla="*/ 0 h 1069981"/>
                    <a:gd name="connsiteX315" fmla="*/ 1516305 w 1678230"/>
                    <a:gd name="connsiteY315" fmla="*/ 308772 h 1069981"/>
                    <a:gd name="connsiteX316" fmla="*/ 1510366 w 1678230"/>
                    <a:gd name="connsiteY316" fmla="*/ 346893 h 1069981"/>
                    <a:gd name="connsiteX317" fmla="*/ 1538472 w 1678230"/>
                    <a:gd name="connsiteY317" fmla="*/ 361899 h 1069981"/>
                    <a:gd name="connsiteX318" fmla="*/ 1678230 w 1678230"/>
                    <a:gd name="connsiteY318" fmla="*/ 580234 h 1069981"/>
                    <a:gd name="connsiteX319" fmla="*/ 1467853 w 1678230"/>
                    <a:gd name="connsiteY319" fmla="*/ 836273 h 1069981"/>
                    <a:gd name="connsiteX320" fmla="*/ 1421147 w 1678230"/>
                    <a:gd name="connsiteY320" fmla="*/ 852677 h 1069981"/>
                    <a:gd name="connsiteX321" fmla="*/ 1407370 w 1678230"/>
                    <a:gd name="connsiteY321" fmla="*/ 881397 h 1069981"/>
                    <a:gd name="connsiteX322" fmla="*/ 967703 w 1678230"/>
                    <a:gd name="connsiteY322" fmla="*/ 1069981 h 1069981"/>
                    <a:gd name="connsiteX323" fmla="*/ 848452 w 1678230"/>
                    <a:gd name="connsiteY323" fmla="*/ 1060260 h 1069981"/>
                    <a:gd name="connsiteX324" fmla="*/ 833405 w 1678230"/>
                    <a:gd name="connsiteY324" fmla="*/ 1056429 h 1069981"/>
                    <a:gd name="connsiteX325" fmla="*/ 797169 w 1678230"/>
                    <a:gd name="connsiteY325" fmla="*/ 1063708 h 1069981"/>
                    <a:gd name="connsiteX326" fmla="*/ 701003 w 1678230"/>
                    <a:gd name="connsiteY326" fmla="*/ 1069981 h 1069981"/>
                    <a:gd name="connsiteX327" fmla="*/ 261336 w 1678230"/>
                    <a:gd name="connsiteY327" fmla="*/ 881397 h 1069981"/>
                    <a:gd name="connsiteX328" fmla="*/ 245629 w 1678230"/>
                    <a:gd name="connsiteY328" fmla="*/ 848654 h 1069981"/>
                    <a:gd name="connsiteX329" fmla="*/ 210377 w 1678230"/>
                    <a:gd name="connsiteY329" fmla="*/ 836273 h 1069981"/>
                    <a:gd name="connsiteX330" fmla="*/ 0 w 1678230"/>
                    <a:gd name="connsiteY330" fmla="*/ 580234 h 1069981"/>
                    <a:gd name="connsiteX331" fmla="*/ 139758 w 1678230"/>
                    <a:gd name="connsiteY331" fmla="*/ 361899 h 1069981"/>
                    <a:gd name="connsiteX332" fmla="*/ 146546 w 1678230"/>
                    <a:gd name="connsiteY332" fmla="*/ 358275 h 1069981"/>
                    <a:gd name="connsiteX333" fmla="*/ 138113 w 1678230"/>
                    <a:gd name="connsiteY333" fmla="*/ 308772 h 1069981"/>
                    <a:gd name="connsiteX334" fmla="*/ 615278 w 1678230"/>
                    <a:gd name="connsiteY334" fmla="*/ 0 h 1069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</a:cxnLst>
                  <a:rect l="l" t="t" r="r" b="b"/>
                  <a:pathLst>
                    <a:path w="1678230" h="1069981">
                      <a:moveTo>
                        <a:pt x="1376257" y="866859"/>
                      </a:moveTo>
                      <a:lnTo>
                        <a:pt x="1297231" y="882733"/>
                      </a:lnTo>
                      <a:cubicBezTo>
                        <a:pt x="1266168" y="886846"/>
                        <a:pt x="1234007" y="889006"/>
                        <a:pt x="1201065" y="889006"/>
                      </a:cubicBezTo>
                      <a:lnTo>
                        <a:pt x="1137752" y="884876"/>
                      </a:lnTo>
                      <a:lnTo>
                        <a:pt x="1096676" y="933847"/>
                      </a:lnTo>
                      <a:cubicBezTo>
                        <a:pt x="1062376" y="966700"/>
                        <a:pt x="1018561" y="995052"/>
                        <a:pt x="967791" y="1017248"/>
                      </a:cubicBezTo>
                      <a:lnTo>
                        <a:pt x="925432" y="1032126"/>
                      </a:lnTo>
                      <a:lnTo>
                        <a:pt x="967702" y="1035590"/>
                      </a:lnTo>
                      <a:cubicBezTo>
                        <a:pt x="1151105" y="1035590"/>
                        <a:pt x="1308463" y="966490"/>
                        <a:pt x="1375680" y="868011"/>
                      </a:cubicBezTo>
                      <a:close/>
                      <a:moveTo>
                        <a:pt x="291377" y="864723"/>
                      </a:moveTo>
                      <a:lnTo>
                        <a:pt x="293024" y="868011"/>
                      </a:lnTo>
                      <a:cubicBezTo>
                        <a:pt x="360241" y="966490"/>
                        <a:pt x="517599" y="1035590"/>
                        <a:pt x="701002" y="1035590"/>
                      </a:cubicBezTo>
                      <a:lnTo>
                        <a:pt x="741595" y="1033054"/>
                      </a:lnTo>
                      <a:lnTo>
                        <a:pt x="740258" y="1032714"/>
                      </a:lnTo>
                      <a:cubicBezTo>
                        <a:pt x="672647" y="1008947"/>
                        <a:pt x="614905" y="974914"/>
                        <a:pt x="572030" y="933847"/>
                      </a:cubicBezTo>
                      <a:lnTo>
                        <a:pt x="531448" y="885465"/>
                      </a:lnTo>
                      <a:lnTo>
                        <a:pt x="477165" y="889006"/>
                      </a:lnTo>
                      <a:cubicBezTo>
                        <a:pt x="411282" y="889006"/>
                        <a:pt x="348518" y="880366"/>
                        <a:pt x="291431" y="864741"/>
                      </a:cubicBezTo>
                      <a:close/>
                      <a:moveTo>
                        <a:pt x="946209" y="840463"/>
                      </a:moveTo>
                      <a:lnTo>
                        <a:pt x="914056" y="846084"/>
                      </a:lnTo>
                      <a:cubicBezTo>
                        <a:pt x="886641" y="849252"/>
                        <a:pt x="858414" y="850906"/>
                        <a:pt x="829590" y="850906"/>
                      </a:cubicBezTo>
                      <a:lnTo>
                        <a:pt x="730023" y="841165"/>
                      </a:lnTo>
                      <a:lnTo>
                        <a:pt x="662899" y="864741"/>
                      </a:lnTo>
                      <a:cubicBezTo>
                        <a:pt x="634356" y="872554"/>
                        <a:pt x="604393" y="878620"/>
                        <a:pt x="573331" y="882733"/>
                      </a:cubicBezTo>
                      <a:lnTo>
                        <a:pt x="572448" y="882791"/>
                      </a:lnTo>
                      <a:lnTo>
                        <a:pt x="589031" y="903486"/>
                      </a:lnTo>
                      <a:cubicBezTo>
                        <a:pt x="627859" y="943086"/>
                        <a:pt x="682408" y="976112"/>
                        <a:pt x="747309" y="999238"/>
                      </a:cubicBezTo>
                      <a:lnTo>
                        <a:pt x="834166" y="1021565"/>
                      </a:lnTo>
                      <a:lnTo>
                        <a:pt x="873349" y="1014028"/>
                      </a:lnTo>
                      <a:cubicBezTo>
                        <a:pt x="952808" y="993201"/>
                        <a:pt x="1020415" y="958410"/>
                        <a:pt x="1068157" y="914618"/>
                      </a:cubicBezTo>
                      <a:lnTo>
                        <a:pt x="1097403" y="881227"/>
                      </a:lnTo>
                      <a:lnTo>
                        <a:pt x="1015331" y="864741"/>
                      </a:lnTo>
                      <a:close/>
                      <a:moveTo>
                        <a:pt x="527912" y="779545"/>
                      </a:moveTo>
                      <a:lnTo>
                        <a:pt x="533925" y="816506"/>
                      </a:lnTo>
                      <a:lnTo>
                        <a:pt x="550008" y="850065"/>
                      </a:lnTo>
                      <a:lnTo>
                        <a:pt x="566398" y="849041"/>
                      </a:lnTo>
                      <a:cubicBezTo>
                        <a:pt x="595222" y="845386"/>
                        <a:pt x="623025" y="839995"/>
                        <a:pt x="649511" y="833053"/>
                      </a:cubicBezTo>
                      <a:lnTo>
                        <a:pt x="661724" y="828945"/>
                      </a:lnTo>
                      <a:lnTo>
                        <a:pt x="562803" y="798173"/>
                      </a:lnTo>
                      <a:close/>
                      <a:moveTo>
                        <a:pt x="837900" y="778367"/>
                      </a:moveTo>
                      <a:lnTo>
                        <a:pt x="814572" y="798569"/>
                      </a:lnTo>
                      <a:lnTo>
                        <a:pt x="788218" y="812639"/>
                      </a:lnTo>
                      <a:lnTo>
                        <a:pt x="829589" y="816515"/>
                      </a:lnTo>
                      <a:lnTo>
                        <a:pt x="890984" y="813158"/>
                      </a:lnTo>
                      <a:lnTo>
                        <a:pt x="863659" y="798569"/>
                      </a:lnTo>
                      <a:close/>
                      <a:moveTo>
                        <a:pt x="1141513" y="775117"/>
                      </a:moveTo>
                      <a:lnTo>
                        <a:pt x="1067102" y="809998"/>
                      </a:lnTo>
                      <a:lnTo>
                        <a:pt x="1010750" y="827010"/>
                      </a:lnTo>
                      <a:lnTo>
                        <a:pt x="1028717" y="833053"/>
                      </a:lnTo>
                      <a:cubicBezTo>
                        <a:pt x="1055203" y="839995"/>
                        <a:pt x="1083006" y="845386"/>
                        <a:pt x="1111830" y="849041"/>
                      </a:cubicBezTo>
                      <a:lnTo>
                        <a:pt x="1118280" y="849444"/>
                      </a:lnTo>
                      <a:lnTo>
                        <a:pt x="1134780" y="816506"/>
                      </a:lnTo>
                      <a:close/>
                      <a:moveTo>
                        <a:pt x="949429" y="611692"/>
                      </a:moveTo>
                      <a:lnTo>
                        <a:pt x="944636" y="642463"/>
                      </a:lnTo>
                      <a:cubicBezTo>
                        <a:pt x="935102" y="672613"/>
                        <a:pt x="918776" y="701163"/>
                        <a:pt x="896739" y="727413"/>
                      </a:cubicBezTo>
                      <a:lnTo>
                        <a:pt x="863704" y="756021"/>
                      </a:lnTo>
                      <a:lnTo>
                        <a:pt x="887976" y="774251"/>
                      </a:lnTo>
                      <a:lnTo>
                        <a:pt x="948867" y="805384"/>
                      </a:lnTo>
                      <a:lnTo>
                        <a:pt x="981829" y="799866"/>
                      </a:lnTo>
                      <a:cubicBezTo>
                        <a:pt x="1017433" y="791787"/>
                        <a:pt x="1050895" y="780957"/>
                        <a:pt x="1081546" y="767790"/>
                      </a:cubicBezTo>
                      <a:lnTo>
                        <a:pt x="1139592" y="735494"/>
                      </a:lnTo>
                      <a:lnTo>
                        <a:pt x="1134780" y="705912"/>
                      </a:lnTo>
                      <a:cubicBezTo>
                        <a:pt x="1128881" y="688051"/>
                        <a:pt x="1120183" y="670821"/>
                        <a:pt x="1108980" y="654408"/>
                      </a:cubicBezTo>
                      <a:lnTo>
                        <a:pt x="1074662" y="615227"/>
                      </a:lnTo>
                      <a:lnTo>
                        <a:pt x="1039140" y="617544"/>
                      </a:lnTo>
                      <a:close/>
                      <a:moveTo>
                        <a:pt x="728211" y="607903"/>
                      </a:moveTo>
                      <a:lnTo>
                        <a:pt x="711444" y="611271"/>
                      </a:lnTo>
                      <a:cubicBezTo>
                        <a:pt x="680381" y="615384"/>
                        <a:pt x="648220" y="617544"/>
                        <a:pt x="615278" y="617544"/>
                      </a:cubicBezTo>
                      <a:lnTo>
                        <a:pt x="593271" y="616109"/>
                      </a:lnTo>
                      <a:lnTo>
                        <a:pt x="559724" y="654408"/>
                      </a:lnTo>
                      <a:cubicBezTo>
                        <a:pt x="548522" y="670821"/>
                        <a:pt x="539823" y="688050"/>
                        <a:pt x="533925" y="705912"/>
                      </a:cubicBezTo>
                      <a:lnTo>
                        <a:pt x="528045" y="742053"/>
                      </a:lnTo>
                      <a:lnTo>
                        <a:pt x="582030" y="769655"/>
                      </a:lnTo>
                      <a:cubicBezTo>
                        <a:pt x="617364" y="784448"/>
                        <a:pt x="656328" y="796163"/>
                        <a:pt x="697922" y="804180"/>
                      </a:cubicBezTo>
                      <a:lnTo>
                        <a:pt x="726483" y="806855"/>
                      </a:lnTo>
                      <a:lnTo>
                        <a:pt x="790252" y="774251"/>
                      </a:lnTo>
                      <a:lnTo>
                        <a:pt x="810860" y="757160"/>
                      </a:lnTo>
                      <a:lnTo>
                        <a:pt x="805392" y="752872"/>
                      </a:lnTo>
                      <a:cubicBezTo>
                        <a:pt x="771092" y="720018"/>
                        <a:pt x="746307" y="682663"/>
                        <a:pt x="733594" y="642463"/>
                      </a:cubicBezTo>
                      <a:close/>
                      <a:moveTo>
                        <a:pt x="359637" y="588431"/>
                      </a:moveTo>
                      <a:lnTo>
                        <a:pt x="333848" y="607800"/>
                      </a:lnTo>
                      <a:cubicBezTo>
                        <a:pt x="286106" y="651592"/>
                        <a:pt x="258229" y="704383"/>
                        <a:pt x="258229" y="761209"/>
                      </a:cubicBezTo>
                      <a:cubicBezTo>
                        <a:pt x="258229" y="780151"/>
                        <a:pt x="261326" y="798645"/>
                        <a:pt x="267224" y="816506"/>
                      </a:cubicBezTo>
                      <a:lnTo>
                        <a:pt x="269575" y="821199"/>
                      </a:lnTo>
                      <a:lnTo>
                        <a:pt x="304817" y="833053"/>
                      </a:lnTo>
                      <a:cubicBezTo>
                        <a:pt x="357789" y="846937"/>
                        <a:pt x="416030" y="854615"/>
                        <a:pt x="477164" y="854615"/>
                      </a:cubicBezTo>
                      <a:lnTo>
                        <a:pt x="514082" y="852309"/>
                      </a:lnTo>
                      <a:lnTo>
                        <a:pt x="500232" y="823438"/>
                      </a:lnTo>
                      <a:cubicBezTo>
                        <a:pt x="493876" y="803337"/>
                        <a:pt x="490538" y="782525"/>
                        <a:pt x="490538" y="761209"/>
                      </a:cubicBezTo>
                      <a:lnTo>
                        <a:pt x="490820" y="759400"/>
                      </a:lnTo>
                      <a:lnTo>
                        <a:pt x="433917" y="714772"/>
                      </a:lnTo>
                      <a:cubicBezTo>
                        <a:pt x="399617" y="681918"/>
                        <a:pt x="374832" y="644563"/>
                        <a:pt x="362119" y="604363"/>
                      </a:cubicBezTo>
                      <a:close/>
                      <a:moveTo>
                        <a:pt x="827209" y="584078"/>
                      </a:moveTo>
                      <a:lnTo>
                        <a:pt x="801012" y="593279"/>
                      </a:lnTo>
                      <a:lnTo>
                        <a:pt x="761698" y="601176"/>
                      </a:lnTo>
                      <a:lnTo>
                        <a:pt x="767287" y="635531"/>
                      </a:lnTo>
                      <a:cubicBezTo>
                        <a:pt x="779083" y="671254"/>
                        <a:pt x="802082" y="704449"/>
                        <a:pt x="833910" y="733643"/>
                      </a:cubicBezTo>
                      <a:lnTo>
                        <a:pt x="836695" y="735735"/>
                      </a:lnTo>
                      <a:lnTo>
                        <a:pt x="866497" y="711020"/>
                      </a:lnTo>
                      <a:cubicBezTo>
                        <a:pt x="886946" y="687693"/>
                        <a:pt x="902094" y="662323"/>
                        <a:pt x="910942" y="635531"/>
                      </a:cubicBezTo>
                      <a:lnTo>
                        <a:pt x="915777" y="605808"/>
                      </a:lnTo>
                      <a:lnTo>
                        <a:pt x="853406" y="593279"/>
                      </a:lnTo>
                      <a:close/>
                      <a:moveTo>
                        <a:pt x="1300553" y="581949"/>
                      </a:moveTo>
                      <a:lnTo>
                        <a:pt x="1297061" y="604363"/>
                      </a:lnTo>
                      <a:cubicBezTo>
                        <a:pt x="1283156" y="648332"/>
                        <a:pt x="1254809" y="688897"/>
                        <a:pt x="1215367" y="723892"/>
                      </a:cubicBezTo>
                      <a:lnTo>
                        <a:pt x="1176673" y="751610"/>
                      </a:lnTo>
                      <a:lnTo>
                        <a:pt x="1178168" y="761209"/>
                      </a:lnTo>
                      <a:cubicBezTo>
                        <a:pt x="1178168" y="782525"/>
                        <a:pt x="1174830" y="803337"/>
                        <a:pt x="1168474" y="823438"/>
                      </a:cubicBezTo>
                      <a:lnTo>
                        <a:pt x="1154901" y="851731"/>
                      </a:lnTo>
                      <a:lnTo>
                        <a:pt x="1201064" y="854615"/>
                      </a:lnTo>
                      <a:cubicBezTo>
                        <a:pt x="1262198" y="854615"/>
                        <a:pt x="1320439" y="846937"/>
                        <a:pt x="1373412" y="833053"/>
                      </a:cubicBezTo>
                      <a:lnTo>
                        <a:pt x="1397199" y="825052"/>
                      </a:lnTo>
                      <a:lnTo>
                        <a:pt x="1401480" y="816506"/>
                      </a:lnTo>
                      <a:cubicBezTo>
                        <a:pt x="1407378" y="798645"/>
                        <a:pt x="1410475" y="780151"/>
                        <a:pt x="1410475" y="761209"/>
                      </a:cubicBezTo>
                      <a:cubicBezTo>
                        <a:pt x="1410475" y="694912"/>
                        <a:pt x="1372532" y="634107"/>
                        <a:pt x="1309367" y="586678"/>
                      </a:cubicBezTo>
                      <a:close/>
                      <a:moveTo>
                        <a:pt x="393133" y="580966"/>
                      </a:moveTo>
                      <a:lnTo>
                        <a:pt x="395811" y="597431"/>
                      </a:lnTo>
                      <a:cubicBezTo>
                        <a:pt x="407608" y="633154"/>
                        <a:pt x="430607" y="666349"/>
                        <a:pt x="462435" y="695543"/>
                      </a:cubicBezTo>
                      <a:lnTo>
                        <a:pt x="496753" y="721318"/>
                      </a:lnTo>
                      <a:lnTo>
                        <a:pt x="500232" y="698981"/>
                      </a:lnTo>
                      <a:cubicBezTo>
                        <a:pt x="506589" y="678881"/>
                        <a:pt x="515963" y="659492"/>
                        <a:pt x="528036" y="641021"/>
                      </a:cubicBezTo>
                      <a:lnTo>
                        <a:pt x="551233" y="613366"/>
                      </a:lnTo>
                      <a:lnTo>
                        <a:pt x="519113" y="611271"/>
                      </a:lnTo>
                      <a:cubicBezTo>
                        <a:pt x="491933" y="607672"/>
                        <a:pt x="465595" y="602578"/>
                        <a:pt x="440314" y="596127"/>
                      </a:cubicBezTo>
                      <a:close/>
                      <a:moveTo>
                        <a:pt x="1266416" y="578689"/>
                      </a:moveTo>
                      <a:lnTo>
                        <a:pt x="1224874" y="593279"/>
                      </a:lnTo>
                      <a:cubicBezTo>
                        <a:pt x="1196331" y="601092"/>
                        <a:pt x="1166368" y="607158"/>
                        <a:pt x="1135306" y="611271"/>
                      </a:cubicBezTo>
                      <a:lnTo>
                        <a:pt x="1116732" y="612483"/>
                      </a:lnTo>
                      <a:lnTo>
                        <a:pt x="1140670" y="641021"/>
                      </a:lnTo>
                      <a:cubicBezTo>
                        <a:pt x="1152743" y="659492"/>
                        <a:pt x="1162118" y="678881"/>
                        <a:pt x="1168474" y="698981"/>
                      </a:cubicBezTo>
                      <a:lnTo>
                        <a:pt x="1171048" y="715505"/>
                      </a:lnTo>
                      <a:lnTo>
                        <a:pt x="1226340" y="664078"/>
                      </a:lnTo>
                      <a:cubicBezTo>
                        <a:pt x="1243060" y="643229"/>
                        <a:pt x="1255626" y="620875"/>
                        <a:pt x="1263367" y="597431"/>
                      </a:cubicBezTo>
                      <a:close/>
                      <a:moveTo>
                        <a:pt x="761723" y="559136"/>
                      </a:moveTo>
                      <a:lnTo>
                        <a:pt x="760793" y="564854"/>
                      </a:lnTo>
                      <a:lnTo>
                        <a:pt x="768971" y="563005"/>
                      </a:lnTo>
                      <a:close/>
                      <a:moveTo>
                        <a:pt x="914602" y="547440"/>
                      </a:moveTo>
                      <a:lnTo>
                        <a:pt x="882454" y="564604"/>
                      </a:lnTo>
                      <a:lnTo>
                        <a:pt x="918523" y="571542"/>
                      </a:lnTo>
                      <a:close/>
                      <a:moveTo>
                        <a:pt x="720056" y="536890"/>
                      </a:moveTo>
                      <a:lnTo>
                        <a:pt x="654614" y="567193"/>
                      </a:lnTo>
                      <a:lnTo>
                        <a:pt x="635005" y="581921"/>
                      </a:lnTo>
                      <a:lnTo>
                        <a:pt x="704511" y="577579"/>
                      </a:lnTo>
                      <a:lnTo>
                        <a:pt x="725037" y="572938"/>
                      </a:lnTo>
                      <a:lnTo>
                        <a:pt x="729839" y="542113"/>
                      </a:lnTo>
                      <a:close/>
                      <a:moveTo>
                        <a:pt x="946997" y="533162"/>
                      </a:moveTo>
                      <a:lnTo>
                        <a:pt x="953956" y="577832"/>
                      </a:lnTo>
                      <a:lnTo>
                        <a:pt x="1034996" y="582894"/>
                      </a:lnTo>
                      <a:lnTo>
                        <a:pt x="1014090" y="567193"/>
                      </a:lnTo>
                      <a:cubicBezTo>
                        <a:pt x="994058" y="554779"/>
                        <a:pt x="972117" y="543550"/>
                        <a:pt x="948561" y="533688"/>
                      </a:cubicBezTo>
                      <a:close/>
                      <a:moveTo>
                        <a:pt x="837908" y="501573"/>
                      </a:moveTo>
                      <a:lnTo>
                        <a:pt x="771465" y="516595"/>
                      </a:lnTo>
                      <a:lnTo>
                        <a:pt x="767711" y="524089"/>
                      </a:lnTo>
                      <a:lnTo>
                        <a:pt x="791580" y="536293"/>
                      </a:lnTo>
                      <a:lnTo>
                        <a:pt x="828901" y="548846"/>
                      </a:lnTo>
                      <a:lnTo>
                        <a:pt x="898209" y="516752"/>
                      </a:lnTo>
                      <a:lnTo>
                        <a:pt x="873349" y="508391"/>
                      </a:lnTo>
                      <a:close/>
                      <a:moveTo>
                        <a:pt x="654111" y="489758"/>
                      </a:moveTo>
                      <a:lnTo>
                        <a:pt x="611768" y="492403"/>
                      </a:lnTo>
                      <a:cubicBezTo>
                        <a:pt x="554121" y="499713"/>
                        <a:pt x="500555" y="513965"/>
                        <a:pt x="453443" y="533688"/>
                      </a:cubicBezTo>
                      <a:lnTo>
                        <a:pt x="416090" y="552787"/>
                      </a:lnTo>
                      <a:lnTo>
                        <a:pt x="452923" y="564121"/>
                      </a:lnTo>
                      <a:cubicBezTo>
                        <a:pt x="476383" y="569854"/>
                        <a:pt x="500822" y="574381"/>
                        <a:pt x="526043" y="577579"/>
                      </a:cubicBezTo>
                      <a:lnTo>
                        <a:pt x="581620" y="581051"/>
                      </a:lnTo>
                      <a:lnTo>
                        <a:pt x="630297" y="542875"/>
                      </a:lnTo>
                      <a:lnTo>
                        <a:pt x="684761" y="513796"/>
                      </a:lnTo>
                      <a:close/>
                      <a:moveTo>
                        <a:pt x="1001361" y="488931"/>
                      </a:moveTo>
                      <a:lnTo>
                        <a:pt x="975444" y="509257"/>
                      </a:lnTo>
                      <a:lnTo>
                        <a:pt x="1038410" y="542875"/>
                      </a:lnTo>
                      <a:lnTo>
                        <a:pt x="1086032" y="580224"/>
                      </a:lnTo>
                      <a:lnTo>
                        <a:pt x="1128373" y="577579"/>
                      </a:lnTo>
                      <a:cubicBezTo>
                        <a:pt x="1157197" y="573924"/>
                        <a:pt x="1185000" y="568533"/>
                        <a:pt x="1211487" y="561591"/>
                      </a:cubicBezTo>
                      <a:lnTo>
                        <a:pt x="1242908" y="551022"/>
                      </a:lnTo>
                      <a:lnTo>
                        <a:pt x="1197296" y="526551"/>
                      </a:lnTo>
                      <a:cubicBezTo>
                        <a:pt x="1154694" y="510510"/>
                        <a:pt x="1107377" y="498799"/>
                        <a:pt x="1056936" y="492403"/>
                      </a:cubicBezTo>
                      <a:close/>
                      <a:moveTo>
                        <a:pt x="947975" y="488061"/>
                      </a:moveTo>
                      <a:lnTo>
                        <a:pt x="930786" y="489135"/>
                      </a:lnTo>
                      <a:lnTo>
                        <a:pt x="932539" y="492789"/>
                      </a:lnTo>
                      <a:lnTo>
                        <a:pt x="938767" y="494977"/>
                      </a:lnTo>
                      <a:close/>
                      <a:moveTo>
                        <a:pt x="705146" y="487087"/>
                      </a:moveTo>
                      <a:lnTo>
                        <a:pt x="720203" y="498396"/>
                      </a:lnTo>
                      <a:lnTo>
                        <a:pt x="745266" y="489593"/>
                      </a:lnTo>
                      <a:close/>
                      <a:moveTo>
                        <a:pt x="838863" y="423104"/>
                      </a:moveTo>
                      <a:lnTo>
                        <a:pt x="833910" y="426825"/>
                      </a:lnTo>
                      <a:lnTo>
                        <a:pt x="804663" y="460216"/>
                      </a:lnTo>
                      <a:lnTo>
                        <a:pt x="834353" y="466180"/>
                      </a:lnTo>
                      <a:lnTo>
                        <a:pt x="871538" y="458710"/>
                      </a:lnTo>
                      <a:lnTo>
                        <a:pt x="872208" y="458667"/>
                      </a:lnTo>
                      <a:lnTo>
                        <a:pt x="844319" y="426825"/>
                      </a:lnTo>
                      <a:close/>
                      <a:moveTo>
                        <a:pt x="157378" y="391248"/>
                      </a:moveTo>
                      <a:lnTo>
                        <a:pt x="110010" y="426825"/>
                      </a:lnTo>
                      <a:cubicBezTo>
                        <a:pt x="62268" y="470617"/>
                        <a:pt x="34391" y="523408"/>
                        <a:pt x="34391" y="580234"/>
                      </a:cubicBezTo>
                      <a:cubicBezTo>
                        <a:pt x="34391" y="674944"/>
                        <a:pt x="111827" y="758447"/>
                        <a:pt x="229605" y="807755"/>
                      </a:cubicBezTo>
                      <a:lnTo>
                        <a:pt x="231171" y="808282"/>
                      </a:lnTo>
                      <a:lnTo>
                        <a:pt x="223838" y="761209"/>
                      </a:lnTo>
                      <a:cubicBezTo>
                        <a:pt x="223838" y="697260"/>
                        <a:pt x="253880" y="637852"/>
                        <a:pt x="305330" y="588572"/>
                      </a:cubicBezTo>
                      <a:lnTo>
                        <a:pt x="341336" y="560333"/>
                      </a:lnTo>
                      <a:lnTo>
                        <a:pt x="303009" y="542249"/>
                      </a:lnTo>
                      <a:cubicBezTo>
                        <a:pt x="252507" y="513941"/>
                        <a:pt x="211283" y="478887"/>
                        <a:pt x="182684" y="439251"/>
                      </a:cubicBezTo>
                      <a:close/>
                      <a:moveTo>
                        <a:pt x="1502234" y="380124"/>
                      </a:moveTo>
                      <a:lnTo>
                        <a:pt x="1478807" y="428960"/>
                      </a:lnTo>
                      <a:cubicBezTo>
                        <a:pt x="1454661" y="465901"/>
                        <a:pt x="1419722" y="499169"/>
                        <a:pt x="1376547" y="527107"/>
                      </a:cubicBezTo>
                      <a:lnTo>
                        <a:pt x="1322539" y="555942"/>
                      </a:lnTo>
                      <a:lnTo>
                        <a:pt x="1335907" y="564802"/>
                      </a:lnTo>
                      <a:cubicBezTo>
                        <a:pt x="1403977" y="618176"/>
                        <a:pt x="1444868" y="686602"/>
                        <a:pt x="1444868" y="761209"/>
                      </a:cubicBezTo>
                      <a:lnTo>
                        <a:pt x="1437008" y="811662"/>
                      </a:lnTo>
                      <a:lnTo>
                        <a:pt x="1448623" y="807755"/>
                      </a:lnTo>
                      <a:cubicBezTo>
                        <a:pt x="1566401" y="758447"/>
                        <a:pt x="1643837" y="674944"/>
                        <a:pt x="1643837" y="580234"/>
                      </a:cubicBezTo>
                      <a:cubicBezTo>
                        <a:pt x="1643837" y="504466"/>
                        <a:pt x="1594278" y="435871"/>
                        <a:pt x="1514152" y="386217"/>
                      </a:cubicBezTo>
                      <a:close/>
                      <a:moveTo>
                        <a:pt x="563751" y="323959"/>
                      </a:moveTo>
                      <a:lnTo>
                        <a:pt x="516501" y="348117"/>
                      </a:lnTo>
                      <a:cubicBezTo>
                        <a:pt x="456406" y="385357"/>
                        <a:pt x="413506" y="433252"/>
                        <a:pt x="395811" y="486837"/>
                      </a:cubicBezTo>
                      <a:lnTo>
                        <a:pt x="388893" y="529369"/>
                      </a:lnTo>
                      <a:lnTo>
                        <a:pt x="434215" y="505171"/>
                      </a:lnTo>
                      <a:cubicBezTo>
                        <a:pt x="484986" y="482975"/>
                        <a:pt x="542713" y="466937"/>
                        <a:pt x="604838" y="458710"/>
                      </a:cubicBezTo>
                      <a:lnTo>
                        <a:pt x="623963" y="457463"/>
                      </a:lnTo>
                      <a:lnTo>
                        <a:pt x="595073" y="421991"/>
                      </a:lnTo>
                      <a:cubicBezTo>
                        <a:pt x="582255" y="400957"/>
                        <a:pt x="572904" y="378793"/>
                        <a:pt x="567473" y="355795"/>
                      </a:cubicBezTo>
                      <a:close/>
                      <a:moveTo>
                        <a:pt x="1055867" y="322192"/>
                      </a:moveTo>
                      <a:lnTo>
                        <a:pt x="1028717" y="327415"/>
                      </a:lnTo>
                      <a:cubicBezTo>
                        <a:pt x="975744" y="341300"/>
                        <a:pt x="928039" y="361391"/>
                        <a:pt x="887976" y="386217"/>
                      </a:cubicBezTo>
                      <a:lnTo>
                        <a:pt x="865997" y="402725"/>
                      </a:lnTo>
                      <a:lnTo>
                        <a:pt x="872838" y="407596"/>
                      </a:lnTo>
                      <a:lnTo>
                        <a:pt x="913420" y="455978"/>
                      </a:lnTo>
                      <a:lnTo>
                        <a:pt x="967703" y="452437"/>
                      </a:lnTo>
                      <a:lnTo>
                        <a:pt x="989709" y="453873"/>
                      </a:lnTo>
                      <a:lnTo>
                        <a:pt x="1023255" y="415573"/>
                      </a:lnTo>
                      <a:cubicBezTo>
                        <a:pt x="1034458" y="399160"/>
                        <a:pt x="1043156" y="381931"/>
                        <a:pt x="1049055" y="364069"/>
                      </a:cubicBezTo>
                      <a:close/>
                      <a:moveTo>
                        <a:pt x="1090472" y="321425"/>
                      </a:moveTo>
                      <a:lnTo>
                        <a:pt x="1082749" y="371000"/>
                      </a:lnTo>
                      <a:cubicBezTo>
                        <a:pt x="1076393" y="391100"/>
                        <a:pt x="1067018" y="410489"/>
                        <a:pt x="1054945" y="428960"/>
                      </a:cubicBezTo>
                      <a:lnTo>
                        <a:pt x="1031748" y="456615"/>
                      </a:lnTo>
                      <a:lnTo>
                        <a:pt x="1063869" y="458710"/>
                      </a:lnTo>
                      <a:cubicBezTo>
                        <a:pt x="1104638" y="464109"/>
                        <a:pt x="1143513" y="472872"/>
                        <a:pt x="1179771" y="484531"/>
                      </a:cubicBezTo>
                      <a:lnTo>
                        <a:pt x="1269269" y="523117"/>
                      </a:lnTo>
                      <a:lnTo>
                        <a:pt x="1263367" y="486837"/>
                      </a:lnTo>
                      <a:cubicBezTo>
                        <a:pt x="1245672" y="433252"/>
                        <a:pt x="1202772" y="385357"/>
                        <a:pt x="1142677" y="348117"/>
                      </a:cubicBezTo>
                      <a:close/>
                      <a:moveTo>
                        <a:pt x="597419" y="317394"/>
                      </a:moveTo>
                      <a:lnTo>
                        <a:pt x="601468" y="350557"/>
                      </a:lnTo>
                      <a:cubicBezTo>
                        <a:pt x="606507" y="370994"/>
                        <a:pt x="615185" y="390689"/>
                        <a:pt x="627078" y="409380"/>
                      </a:cubicBezTo>
                      <a:lnTo>
                        <a:pt x="665659" y="454743"/>
                      </a:lnTo>
                      <a:lnTo>
                        <a:pt x="701003" y="452437"/>
                      </a:lnTo>
                      <a:lnTo>
                        <a:pt x="764316" y="456567"/>
                      </a:lnTo>
                      <a:lnTo>
                        <a:pt x="805392" y="407596"/>
                      </a:lnTo>
                      <a:lnTo>
                        <a:pt x="810384" y="403682"/>
                      </a:lnTo>
                      <a:lnTo>
                        <a:pt x="758809" y="368508"/>
                      </a:lnTo>
                      <a:cubicBezTo>
                        <a:pt x="726007" y="351733"/>
                        <a:pt x="689241" y="337829"/>
                        <a:pt x="649511" y="327415"/>
                      </a:cubicBezTo>
                      <a:close/>
                      <a:moveTo>
                        <a:pt x="1201064" y="305853"/>
                      </a:moveTo>
                      <a:lnTo>
                        <a:pt x="1140473" y="309638"/>
                      </a:lnTo>
                      <a:lnTo>
                        <a:pt x="1166997" y="323799"/>
                      </a:lnTo>
                      <a:cubicBezTo>
                        <a:pt x="1231759" y="365707"/>
                        <a:pt x="1277992" y="419605"/>
                        <a:pt x="1297061" y="479906"/>
                      </a:cubicBezTo>
                      <a:lnTo>
                        <a:pt x="1304433" y="527226"/>
                      </a:lnTo>
                      <a:lnTo>
                        <a:pt x="1352227" y="502789"/>
                      </a:lnTo>
                      <a:cubicBezTo>
                        <a:pt x="1392290" y="477962"/>
                        <a:pt x="1424712" y="448400"/>
                        <a:pt x="1447117" y="415573"/>
                      </a:cubicBezTo>
                      <a:lnTo>
                        <a:pt x="1472492" y="364917"/>
                      </a:lnTo>
                      <a:lnTo>
                        <a:pt x="1448623" y="352713"/>
                      </a:lnTo>
                      <a:cubicBezTo>
                        <a:pt x="1377956" y="323128"/>
                        <a:pt x="1292766" y="305853"/>
                        <a:pt x="1201064" y="305853"/>
                      </a:cubicBezTo>
                      <a:close/>
                      <a:moveTo>
                        <a:pt x="477164" y="305853"/>
                      </a:moveTo>
                      <a:cubicBezTo>
                        <a:pt x="385463" y="305853"/>
                        <a:pt x="300272" y="323128"/>
                        <a:pt x="229605" y="352713"/>
                      </a:cubicBezTo>
                      <a:lnTo>
                        <a:pt x="186916" y="374539"/>
                      </a:lnTo>
                      <a:lnTo>
                        <a:pt x="199371" y="403113"/>
                      </a:lnTo>
                      <a:cubicBezTo>
                        <a:pt x="216753" y="432530"/>
                        <a:pt x="242030" y="459589"/>
                        <a:pt x="273612" y="483304"/>
                      </a:cubicBezTo>
                      <a:lnTo>
                        <a:pt x="354804" y="526863"/>
                      </a:lnTo>
                      <a:lnTo>
                        <a:pt x="362119" y="479906"/>
                      </a:lnTo>
                      <a:cubicBezTo>
                        <a:pt x="381188" y="419605"/>
                        <a:pt x="427421" y="365707"/>
                        <a:pt x="492184" y="323799"/>
                      </a:cubicBezTo>
                      <a:lnTo>
                        <a:pt x="520703" y="308573"/>
                      </a:lnTo>
                      <a:close/>
                      <a:moveTo>
                        <a:pt x="829589" y="267753"/>
                      </a:moveTo>
                      <a:cubicBezTo>
                        <a:pt x="768455" y="267753"/>
                        <a:pt x="710214" y="275431"/>
                        <a:pt x="657242" y="289315"/>
                      </a:cubicBezTo>
                      <a:lnTo>
                        <a:pt x="647423" y="292618"/>
                      </a:lnTo>
                      <a:lnTo>
                        <a:pt x="662899" y="295727"/>
                      </a:lnTo>
                      <a:cubicBezTo>
                        <a:pt x="705715" y="307445"/>
                        <a:pt x="745337" y="323093"/>
                        <a:pt x="780686" y="341970"/>
                      </a:cubicBezTo>
                      <a:lnTo>
                        <a:pt x="837490" y="382423"/>
                      </a:lnTo>
                      <a:lnTo>
                        <a:pt x="863659" y="361899"/>
                      </a:lnTo>
                      <a:cubicBezTo>
                        <a:pt x="906833" y="333961"/>
                        <a:pt x="958244" y="311351"/>
                        <a:pt x="1015331" y="295727"/>
                      </a:cubicBezTo>
                      <a:lnTo>
                        <a:pt x="1018879" y="295014"/>
                      </a:lnTo>
                      <a:lnTo>
                        <a:pt x="1001936" y="289315"/>
                      </a:lnTo>
                      <a:cubicBezTo>
                        <a:pt x="948964" y="275431"/>
                        <a:pt x="890723" y="267753"/>
                        <a:pt x="829589" y="267753"/>
                      </a:cubicBezTo>
                      <a:close/>
                      <a:moveTo>
                        <a:pt x="827208" y="69267"/>
                      </a:moveTo>
                      <a:lnTo>
                        <a:pt x="791580" y="81251"/>
                      </a:lnTo>
                      <a:cubicBezTo>
                        <a:pt x="703247" y="118232"/>
                        <a:pt x="637606" y="174448"/>
                        <a:pt x="610306" y="240200"/>
                      </a:cubicBezTo>
                      <a:lnTo>
                        <a:pt x="603911" y="271657"/>
                      </a:lnTo>
                      <a:lnTo>
                        <a:pt x="643856" y="257627"/>
                      </a:lnTo>
                      <a:cubicBezTo>
                        <a:pt x="700943" y="242002"/>
                        <a:pt x="763707" y="233362"/>
                        <a:pt x="829590" y="233362"/>
                      </a:cubicBezTo>
                      <a:cubicBezTo>
                        <a:pt x="895473" y="233362"/>
                        <a:pt x="958237" y="242002"/>
                        <a:pt x="1015324" y="257627"/>
                      </a:cubicBezTo>
                      <a:lnTo>
                        <a:pt x="1050139" y="269855"/>
                      </a:lnTo>
                      <a:lnTo>
                        <a:pt x="1044110" y="240200"/>
                      </a:lnTo>
                      <a:cubicBezTo>
                        <a:pt x="1016811" y="174448"/>
                        <a:pt x="951170" y="118232"/>
                        <a:pt x="862836" y="81251"/>
                      </a:cubicBezTo>
                      <a:close/>
                      <a:moveTo>
                        <a:pt x="1039139" y="34391"/>
                      </a:moveTo>
                      <a:cubicBezTo>
                        <a:pt x="1008572" y="34391"/>
                        <a:pt x="978728" y="36310"/>
                        <a:pt x="949905" y="39965"/>
                      </a:cubicBezTo>
                      <a:lnTo>
                        <a:pt x="882454" y="52940"/>
                      </a:lnTo>
                      <a:lnTo>
                        <a:pt x="952685" y="90437"/>
                      </a:lnTo>
                      <a:cubicBezTo>
                        <a:pt x="1017447" y="132345"/>
                        <a:pt x="1063680" y="186243"/>
                        <a:pt x="1082749" y="246543"/>
                      </a:cubicBezTo>
                      <a:lnTo>
                        <a:pt x="1088133" y="281103"/>
                      </a:lnTo>
                      <a:lnTo>
                        <a:pt x="1104900" y="277735"/>
                      </a:lnTo>
                      <a:cubicBezTo>
                        <a:pt x="1135962" y="273622"/>
                        <a:pt x="1168124" y="271462"/>
                        <a:pt x="1201065" y="271462"/>
                      </a:cubicBezTo>
                      <a:cubicBezTo>
                        <a:pt x="1299889" y="271462"/>
                        <a:pt x="1391697" y="290902"/>
                        <a:pt x="1467853" y="324195"/>
                      </a:cubicBezTo>
                      <a:lnTo>
                        <a:pt x="1478480" y="329869"/>
                      </a:lnTo>
                      <a:lnTo>
                        <a:pt x="1481912" y="308772"/>
                      </a:lnTo>
                      <a:cubicBezTo>
                        <a:pt x="1481912" y="157236"/>
                        <a:pt x="1283676" y="34391"/>
                        <a:pt x="1039139" y="34391"/>
                      </a:cubicBezTo>
                      <a:close/>
                      <a:moveTo>
                        <a:pt x="615277" y="34391"/>
                      </a:moveTo>
                      <a:cubicBezTo>
                        <a:pt x="370740" y="34391"/>
                        <a:pt x="172504" y="157236"/>
                        <a:pt x="172504" y="308772"/>
                      </a:cubicBezTo>
                      <a:lnTo>
                        <a:pt x="177221" y="341898"/>
                      </a:lnTo>
                      <a:lnTo>
                        <a:pt x="210377" y="324195"/>
                      </a:lnTo>
                      <a:cubicBezTo>
                        <a:pt x="286533" y="290902"/>
                        <a:pt x="378341" y="271462"/>
                        <a:pt x="477165" y="271462"/>
                      </a:cubicBezTo>
                      <a:lnTo>
                        <a:pt x="566876" y="277314"/>
                      </a:lnTo>
                      <a:lnTo>
                        <a:pt x="571669" y="246543"/>
                      </a:lnTo>
                      <a:cubicBezTo>
                        <a:pt x="590738" y="186243"/>
                        <a:pt x="636971" y="132345"/>
                        <a:pt x="701734" y="90437"/>
                      </a:cubicBezTo>
                      <a:lnTo>
                        <a:pt x="771964" y="52941"/>
                      </a:lnTo>
                      <a:lnTo>
                        <a:pt x="704511" y="39965"/>
                      </a:lnTo>
                      <a:cubicBezTo>
                        <a:pt x="675688" y="36310"/>
                        <a:pt x="645844" y="34391"/>
                        <a:pt x="615277" y="34391"/>
                      </a:cubicBezTo>
                      <a:close/>
                      <a:moveTo>
                        <a:pt x="615278" y="0"/>
                      </a:moveTo>
                      <a:cubicBezTo>
                        <a:pt x="681161" y="0"/>
                        <a:pt x="743925" y="8640"/>
                        <a:pt x="801012" y="24265"/>
                      </a:cubicBezTo>
                      <a:lnTo>
                        <a:pt x="827209" y="33466"/>
                      </a:lnTo>
                      <a:lnTo>
                        <a:pt x="853406" y="24265"/>
                      </a:lnTo>
                      <a:cubicBezTo>
                        <a:pt x="910493" y="8640"/>
                        <a:pt x="973257" y="0"/>
                        <a:pt x="1039140" y="0"/>
                      </a:cubicBezTo>
                      <a:cubicBezTo>
                        <a:pt x="1302671" y="0"/>
                        <a:pt x="1516305" y="138242"/>
                        <a:pt x="1516305" y="308772"/>
                      </a:cubicBezTo>
                      <a:lnTo>
                        <a:pt x="1510366" y="346893"/>
                      </a:lnTo>
                      <a:lnTo>
                        <a:pt x="1538472" y="361899"/>
                      </a:lnTo>
                      <a:cubicBezTo>
                        <a:pt x="1624822" y="417776"/>
                        <a:pt x="1678230" y="494969"/>
                        <a:pt x="1678230" y="580234"/>
                      </a:cubicBezTo>
                      <a:cubicBezTo>
                        <a:pt x="1678230" y="686815"/>
                        <a:pt x="1594779" y="780784"/>
                        <a:pt x="1467853" y="836273"/>
                      </a:cubicBezTo>
                      <a:lnTo>
                        <a:pt x="1421147" y="852677"/>
                      </a:lnTo>
                      <a:lnTo>
                        <a:pt x="1407370" y="881397"/>
                      </a:lnTo>
                      <a:cubicBezTo>
                        <a:pt x="1334933" y="992220"/>
                        <a:pt x="1165351" y="1069981"/>
                        <a:pt x="967703" y="1069981"/>
                      </a:cubicBezTo>
                      <a:cubicBezTo>
                        <a:pt x="926526" y="1069981"/>
                        <a:pt x="886568" y="1066606"/>
                        <a:pt x="848452" y="1060260"/>
                      </a:cubicBezTo>
                      <a:lnTo>
                        <a:pt x="833405" y="1056429"/>
                      </a:lnTo>
                      <a:lnTo>
                        <a:pt x="797169" y="1063708"/>
                      </a:lnTo>
                      <a:cubicBezTo>
                        <a:pt x="766106" y="1067821"/>
                        <a:pt x="733945" y="1069981"/>
                        <a:pt x="701003" y="1069981"/>
                      </a:cubicBezTo>
                      <a:cubicBezTo>
                        <a:pt x="503355" y="1069981"/>
                        <a:pt x="333773" y="992220"/>
                        <a:pt x="261336" y="881397"/>
                      </a:cubicBezTo>
                      <a:lnTo>
                        <a:pt x="245629" y="848654"/>
                      </a:lnTo>
                      <a:lnTo>
                        <a:pt x="210377" y="836273"/>
                      </a:lnTo>
                      <a:cubicBezTo>
                        <a:pt x="83451" y="780784"/>
                        <a:pt x="0" y="686815"/>
                        <a:pt x="0" y="580234"/>
                      </a:cubicBezTo>
                      <a:cubicBezTo>
                        <a:pt x="0" y="494969"/>
                        <a:pt x="53408" y="417776"/>
                        <a:pt x="139758" y="361899"/>
                      </a:cubicBezTo>
                      <a:lnTo>
                        <a:pt x="146546" y="358275"/>
                      </a:lnTo>
                      <a:lnTo>
                        <a:pt x="138113" y="308772"/>
                      </a:lnTo>
                      <a:cubicBezTo>
                        <a:pt x="138113" y="138242"/>
                        <a:pt x="351747" y="0"/>
                        <a:pt x="615278" y="0"/>
                      </a:cubicBezTo>
                      <a:close/>
                    </a:path>
                  </a:pathLst>
                </a:custGeom>
                <a:grpFill/>
                <a:ln w="317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4167190156">
                        <a:custGeom>
                          <a:avLst/>
                          <a:gdLst>
                            <a:gd name="connsiteX0" fmla="*/ 537622 w 870692"/>
                            <a:gd name="connsiteY0" fmla="*/ 0 h 595310"/>
                            <a:gd name="connsiteX1" fmla="*/ 838212 w 870692"/>
                            <a:gd name="connsiteY1" fmla="*/ 50834 h 595310"/>
                            <a:gd name="connsiteX2" fmla="*/ 867495 w 870692"/>
                            <a:gd name="connsiteY2" fmla="*/ 64211 h 595310"/>
                            <a:gd name="connsiteX3" fmla="*/ 825384 w 870692"/>
                            <a:gd name="connsiteY3" fmla="*/ 76865 h 595310"/>
                            <a:gd name="connsiteX4" fmla="*/ 813256 w 870692"/>
                            <a:gd name="connsiteY4" fmla="*/ 71326 h 595310"/>
                            <a:gd name="connsiteX5" fmla="*/ 537621 w 870692"/>
                            <a:gd name="connsiteY5" fmla="*/ 24711 h 595310"/>
                            <a:gd name="connsiteX6" fmla="*/ 44633 w 870692"/>
                            <a:gd name="connsiteY6" fmla="*/ 297655 h 595310"/>
                            <a:gd name="connsiteX7" fmla="*/ 537621 w 870692"/>
                            <a:gd name="connsiteY7" fmla="*/ 570598 h 595310"/>
                            <a:gd name="connsiteX8" fmla="*/ 813256 w 870692"/>
                            <a:gd name="connsiteY8" fmla="*/ 523984 h 595310"/>
                            <a:gd name="connsiteX9" fmla="*/ 828580 w 870692"/>
                            <a:gd name="connsiteY9" fmla="*/ 516983 h 595310"/>
                            <a:gd name="connsiteX10" fmla="*/ 870692 w 870692"/>
                            <a:gd name="connsiteY10" fmla="*/ 529638 h 595310"/>
                            <a:gd name="connsiteX11" fmla="*/ 838212 w 870692"/>
                            <a:gd name="connsiteY11" fmla="*/ 544475 h 595310"/>
                            <a:gd name="connsiteX12" fmla="*/ 537622 w 870692"/>
                            <a:gd name="connsiteY12" fmla="*/ 595310 h 595310"/>
                            <a:gd name="connsiteX13" fmla="*/ 0 w 870692"/>
                            <a:gd name="connsiteY13" fmla="*/ 297655 h 595310"/>
                            <a:gd name="connsiteX14" fmla="*/ 537622 w 870692"/>
                            <a:gd name="connsiteY14" fmla="*/ 0 h 5953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870692" h="595310" fill="none" extrusionOk="0">
                              <a:moveTo>
                                <a:pt x="537622" y="0"/>
                              </a:moveTo>
                              <a:cubicBezTo>
                                <a:pt x="668020" y="-5651"/>
                                <a:pt x="734178" y="14157"/>
                                <a:pt x="838212" y="50834"/>
                              </a:cubicBezTo>
                              <a:cubicBezTo>
                                <a:pt x="851870" y="54915"/>
                                <a:pt x="856156" y="63074"/>
                                <a:pt x="867495" y="64211"/>
                              </a:cubicBezTo>
                              <a:cubicBezTo>
                                <a:pt x="849681" y="71282"/>
                                <a:pt x="837960" y="71762"/>
                                <a:pt x="825384" y="76865"/>
                              </a:cubicBezTo>
                              <a:cubicBezTo>
                                <a:pt x="819306" y="75346"/>
                                <a:pt x="819517" y="72600"/>
                                <a:pt x="813256" y="71326"/>
                              </a:cubicBezTo>
                              <a:cubicBezTo>
                                <a:pt x="737071" y="46753"/>
                                <a:pt x="653530" y="31662"/>
                                <a:pt x="537621" y="24711"/>
                              </a:cubicBezTo>
                              <a:cubicBezTo>
                                <a:pt x="227501" y="19019"/>
                                <a:pt x="69729" y="134361"/>
                                <a:pt x="44633" y="297655"/>
                              </a:cubicBezTo>
                              <a:cubicBezTo>
                                <a:pt x="47151" y="418818"/>
                                <a:pt x="268826" y="600308"/>
                                <a:pt x="537621" y="570598"/>
                              </a:cubicBezTo>
                              <a:cubicBezTo>
                                <a:pt x="641117" y="574676"/>
                                <a:pt x="746742" y="566028"/>
                                <a:pt x="813256" y="523984"/>
                              </a:cubicBezTo>
                              <a:cubicBezTo>
                                <a:pt x="818584" y="521000"/>
                                <a:pt x="822982" y="520520"/>
                                <a:pt x="828580" y="516983"/>
                              </a:cubicBezTo>
                              <a:cubicBezTo>
                                <a:pt x="846152" y="522022"/>
                                <a:pt x="853726" y="526298"/>
                                <a:pt x="870692" y="529638"/>
                              </a:cubicBezTo>
                              <a:cubicBezTo>
                                <a:pt x="858364" y="539845"/>
                                <a:pt x="853599" y="535731"/>
                                <a:pt x="838212" y="544475"/>
                              </a:cubicBezTo>
                              <a:cubicBezTo>
                                <a:pt x="740211" y="553656"/>
                                <a:pt x="647407" y="597296"/>
                                <a:pt x="537622" y="595310"/>
                              </a:cubicBezTo>
                              <a:cubicBezTo>
                                <a:pt x="237659" y="607086"/>
                                <a:pt x="31181" y="472492"/>
                                <a:pt x="0" y="297655"/>
                              </a:cubicBezTo>
                              <a:cubicBezTo>
                                <a:pt x="58094" y="184959"/>
                                <a:pt x="187168" y="21830"/>
                                <a:pt x="537622" y="0"/>
                              </a:cubicBezTo>
                              <a:close/>
                            </a:path>
                            <a:path w="870692" h="595310" stroke="0" extrusionOk="0">
                              <a:moveTo>
                                <a:pt x="537622" y="0"/>
                              </a:moveTo>
                              <a:cubicBezTo>
                                <a:pt x="650330" y="24662"/>
                                <a:pt x="762014" y="303"/>
                                <a:pt x="838212" y="50834"/>
                              </a:cubicBezTo>
                              <a:cubicBezTo>
                                <a:pt x="852649" y="54375"/>
                                <a:pt x="859814" y="62693"/>
                                <a:pt x="867495" y="64211"/>
                              </a:cubicBezTo>
                              <a:cubicBezTo>
                                <a:pt x="854790" y="72825"/>
                                <a:pt x="842790" y="66803"/>
                                <a:pt x="825384" y="76865"/>
                              </a:cubicBezTo>
                              <a:cubicBezTo>
                                <a:pt x="822003" y="75616"/>
                                <a:pt x="818599" y="73441"/>
                                <a:pt x="813256" y="71326"/>
                              </a:cubicBezTo>
                              <a:cubicBezTo>
                                <a:pt x="736209" y="23819"/>
                                <a:pt x="663656" y="37482"/>
                                <a:pt x="537621" y="24711"/>
                              </a:cubicBezTo>
                              <a:cubicBezTo>
                                <a:pt x="272366" y="41047"/>
                                <a:pt x="6855" y="150679"/>
                                <a:pt x="44633" y="297655"/>
                              </a:cubicBezTo>
                              <a:cubicBezTo>
                                <a:pt x="11263" y="515832"/>
                                <a:pt x="252223" y="590131"/>
                                <a:pt x="537621" y="570598"/>
                              </a:cubicBezTo>
                              <a:cubicBezTo>
                                <a:pt x="663651" y="567929"/>
                                <a:pt x="730037" y="552506"/>
                                <a:pt x="813256" y="523984"/>
                              </a:cubicBezTo>
                              <a:cubicBezTo>
                                <a:pt x="817743" y="520018"/>
                                <a:pt x="824212" y="519494"/>
                                <a:pt x="828580" y="516983"/>
                              </a:cubicBezTo>
                              <a:cubicBezTo>
                                <a:pt x="846589" y="519336"/>
                                <a:pt x="860955" y="528085"/>
                                <a:pt x="870692" y="529638"/>
                              </a:cubicBezTo>
                              <a:cubicBezTo>
                                <a:pt x="859303" y="535385"/>
                                <a:pt x="848542" y="535310"/>
                                <a:pt x="838212" y="544475"/>
                              </a:cubicBezTo>
                              <a:cubicBezTo>
                                <a:pt x="761620" y="598742"/>
                                <a:pt x="652698" y="618379"/>
                                <a:pt x="537622" y="595310"/>
                              </a:cubicBezTo>
                              <a:cubicBezTo>
                                <a:pt x="255203" y="598951"/>
                                <a:pt x="-15749" y="494090"/>
                                <a:pt x="0" y="297655"/>
                              </a:cubicBezTo>
                              <a:cubicBezTo>
                                <a:pt x="-50978" y="150942"/>
                                <a:pt x="280138" y="-19349"/>
                                <a:pt x="53762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337C80F9-6FE0-428F-8D15-42DEFEEDC8CB}"/>
                    </a:ext>
                  </a:extLst>
                </p:cNvPr>
                <p:cNvSpPr/>
                <p:nvPr/>
              </p:nvSpPr>
              <p:spPr>
                <a:xfrm>
                  <a:off x="2259603" y="4259267"/>
                  <a:ext cx="1340093" cy="869956"/>
                </a:xfrm>
                <a:custGeom>
                  <a:avLst/>
                  <a:gdLst>
                    <a:gd name="connsiteX0" fmla="*/ 1077960 w 1340093"/>
                    <a:gd name="connsiteY0" fmla="*/ 692526 h 869956"/>
                    <a:gd name="connsiteX1" fmla="*/ 1048662 w 1340093"/>
                    <a:gd name="connsiteY1" fmla="*/ 702816 h 869956"/>
                    <a:gd name="connsiteX2" fmla="*/ 862928 w 1340093"/>
                    <a:gd name="connsiteY2" fmla="*/ 727081 h 869956"/>
                    <a:gd name="connsiteX3" fmla="*/ 743677 w 1340093"/>
                    <a:gd name="connsiteY3" fmla="*/ 717360 h 869956"/>
                    <a:gd name="connsiteX4" fmla="*/ 672840 w 1340093"/>
                    <a:gd name="connsiteY4" fmla="*/ 699325 h 869956"/>
                    <a:gd name="connsiteX5" fmla="*/ 662899 w 1340093"/>
                    <a:gd name="connsiteY5" fmla="*/ 702816 h 869956"/>
                    <a:gd name="connsiteX6" fmla="*/ 477165 w 1340093"/>
                    <a:gd name="connsiteY6" fmla="*/ 727081 h 869956"/>
                    <a:gd name="connsiteX7" fmla="*/ 381000 w 1340093"/>
                    <a:gd name="connsiteY7" fmla="*/ 720808 h 869956"/>
                    <a:gd name="connsiteX8" fmla="*/ 318828 w 1340093"/>
                    <a:gd name="connsiteY8" fmla="*/ 708320 h 869956"/>
                    <a:gd name="connsiteX9" fmla="*/ 324323 w 1340093"/>
                    <a:gd name="connsiteY9" fmla="*/ 714593 h 869956"/>
                    <a:gd name="connsiteX10" fmla="*/ 691477 w 1340093"/>
                    <a:gd name="connsiteY10" fmla="*/ 835565 h 869956"/>
                    <a:gd name="connsiteX11" fmla="*/ 1058632 w 1340093"/>
                    <a:gd name="connsiteY11" fmla="*/ 714593 h 869956"/>
                    <a:gd name="connsiteX12" fmla="*/ 529289 w 1340093"/>
                    <a:gd name="connsiteY12" fmla="*/ 596891 h 869956"/>
                    <a:gd name="connsiteX13" fmla="*/ 549839 w 1340093"/>
                    <a:gd name="connsiteY13" fmla="*/ 612326 h 869956"/>
                    <a:gd name="connsiteX14" fmla="*/ 615368 w 1340093"/>
                    <a:gd name="connsiteY14" fmla="*/ 645830 h 869956"/>
                    <a:gd name="connsiteX15" fmla="*/ 670046 w 1340093"/>
                    <a:gd name="connsiteY15" fmla="*/ 664221 h 869956"/>
                    <a:gd name="connsiteX16" fmla="*/ 724723 w 1340093"/>
                    <a:gd name="connsiteY16" fmla="*/ 645830 h 869956"/>
                    <a:gd name="connsiteX17" fmla="*/ 790252 w 1340093"/>
                    <a:gd name="connsiteY17" fmla="*/ 612326 h 869956"/>
                    <a:gd name="connsiteX18" fmla="*/ 794484 w 1340093"/>
                    <a:gd name="connsiteY18" fmla="*/ 609148 h 869956"/>
                    <a:gd name="connsiteX19" fmla="*/ 691478 w 1340093"/>
                    <a:gd name="connsiteY19" fmla="*/ 617544 h 869956"/>
                    <a:gd name="connsiteX20" fmla="*/ 572227 w 1340093"/>
                    <a:gd name="connsiteY20" fmla="*/ 607823 h 869956"/>
                    <a:gd name="connsiteX21" fmla="*/ 1103331 w 1340093"/>
                    <a:gd name="connsiteY21" fmla="*/ 462120 h 869956"/>
                    <a:gd name="connsiteX22" fmla="*/ 1087151 w 1340093"/>
                    <a:gd name="connsiteY22" fmla="*/ 481410 h 869956"/>
                    <a:gd name="connsiteX23" fmla="*/ 918923 w 1340093"/>
                    <a:gd name="connsiteY23" fmla="*/ 580277 h 869956"/>
                    <a:gd name="connsiteX24" fmla="*/ 870829 w 1340093"/>
                    <a:gd name="connsiteY24" fmla="*/ 592522 h 869956"/>
                    <a:gd name="connsiteX25" fmla="*/ 814572 w 1340093"/>
                    <a:gd name="connsiteY25" fmla="*/ 636644 h 869956"/>
                    <a:gd name="connsiteX26" fmla="*/ 743953 w 1340093"/>
                    <a:gd name="connsiteY26" fmla="*/ 674348 h 869956"/>
                    <a:gd name="connsiteX27" fmla="*/ 730989 w 1340093"/>
                    <a:gd name="connsiteY27" fmla="*/ 678901 h 869956"/>
                    <a:gd name="connsiteX28" fmla="*/ 773693 w 1340093"/>
                    <a:gd name="connsiteY28" fmla="*/ 687116 h 869956"/>
                    <a:gd name="connsiteX29" fmla="*/ 862927 w 1340093"/>
                    <a:gd name="connsiteY29" fmla="*/ 692690 h 869956"/>
                    <a:gd name="connsiteX30" fmla="*/ 1110486 w 1340093"/>
                    <a:gd name="connsiteY30" fmla="*/ 645830 h 869956"/>
                    <a:gd name="connsiteX31" fmla="*/ 1110576 w 1340093"/>
                    <a:gd name="connsiteY31" fmla="*/ 645784 h 869956"/>
                    <a:gd name="connsiteX32" fmla="*/ 1125255 w 1340093"/>
                    <a:gd name="connsiteY32" fmla="*/ 616481 h 869956"/>
                    <a:gd name="connsiteX33" fmla="*/ 1134250 w 1340093"/>
                    <a:gd name="connsiteY33" fmla="*/ 561184 h 869956"/>
                    <a:gd name="connsiteX34" fmla="*/ 1125255 w 1340093"/>
                    <a:gd name="connsiteY34" fmla="*/ 505887 h 869956"/>
                    <a:gd name="connsiteX35" fmla="*/ 279624 w 1340093"/>
                    <a:gd name="connsiteY35" fmla="*/ 462119 h 869956"/>
                    <a:gd name="connsiteX36" fmla="*/ 257700 w 1340093"/>
                    <a:gd name="connsiteY36" fmla="*/ 505887 h 869956"/>
                    <a:gd name="connsiteX37" fmla="*/ 248704 w 1340093"/>
                    <a:gd name="connsiteY37" fmla="*/ 561184 h 869956"/>
                    <a:gd name="connsiteX38" fmla="*/ 257700 w 1340093"/>
                    <a:gd name="connsiteY38" fmla="*/ 616481 h 869956"/>
                    <a:gd name="connsiteX39" fmla="*/ 281073 w 1340093"/>
                    <a:gd name="connsiteY39" fmla="*/ 663142 h 869956"/>
                    <a:gd name="connsiteX40" fmla="*/ 304817 w 1340093"/>
                    <a:gd name="connsiteY40" fmla="*/ 671128 h 869956"/>
                    <a:gd name="connsiteX41" fmla="*/ 477164 w 1340093"/>
                    <a:gd name="connsiteY41" fmla="*/ 692690 h 869956"/>
                    <a:gd name="connsiteX42" fmla="*/ 566398 w 1340093"/>
                    <a:gd name="connsiteY42" fmla="*/ 687116 h 869956"/>
                    <a:gd name="connsiteX43" fmla="*/ 610971 w 1340093"/>
                    <a:gd name="connsiteY43" fmla="*/ 678542 h 869956"/>
                    <a:gd name="connsiteX44" fmla="*/ 542093 w 1340093"/>
                    <a:gd name="connsiteY44" fmla="*/ 646868 h 869956"/>
                    <a:gd name="connsiteX45" fmla="*/ 467255 w 1340093"/>
                    <a:gd name="connsiteY45" fmla="*/ 590947 h 869956"/>
                    <a:gd name="connsiteX46" fmla="*/ 454710 w 1340093"/>
                    <a:gd name="connsiteY46" fmla="*/ 575990 h 869956"/>
                    <a:gd name="connsiteX47" fmla="*/ 370643 w 1340093"/>
                    <a:gd name="connsiteY47" fmla="*/ 537331 h 869956"/>
                    <a:gd name="connsiteX48" fmla="*/ 295805 w 1340093"/>
                    <a:gd name="connsiteY48" fmla="*/ 481410 h 869956"/>
                    <a:gd name="connsiteX49" fmla="*/ 395247 w 1340093"/>
                    <a:gd name="connsiteY49" fmla="*/ 357431 h 869956"/>
                    <a:gd name="connsiteX50" fmla="*/ 393767 w 1340093"/>
                    <a:gd name="connsiteY50" fmla="*/ 358083 h 869956"/>
                    <a:gd name="connsiteX51" fmla="*/ 324323 w 1340093"/>
                    <a:gd name="connsiteY51" fmla="*/ 407775 h 869956"/>
                    <a:gd name="connsiteX52" fmla="*/ 300496 w 1340093"/>
                    <a:gd name="connsiteY52" fmla="*/ 434978 h 869956"/>
                    <a:gd name="connsiteX53" fmla="*/ 324323 w 1340093"/>
                    <a:gd name="connsiteY53" fmla="*/ 462181 h 869956"/>
                    <a:gd name="connsiteX54" fmla="*/ 393767 w 1340093"/>
                    <a:gd name="connsiteY54" fmla="*/ 511874 h 869956"/>
                    <a:gd name="connsiteX55" fmla="*/ 414969 w 1340093"/>
                    <a:gd name="connsiteY55" fmla="*/ 521211 h 869956"/>
                    <a:gd name="connsiteX56" fmla="*/ 395457 w 1340093"/>
                    <a:gd name="connsiteY56" fmla="*/ 480538 h 869956"/>
                    <a:gd name="connsiteX57" fmla="*/ 385763 w 1340093"/>
                    <a:gd name="connsiteY57" fmla="*/ 418309 h 869956"/>
                    <a:gd name="connsiteX58" fmla="*/ 933921 w 1340093"/>
                    <a:gd name="connsiteY58" fmla="*/ 333744 h 869956"/>
                    <a:gd name="connsiteX59" fmla="*/ 944636 w 1340093"/>
                    <a:gd name="connsiteY59" fmla="*/ 356081 h 869956"/>
                    <a:gd name="connsiteX60" fmla="*/ 954330 w 1340093"/>
                    <a:gd name="connsiteY60" fmla="*/ 418309 h 869956"/>
                    <a:gd name="connsiteX61" fmla="*/ 916832 w 1340093"/>
                    <a:gd name="connsiteY61" fmla="*/ 538497 h 869956"/>
                    <a:gd name="connsiteX62" fmla="*/ 909861 w 1340093"/>
                    <a:gd name="connsiteY62" fmla="*/ 546808 h 869956"/>
                    <a:gd name="connsiteX63" fmla="*/ 989188 w 1340093"/>
                    <a:gd name="connsiteY63" fmla="*/ 511874 h 869956"/>
                    <a:gd name="connsiteX64" fmla="*/ 1058632 w 1340093"/>
                    <a:gd name="connsiteY64" fmla="*/ 462181 h 869956"/>
                    <a:gd name="connsiteX65" fmla="*/ 1082458 w 1340093"/>
                    <a:gd name="connsiteY65" fmla="*/ 434978 h 869956"/>
                    <a:gd name="connsiteX66" fmla="*/ 1058632 w 1340093"/>
                    <a:gd name="connsiteY66" fmla="*/ 407775 h 869956"/>
                    <a:gd name="connsiteX67" fmla="*/ 989188 w 1340093"/>
                    <a:gd name="connsiteY67" fmla="*/ 358083 h 869956"/>
                    <a:gd name="connsiteX68" fmla="*/ 691477 w 1340093"/>
                    <a:gd name="connsiteY68" fmla="*/ 286803 h 869956"/>
                    <a:gd name="connsiteX69" fmla="*/ 480425 w 1340093"/>
                    <a:gd name="connsiteY69" fmla="*/ 319920 h 869956"/>
                    <a:gd name="connsiteX70" fmla="*/ 442333 w 1340093"/>
                    <a:gd name="connsiteY70" fmla="*/ 336695 h 869956"/>
                    <a:gd name="connsiteX71" fmla="*/ 429150 w 1340093"/>
                    <a:gd name="connsiteY71" fmla="*/ 363012 h 869956"/>
                    <a:gd name="connsiteX72" fmla="*/ 420154 w 1340093"/>
                    <a:gd name="connsiteY72" fmla="*/ 418309 h 869956"/>
                    <a:gd name="connsiteX73" fmla="*/ 454949 w 1340093"/>
                    <a:gd name="connsiteY73" fmla="*/ 525111 h 869956"/>
                    <a:gd name="connsiteX74" fmla="*/ 474495 w 1340093"/>
                    <a:gd name="connsiteY74" fmla="*/ 547425 h 869956"/>
                    <a:gd name="connsiteX75" fmla="*/ 480425 w 1340093"/>
                    <a:gd name="connsiteY75" fmla="*/ 550037 h 869956"/>
                    <a:gd name="connsiteX76" fmla="*/ 691477 w 1340093"/>
                    <a:gd name="connsiteY76" fmla="*/ 583153 h 869956"/>
                    <a:gd name="connsiteX77" fmla="*/ 802133 w 1340093"/>
                    <a:gd name="connsiteY77" fmla="*/ 574515 h 869956"/>
                    <a:gd name="connsiteX78" fmla="*/ 852659 w 1340093"/>
                    <a:gd name="connsiteY78" fmla="*/ 562196 h 869956"/>
                    <a:gd name="connsiteX79" fmla="*/ 885142 w 1340093"/>
                    <a:gd name="connsiteY79" fmla="*/ 525111 h 869956"/>
                    <a:gd name="connsiteX80" fmla="*/ 919937 w 1340093"/>
                    <a:gd name="connsiteY80" fmla="*/ 418309 h 869956"/>
                    <a:gd name="connsiteX81" fmla="*/ 910942 w 1340093"/>
                    <a:gd name="connsiteY81" fmla="*/ 363012 h 869956"/>
                    <a:gd name="connsiteX82" fmla="*/ 887523 w 1340093"/>
                    <a:gd name="connsiteY82" fmla="*/ 316261 h 869956"/>
                    <a:gd name="connsiteX83" fmla="*/ 802133 w 1340093"/>
                    <a:gd name="connsiteY83" fmla="*/ 295442 h 869956"/>
                    <a:gd name="connsiteX84" fmla="*/ 691477 w 1340093"/>
                    <a:gd name="connsiteY84" fmla="*/ 286803 h 869956"/>
                    <a:gd name="connsiteX85" fmla="*/ 1139260 w 1340093"/>
                    <a:gd name="connsiteY85" fmla="*/ 205500 h 869956"/>
                    <a:gd name="connsiteX86" fmla="*/ 1158949 w 1340093"/>
                    <a:gd name="connsiteY86" fmla="*/ 246544 h 869956"/>
                    <a:gd name="connsiteX87" fmla="*/ 1168643 w 1340093"/>
                    <a:gd name="connsiteY87" fmla="*/ 308772 h 869956"/>
                    <a:gd name="connsiteX88" fmla="*/ 1131145 w 1340093"/>
                    <a:gd name="connsiteY88" fmla="*/ 428960 h 869956"/>
                    <a:gd name="connsiteX89" fmla="*/ 1126097 w 1340093"/>
                    <a:gd name="connsiteY89" fmla="*/ 434978 h 869956"/>
                    <a:gd name="connsiteX90" fmla="*/ 1131145 w 1340093"/>
                    <a:gd name="connsiteY90" fmla="*/ 440996 h 869956"/>
                    <a:gd name="connsiteX91" fmla="*/ 1168643 w 1340093"/>
                    <a:gd name="connsiteY91" fmla="*/ 561184 h 869956"/>
                    <a:gd name="connsiteX92" fmla="*/ 1159348 w 1340093"/>
                    <a:gd name="connsiteY92" fmla="*/ 620847 h 869956"/>
                    <a:gd name="connsiteX93" fmla="*/ 1176015 w 1340093"/>
                    <a:gd name="connsiteY93" fmla="*/ 612326 h 869956"/>
                    <a:gd name="connsiteX94" fmla="*/ 1305700 w 1340093"/>
                    <a:gd name="connsiteY94" fmla="*/ 418309 h 869956"/>
                    <a:gd name="connsiteX95" fmla="*/ 1176015 w 1340093"/>
                    <a:gd name="connsiteY95" fmla="*/ 224293 h 869956"/>
                    <a:gd name="connsiteX96" fmla="*/ 257963 w 1340093"/>
                    <a:gd name="connsiteY96" fmla="*/ 181250 h 869956"/>
                    <a:gd name="connsiteX97" fmla="*/ 229605 w 1340093"/>
                    <a:gd name="connsiteY97" fmla="*/ 190788 h 869956"/>
                    <a:gd name="connsiteX98" fmla="*/ 34391 w 1340093"/>
                    <a:gd name="connsiteY98" fmla="*/ 418309 h 869956"/>
                    <a:gd name="connsiteX99" fmla="*/ 229605 w 1340093"/>
                    <a:gd name="connsiteY99" fmla="*/ 645830 h 869956"/>
                    <a:gd name="connsiteX100" fmla="*/ 235753 w 1340093"/>
                    <a:gd name="connsiteY100" fmla="*/ 647898 h 869956"/>
                    <a:gd name="connsiteX101" fmla="*/ 224007 w 1340093"/>
                    <a:gd name="connsiteY101" fmla="*/ 623413 h 869956"/>
                    <a:gd name="connsiteX102" fmla="*/ 214313 w 1340093"/>
                    <a:gd name="connsiteY102" fmla="*/ 561184 h 869956"/>
                    <a:gd name="connsiteX103" fmla="*/ 251811 w 1340093"/>
                    <a:gd name="connsiteY103" fmla="*/ 440996 h 869956"/>
                    <a:gd name="connsiteX104" fmla="*/ 256859 w 1340093"/>
                    <a:gd name="connsiteY104" fmla="*/ 434978 h 869956"/>
                    <a:gd name="connsiteX105" fmla="*/ 251811 w 1340093"/>
                    <a:gd name="connsiteY105" fmla="*/ 428960 h 869956"/>
                    <a:gd name="connsiteX106" fmla="*/ 214313 w 1340093"/>
                    <a:gd name="connsiteY106" fmla="*/ 308772 h 869956"/>
                    <a:gd name="connsiteX107" fmla="*/ 251811 w 1340093"/>
                    <a:gd name="connsiteY107" fmla="*/ 188584 h 869956"/>
                    <a:gd name="connsiteX108" fmla="*/ 670420 w 1340093"/>
                    <a:gd name="connsiteY108" fmla="*/ 172523 h 869956"/>
                    <a:gd name="connsiteX109" fmla="*/ 651875 w 1340093"/>
                    <a:gd name="connsiteY109" fmla="*/ 177044 h 869956"/>
                    <a:gd name="connsiteX110" fmla="*/ 495773 w 1340093"/>
                    <a:gd name="connsiteY110" fmla="*/ 264900 h 869956"/>
                    <a:gd name="connsiteX111" fmla="*/ 476949 w 1340093"/>
                    <a:gd name="connsiteY111" fmla="*/ 286391 h 869956"/>
                    <a:gd name="connsiteX112" fmla="*/ 572227 w 1340093"/>
                    <a:gd name="connsiteY112" fmla="*/ 262133 h 869956"/>
                    <a:gd name="connsiteX113" fmla="*/ 691478 w 1340093"/>
                    <a:gd name="connsiteY113" fmla="*/ 252412 h 869956"/>
                    <a:gd name="connsiteX114" fmla="*/ 810729 w 1340093"/>
                    <a:gd name="connsiteY114" fmla="*/ 262133 h 869956"/>
                    <a:gd name="connsiteX115" fmla="*/ 850839 w 1340093"/>
                    <a:gd name="connsiteY115" fmla="*/ 272345 h 869956"/>
                    <a:gd name="connsiteX116" fmla="*/ 844319 w 1340093"/>
                    <a:gd name="connsiteY116" fmla="*/ 264900 h 869956"/>
                    <a:gd name="connsiteX117" fmla="*/ 724723 w 1340093"/>
                    <a:gd name="connsiteY117" fmla="*/ 190788 h 869956"/>
                    <a:gd name="connsiteX118" fmla="*/ 862927 w 1340093"/>
                    <a:gd name="connsiteY118" fmla="*/ 143928 h 869956"/>
                    <a:gd name="connsiteX119" fmla="*/ 752271 w 1340093"/>
                    <a:gd name="connsiteY119" fmla="*/ 152566 h 869956"/>
                    <a:gd name="connsiteX120" fmla="*/ 731053 w 1340093"/>
                    <a:gd name="connsiteY120" fmla="*/ 157740 h 869956"/>
                    <a:gd name="connsiteX121" fmla="*/ 743953 w 1340093"/>
                    <a:gd name="connsiteY121" fmla="*/ 162271 h 869956"/>
                    <a:gd name="connsiteX122" fmla="*/ 872838 w 1340093"/>
                    <a:gd name="connsiteY122" fmla="*/ 245672 h 869956"/>
                    <a:gd name="connsiteX123" fmla="*/ 907260 w 1340093"/>
                    <a:gd name="connsiteY123" fmla="*/ 286710 h 869956"/>
                    <a:gd name="connsiteX124" fmla="*/ 918923 w 1340093"/>
                    <a:gd name="connsiteY124" fmla="*/ 289679 h 869956"/>
                    <a:gd name="connsiteX125" fmla="*/ 1087151 w 1340093"/>
                    <a:gd name="connsiteY125" fmla="*/ 388547 h 869956"/>
                    <a:gd name="connsiteX126" fmla="*/ 1103331 w 1340093"/>
                    <a:gd name="connsiteY126" fmla="*/ 407836 h 869956"/>
                    <a:gd name="connsiteX127" fmla="*/ 1125255 w 1340093"/>
                    <a:gd name="connsiteY127" fmla="*/ 364069 h 869956"/>
                    <a:gd name="connsiteX128" fmla="*/ 1134250 w 1340093"/>
                    <a:gd name="connsiteY128" fmla="*/ 308772 h 869956"/>
                    <a:gd name="connsiteX129" fmla="*/ 1099455 w 1340093"/>
                    <a:gd name="connsiteY129" fmla="*/ 201971 h 869956"/>
                    <a:gd name="connsiteX130" fmla="*/ 1080962 w 1340093"/>
                    <a:gd name="connsiteY130" fmla="*/ 180858 h 869956"/>
                    <a:gd name="connsiteX131" fmla="*/ 1035274 w 1340093"/>
                    <a:gd name="connsiteY131" fmla="*/ 165490 h 869956"/>
                    <a:gd name="connsiteX132" fmla="*/ 862927 w 1340093"/>
                    <a:gd name="connsiteY132" fmla="*/ 143928 h 869956"/>
                    <a:gd name="connsiteX133" fmla="*/ 477164 w 1340093"/>
                    <a:gd name="connsiteY133" fmla="*/ 143928 h 869956"/>
                    <a:gd name="connsiteX134" fmla="*/ 387930 w 1340093"/>
                    <a:gd name="connsiteY134" fmla="*/ 149503 h 869956"/>
                    <a:gd name="connsiteX135" fmla="*/ 317608 w 1340093"/>
                    <a:gd name="connsiteY135" fmla="*/ 163030 h 869956"/>
                    <a:gd name="connsiteX136" fmla="*/ 283499 w 1340093"/>
                    <a:gd name="connsiteY136" fmla="*/ 201971 h 869956"/>
                    <a:gd name="connsiteX137" fmla="*/ 248704 w 1340093"/>
                    <a:gd name="connsiteY137" fmla="*/ 308772 h 869956"/>
                    <a:gd name="connsiteX138" fmla="*/ 257700 w 1340093"/>
                    <a:gd name="connsiteY138" fmla="*/ 364069 h 869956"/>
                    <a:gd name="connsiteX139" fmla="*/ 279624 w 1340093"/>
                    <a:gd name="connsiteY139" fmla="*/ 407838 h 869956"/>
                    <a:gd name="connsiteX140" fmla="*/ 295805 w 1340093"/>
                    <a:gd name="connsiteY140" fmla="*/ 388547 h 869956"/>
                    <a:gd name="connsiteX141" fmla="*/ 370643 w 1340093"/>
                    <a:gd name="connsiteY141" fmla="*/ 332626 h 869956"/>
                    <a:gd name="connsiteX142" fmla="*/ 416917 w 1340093"/>
                    <a:gd name="connsiteY142" fmla="*/ 311346 h 869956"/>
                    <a:gd name="connsiteX143" fmla="*/ 423261 w 1340093"/>
                    <a:gd name="connsiteY143" fmla="*/ 298121 h 869956"/>
                    <a:gd name="connsiteX144" fmla="*/ 596141 w 1340093"/>
                    <a:gd name="connsiteY144" fmla="*/ 162271 h 869956"/>
                    <a:gd name="connsiteX145" fmla="*/ 610138 w 1340093"/>
                    <a:gd name="connsiteY145" fmla="*/ 157916 h 869956"/>
                    <a:gd name="connsiteX146" fmla="*/ 566398 w 1340093"/>
                    <a:gd name="connsiteY146" fmla="*/ 149503 h 869956"/>
                    <a:gd name="connsiteX147" fmla="*/ 477164 w 1340093"/>
                    <a:gd name="connsiteY147" fmla="*/ 143928 h 869956"/>
                    <a:gd name="connsiteX148" fmla="*/ 691477 w 1340093"/>
                    <a:gd name="connsiteY148" fmla="*/ 34391 h 869956"/>
                    <a:gd name="connsiteX149" fmla="*/ 378389 w 1340093"/>
                    <a:gd name="connsiteY149" fmla="*/ 114756 h 869956"/>
                    <a:gd name="connsiteX150" fmla="*/ 375519 w 1340093"/>
                    <a:gd name="connsiteY150" fmla="*/ 116911 h 869956"/>
                    <a:gd name="connsiteX151" fmla="*/ 381000 w 1340093"/>
                    <a:gd name="connsiteY151" fmla="*/ 115810 h 869956"/>
                    <a:gd name="connsiteX152" fmla="*/ 477165 w 1340093"/>
                    <a:gd name="connsiteY152" fmla="*/ 109537 h 869956"/>
                    <a:gd name="connsiteX153" fmla="*/ 662899 w 1340093"/>
                    <a:gd name="connsiteY153" fmla="*/ 133802 h 869956"/>
                    <a:gd name="connsiteX154" fmla="*/ 674527 w 1340093"/>
                    <a:gd name="connsiteY154" fmla="*/ 137886 h 869956"/>
                    <a:gd name="connsiteX155" fmla="*/ 721034 w 1340093"/>
                    <a:gd name="connsiteY155" fmla="*/ 123419 h 869956"/>
                    <a:gd name="connsiteX156" fmla="*/ 862928 w 1340093"/>
                    <a:gd name="connsiteY156" fmla="*/ 109537 h 869956"/>
                    <a:gd name="connsiteX157" fmla="*/ 959094 w 1340093"/>
                    <a:gd name="connsiteY157" fmla="*/ 115810 h 869956"/>
                    <a:gd name="connsiteX158" fmla="*/ 1023083 w 1340093"/>
                    <a:gd name="connsiteY158" fmla="*/ 128664 h 869956"/>
                    <a:gd name="connsiteX159" fmla="*/ 1004565 w 1340093"/>
                    <a:gd name="connsiteY159" fmla="*/ 114756 h 869956"/>
                    <a:gd name="connsiteX160" fmla="*/ 691477 w 1340093"/>
                    <a:gd name="connsiteY160" fmla="*/ 34391 h 869956"/>
                    <a:gd name="connsiteX161" fmla="*/ 691478 w 1340093"/>
                    <a:gd name="connsiteY161" fmla="*/ 0 h 869956"/>
                    <a:gd name="connsiteX162" fmla="*/ 1087151 w 1340093"/>
                    <a:gd name="connsiteY162" fmla="*/ 136135 h 869956"/>
                    <a:gd name="connsiteX163" fmla="*/ 1100452 w 1340093"/>
                    <a:gd name="connsiteY163" fmla="*/ 151992 h 869956"/>
                    <a:gd name="connsiteX164" fmla="*/ 1129716 w 1340093"/>
                    <a:gd name="connsiteY164" fmla="*/ 162271 h 869956"/>
                    <a:gd name="connsiteX165" fmla="*/ 1340093 w 1340093"/>
                    <a:gd name="connsiteY165" fmla="*/ 418309 h 869956"/>
                    <a:gd name="connsiteX166" fmla="*/ 1200335 w 1340093"/>
                    <a:gd name="connsiteY166" fmla="*/ 636644 h 869956"/>
                    <a:gd name="connsiteX167" fmla="*/ 1136167 w 1340093"/>
                    <a:gd name="connsiteY167" fmla="*/ 670903 h 869956"/>
                    <a:gd name="connsiteX168" fmla="*/ 1131145 w 1340093"/>
                    <a:gd name="connsiteY168" fmla="*/ 681372 h 869956"/>
                    <a:gd name="connsiteX169" fmla="*/ 691478 w 1340093"/>
                    <a:gd name="connsiteY169" fmla="*/ 869956 h 869956"/>
                    <a:gd name="connsiteX170" fmla="*/ 295805 w 1340093"/>
                    <a:gd name="connsiteY170" fmla="*/ 733822 h 869956"/>
                    <a:gd name="connsiteX171" fmla="*/ 260763 w 1340093"/>
                    <a:gd name="connsiteY171" fmla="*/ 692045 h 869956"/>
                    <a:gd name="connsiteX172" fmla="*/ 210377 w 1340093"/>
                    <a:gd name="connsiteY172" fmla="*/ 674348 h 869956"/>
                    <a:gd name="connsiteX173" fmla="*/ 0 w 1340093"/>
                    <a:gd name="connsiteY173" fmla="*/ 418309 h 869956"/>
                    <a:gd name="connsiteX174" fmla="*/ 291431 w 1340093"/>
                    <a:gd name="connsiteY174" fmla="*/ 133802 h 869956"/>
                    <a:gd name="connsiteX175" fmla="*/ 301310 w 1340093"/>
                    <a:gd name="connsiteY175" fmla="*/ 131818 h 869956"/>
                    <a:gd name="connsiteX176" fmla="*/ 354072 w 1340093"/>
                    <a:gd name="connsiteY176" fmla="*/ 90437 h 869956"/>
                    <a:gd name="connsiteX177" fmla="*/ 691478 w 1340093"/>
                    <a:gd name="connsiteY177" fmla="*/ 0 h 869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1340093" h="869956">
                      <a:moveTo>
                        <a:pt x="1077960" y="692526"/>
                      </a:moveTo>
                      <a:lnTo>
                        <a:pt x="1048662" y="702816"/>
                      </a:lnTo>
                      <a:cubicBezTo>
                        <a:pt x="991575" y="718441"/>
                        <a:pt x="928811" y="727081"/>
                        <a:pt x="862928" y="727081"/>
                      </a:cubicBezTo>
                      <a:cubicBezTo>
                        <a:pt x="821751" y="727081"/>
                        <a:pt x="781793" y="723706"/>
                        <a:pt x="743677" y="717360"/>
                      </a:cubicBezTo>
                      <a:lnTo>
                        <a:pt x="672840" y="699325"/>
                      </a:lnTo>
                      <a:lnTo>
                        <a:pt x="662899" y="702816"/>
                      </a:lnTo>
                      <a:cubicBezTo>
                        <a:pt x="605812" y="718441"/>
                        <a:pt x="543048" y="727081"/>
                        <a:pt x="477165" y="727081"/>
                      </a:cubicBezTo>
                      <a:cubicBezTo>
                        <a:pt x="444224" y="727081"/>
                        <a:pt x="412062" y="724921"/>
                        <a:pt x="381000" y="720808"/>
                      </a:cubicBezTo>
                      <a:lnTo>
                        <a:pt x="318828" y="708320"/>
                      </a:lnTo>
                      <a:lnTo>
                        <a:pt x="324323" y="714593"/>
                      </a:lnTo>
                      <a:cubicBezTo>
                        <a:pt x="403892" y="787579"/>
                        <a:pt x="538642" y="835565"/>
                        <a:pt x="691477" y="835565"/>
                      </a:cubicBezTo>
                      <a:cubicBezTo>
                        <a:pt x="844313" y="835565"/>
                        <a:pt x="979062" y="787579"/>
                        <a:pt x="1058632" y="714593"/>
                      </a:cubicBezTo>
                      <a:close/>
                      <a:moveTo>
                        <a:pt x="529289" y="596891"/>
                      </a:moveTo>
                      <a:lnTo>
                        <a:pt x="549839" y="612326"/>
                      </a:lnTo>
                      <a:cubicBezTo>
                        <a:pt x="569871" y="624739"/>
                        <a:pt x="591813" y="635969"/>
                        <a:pt x="615368" y="645830"/>
                      </a:cubicBezTo>
                      <a:lnTo>
                        <a:pt x="670046" y="664221"/>
                      </a:lnTo>
                      <a:lnTo>
                        <a:pt x="724723" y="645830"/>
                      </a:lnTo>
                      <a:cubicBezTo>
                        <a:pt x="748278" y="635969"/>
                        <a:pt x="770220" y="624739"/>
                        <a:pt x="790252" y="612326"/>
                      </a:cubicBezTo>
                      <a:lnTo>
                        <a:pt x="794484" y="609148"/>
                      </a:lnTo>
                      <a:lnTo>
                        <a:pt x="691478" y="617544"/>
                      </a:lnTo>
                      <a:cubicBezTo>
                        <a:pt x="650301" y="617544"/>
                        <a:pt x="610343" y="614169"/>
                        <a:pt x="572227" y="607823"/>
                      </a:cubicBezTo>
                      <a:close/>
                      <a:moveTo>
                        <a:pt x="1103331" y="462120"/>
                      </a:moveTo>
                      <a:lnTo>
                        <a:pt x="1087151" y="481410"/>
                      </a:lnTo>
                      <a:cubicBezTo>
                        <a:pt x="1044276" y="522477"/>
                        <a:pt x="986534" y="556510"/>
                        <a:pt x="918923" y="580277"/>
                      </a:cubicBezTo>
                      <a:lnTo>
                        <a:pt x="870829" y="592522"/>
                      </a:lnTo>
                      <a:lnTo>
                        <a:pt x="814572" y="636644"/>
                      </a:lnTo>
                      <a:cubicBezTo>
                        <a:pt x="792984" y="650613"/>
                        <a:pt x="769338" y="663250"/>
                        <a:pt x="743953" y="674348"/>
                      </a:cubicBezTo>
                      <a:lnTo>
                        <a:pt x="730989" y="678901"/>
                      </a:lnTo>
                      <a:lnTo>
                        <a:pt x="773693" y="687116"/>
                      </a:lnTo>
                      <a:cubicBezTo>
                        <a:pt x="802516" y="690771"/>
                        <a:pt x="832360" y="692690"/>
                        <a:pt x="862927" y="692690"/>
                      </a:cubicBezTo>
                      <a:cubicBezTo>
                        <a:pt x="954629" y="692690"/>
                        <a:pt x="1039819" y="675415"/>
                        <a:pt x="1110486" y="645830"/>
                      </a:cubicBezTo>
                      <a:lnTo>
                        <a:pt x="1110576" y="645784"/>
                      </a:lnTo>
                      <a:lnTo>
                        <a:pt x="1125255" y="616481"/>
                      </a:lnTo>
                      <a:cubicBezTo>
                        <a:pt x="1131153" y="598620"/>
                        <a:pt x="1134250" y="580126"/>
                        <a:pt x="1134250" y="561184"/>
                      </a:cubicBezTo>
                      <a:cubicBezTo>
                        <a:pt x="1134250" y="542242"/>
                        <a:pt x="1131153" y="523749"/>
                        <a:pt x="1125255" y="505887"/>
                      </a:cubicBezTo>
                      <a:close/>
                      <a:moveTo>
                        <a:pt x="279624" y="462119"/>
                      </a:moveTo>
                      <a:lnTo>
                        <a:pt x="257700" y="505887"/>
                      </a:lnTo>
                      <a:cubicBezTo>
                        <a:pt x="251802" y="523749"/>
                        <a:pt x="248704" y="542242"/>
                        <a:pt x="248704" y="561184"/>
                      </a:cubicBezTo>
                      <a:cubicBezTo>
                        <a:pt x="248704" y="580126"/>
                        <a:pt x="251802" y="598620"/>
                        <a:pt x="257700" y="616481"/>
                      </a:cubicBezTo>
                      <a:lnTo>
                        <a:pt x="281073" y="663142"/>
                      </a:lnTo>
                      <a:lnTo>
                        <a:pt x="304817" y="671128"/>
                      </a:lnTo>
                      <a:cubicBezTo>
                        <a:pt x="357789" y="685012"/>
                        <a:pt x="416030" y="692690"/>
                        <a:pt x="477164" y="692690"/>
                      </a:cubicBezTo>
                      <a:cubicBezTo>
                        <a:pt x="507731" y="692690"/>
                        <a:pt x="537575" y="690771"/>
                        <a:pt x="566398" y="687116"/>
                      </a:cubicBezTo>
                      <a:lnTo>
                        <a:pt x="610971" y="678542"/>
                      </a:lnTo>
                      <a:lnTo>
                        <a:pt x="542093" y="646868"/>
                      </a:lnTo>
                      <a:cubicBezTo>
                        <a:pt x="513847" y="630255"/>
                        <a:pt x="488693" y="611480"/>
                        <a:pt x="467255" y="590947"/>
                      </a:cubicBezTo>
                      <a:lnTo>
                        <a:pt x="454710" y="575990"/>
                      </a:lnTo>
                      <a:lnTo>
                        <a:pt x="370643" y="537331"/>
                      </a:lnTo>
                      <a:cubicBezTo>
                        <a:pt x="342397" y="520718"/>
                        <a:pt x="317243" y="501943"/>
                        <a:pt x="295805" y="481410"/>
                      </a:cubicBezTo>
                      <a:close/>
                      <a:moveTo>
                        <a:pt x="395247" y="357431"/>
                      </a:moveTo>
                      <a:lnTo>
                        <a:pt x="393767" y="358083"/>
                      </a:lnTo>
                      <a:cubicBezTo>
                        <a:pt x="367556" y="372845"/>
                        <a:pt x="344215" y="389529"/>
                        <a:pt x="324323" y="407775"/>
                      </a:cubicBezTo>
                      <a:lnTo>
                        <a:pt x="300496" y="434978"/>
                      </a:lnTo>
                      <a:lnTo>
                        <a:pt x="324323" y="462181"/>
                      </a:lnTo>
                      <a:cubicBezTo>
                        <a:pt x="344215" y="480428"/>
                        <a:pt x="367556" y="497112"/>
                        <a:pt x="393767" y="511874"/>
                      </a:cubicBezTo>
                      <a:lnTo>
                        <a:pt x="414969" y="521211"/>
                      </a:lnTo>
                      <a:lnTo>
                        <a:pt x="395457" y="480538"/>
                      </a:lnTo>
                      <a:cubicBezTo>
                        <a:pt x="389101" y="460437"/>
                        <a:pt x="385763" y="439626"/>
                        <a:pt x="385763" y="418309"/>
                      </a:cubicBezTo>
                      <a:close/>
                      <a:moveTo>
                        <a:pt x="933921" y="333744"/>
                      </a:moveTo>
                      <a:lnTo>
                        <a:pt x="944636" y="356081"/>
                      </a:lnTo>
                      <a:cubicBezTo>
                        <a:pt x="950992" y="376181"/>
                        <a:pt x="954330" y="396993"/>
                        <a:pt x="954330" y="418309"/>
                      </a:cubicBezTo>
                      <a:cubicBezTo>
                        <a:pt x="954330" y="460942"/>
                        <a:pt x="940978" y="501556"/>
                        <a:pt x="916832" y="538497"/>
                      </a:cubicBezTo>
                      <a:lnTo>
                        <a:pt x="909861" y="546808"/>
                      </a:lnTo>
                      <a:lnTo>
                        <a:pt x="989188" y="511874"/>
                      </a:lnTo>
                      <a:cubicBezTo>
                        <a:pt x="1015398" y="497112"/>
                        <a:pt x="1038739" y="480428"/>
                        <a:pt x="1058632" y="462181"/>
                      </a:cubicBezTo>
                      <a:lnTo>
                        <a:pt x="1082458" y="434978"/>
                      </a:lnTo>
                      <a:lnTo>
                        <a:pt x="1058632" y="407775"/>
                      </a:lnTo>
                      <a:cubicBezTo>
                        <a:pt x="1038739" y="389529"/>
                        <a:pt x="1015398" y="372845"/>
                        <a:pt x="989188" y="358083"/>
                      </a:cubicBezTo>
                      <a:close/>
                      <a:moveTo>
                        <a:pt x="691477" y="286803"/>
                      </a:moveTo>
                      <a:cubicBezTo>
                        <a:pt x="615059" y="286803"/>
                        <a:pt x="543163" y="298800"/>
                        <a:pt x="480425" y="319920"/>
                      </a:cubicBezTo>
                      <a:lnTo>
                        <a:pt x="442333" y="336695"/>
                      </a:lnTo>
                      <a:lnTo>
                        <a:pt x="429150" y="363012"/>
                      </a:lnTo>
                      <a:cubicBezTo>
                        <a:pt x="423252" y="380874"/>
                        <a:pt x="420154" y="399367"/>
                        <a:pt x="420154" y="418309"/>
                      </a:cubicBezTo>
                      <a:cubicBezTo>
                        <a:pt x="420154" y="456193"/>
                        <a:pt x="432544" y="492284"/>
                        <a:pt x="454949" y="525111"/>
                      </a:cubicBezTo>
                      <a:lnTo>
                        <a:pt x="474495" y="547425"/>
                      </a:lnTo>
                      <a:lnTo>
                        <a:pt x="480425" y="550037"/>
                      </a:lnTo>
                      <a:cubicBezTo>
                        <a:pt x="543163" y="571157"/>
                        <a:pt x="615059" y="583153"/>
                        <a:pt x="691477" y="583153"/>
                      </a:cubicBezTo>
                      <a:cubicBezTo>
                        <a:pt x="729686" y="583153"/>
                        <a:pt x="766765" y="580154"/>
                        <a:pt x="802133" y="574515"/>
                      </a:cubicBezTo>
                      <a:lnTo>
                        <a:pt x="852659" y="562196"/>
                      </a:lnTo>
                      <a:lnTo>
                        <a:pt x="885142" y="525111"/>
                      </a:lnTo>
                      <a:cubicBezTo>
                        <a:pt x="907547" y="492284"/>
                        <a:pt x="919937" y="456193"/>
                        <a:pt x="919937" y="418309"/>
                      </a:cubicBezTo>
                      <a:cubicBezTo>
                        <a:pt x="919937" y="399367"/>
                        <a:pt x="916840" y="380874"/>
                        <a:pt x="910942" y="363012"/>
                      </a:cubicBezTo>
                      <a:lnTo>
                        <a:pt x="887523" y="316261"/>
                      </a:lnTo>
                      <a:lnTo>
                        <a:pt x="802133" y="295442"/>
                      </a:lnTo>
                      <a:cubicBezTo>
                        <a:pt x="766765" y="289802"/>
                        <a:pt x="729686" y="286803"/>
                        <a:pt x="691477" y="286803"/>
                      </a:cubicBezTo>
                      <a:close/>
                      <a:moveTo>
                        <a:pt x="1139260" y="205500"/>
                      </a:moveTo>
                      <a:lnTo>
                        <a:pt x="1158949" y="246544"/>
                      </a:lnTo>
                      <a:cubicBezTo>
                        <a:pt x="1165305" y="266644"/>
                        <a:pt x="1168643" y="287456"/>
                        <a:pt x="1168643" y="308772"/>
                      </a:cubicBezTo>
                      <a:cubicBezTo>
                        <a:pt x="1168643" y="351405"/>
                        <a:pt x="1155291" y="392019"/>
                        <a:pt x="1131145" y="428960"/>
                      </a:cubicBezTo>
                      <a:lnTo>
                        <a:pt x="1126097" y="434978"/>
                      </a:lnTo>
                      <a:lnTo>
                        <a:pt x="1131145" y="440996"/>
                      </a:lnTo>
                      <a:cubicBezTo>
                        <a:pt x="1155291" y="477937"/>
                        <a:pt x="1168643" y="518552"/>
                        <a:pt x="1168643" y="561184"/>
                      </a:cubicBezTo>
                      <a:lnTo>
                        <a:pt x="1159348" y="620847"/>
                      </a:lnTo>
                      <a:lnTo>
                        <a:pt x="1176015" y="612326"/>
                      </a:lnTo>
                      <a:cubicBezTo>
                        <a:pt x="1256141" y="562673"/>
                        <a:pt x="1305700" y="494077"/>
                        <a:pt x="1305700" y="418309"/>
                      </a:cubicBezTo>
                      <a:cubicBezTo>
                        <a:pt x="1305700" y="342541"/>
                        <a:pt x="1256141" y="273946"/>
                        <a:pt x="1176015" y="224293"/>
                      </a:cubicBezTo>
                      <a:close/>
                      <a:moveTo>
                        <a:pt x="257963" y="181250"/>
                      </a:moveTo>
                      <a:lnTo>
                        <a:pt x="229605" y="190788"/>
                      </a:lnTo>
                      <a:cubicBezTo>
                        <a:pt x="111827" y="240097"/>
                        <a:pt x="34391" y="323599"/>
                        <a:pt x="34391" y="418309"/>
                      </a:cubicBezTo>
                      <a:cubicBezTo>
                        <a:pt x="34391" y="513019"/>
                        <a:pt x="111827" y="596522"/>
                        <a:pt x="229605" y="645830"/>
                      </a:cubicBezTo>
                      <a:lnTo>
                        <a:pt x="235753" y="647898"/>
                      </a:lnTo>
                      <a:lnTo>
                        <a:pt x="224007" y="623413"/>
                      </a:lnTo>
                      <a:cubicBezTo>
                        <a:pt x="217651" y="603312"/>
                        <a:pt x="214313" y="582501"/>
                        <a:pt x="214313" y="561184"/>
                      </a:cubicBezTo>
                      <a:cubicBezTo>
                        <a:pt x="214313" y="518552"/>
                        <a:pt x="227665" y="477937"/>
                        <a:pt x="251811" y="440996"/>
                      </a:cubicBezTo>
                      <a:lnTo>
                        <a:pt x="256859" y="434978"/>
                      </a:lnTo>
                      <a:lnTo>
                        <a:pt x="251811" y="428960"/>
                      </a:lnTo>
                      <a:cubicBezTo>
                        <a:pt x="227665" y="392019"/>
                        <a:pt x="214313" y="351405"/>
                        <a:pt x="214313" y="308772"/>
                      </a:cubicBezTo>
                      <a:cubicBezTo>
                        <a:pt x="214313" y="266140"/>
                        <a:pt x="227665" y="225525"/>
                        <a:pt x="251811" y="188584"/>
                      </a:cubicBezTo>
                      <a:close/>
                      <a:moveTo>
                        <a:pt x="670420" y="172523"/>
                      </a:moveTo>
                      <a:lnTo>
                        <a:pt x="651875" y="177044"/>
                      </a:lnTo>
                      <a:cubicBezTo>
                        <a:pt x="589137" y="198164"/>
                        <a:pt x="535558" y="228407"/>
                        <a:pt x="495773" y="264900"/>
                      </a:cubicBezTo>
                      <a:lnTo>
                        <a:pt x="476949" y="286391"/>
                      </a:lnTo>
                      <a:lnTo>
                        <a:pt x="572227" y="262133"/>
                      </a:lnTo>
                      <a:cubicBezTo>
                        <a:pt x="610343" y="255787"/>
                        <a:pt x="650301" y="252412"/>
                        <a:pt x="691478" y="252412"/>
                      </a:cubicBezTo>
                      <a:cubicBezTo>
                        <a:pt x="732655" y="252412"/>
                        <a:pt x="772613" y="255787"/>
                        <a:pt x="810729" y="262133"/>
                      </a:cubicBezTo>
                      <a:lnTo>
                        <a:pt x="850839" y="272345"/>
                      </a:lnTo>
                      <a:lnTo>
                        <a:pt x="844319" y="264900"/>
                      </a:lnTo>
                      <a:cubicBezTo>
                        <a:pt x="812491" y="235706"/>
                        <a:pt x="771834" y="210512"/>
                        <a:pt x="724723" y="190788"/>
                      </a:cubicBezTo>
                      <a:close/>
                      <a:moveTo>
                        <a:pt x="862927" y="143928"/>
                      </a:moveTo>
                      <a:cubicBezTo>
                        <a:pt x="824718" y="143928"/>
                        <a:pt x="787640" y="146927"/>
                        <a:pt x="752271" y="152566"/>
                      </a:cubicBezTo>
                      <a:lnTo>
                        <a:pt x="731053" y="157740"/>
                      </a:lnTo>
                      <a:lnTo>
                        <a:pt x="743953" y="162271"/>
                      </a:lnTo>
                      <a:cubicBezTo>
                        <a:pt x="794723" y="184466"/>
                        <a:pt x="838538" y="212818"/>
                        <a:pt x="872838" y="245672"/>
                      </a:cubicBezTo>
                      <a:lnTo>
                        <a:pt x="907260" y="286710"/>
                      </a:lnTo>
                      <a:lnTo>
                        <a:pt x="918923" y="289679"/>
                      </a:lnTo>
                      <a:cubicBezTo>
                        <a:pt x="986534" y="313446"/>
                        <a:pt x="1044276" y="347480"/>
                        <a:pt x="1087151" y="388547"/>
                      </a:cubicBezTo>
                      <a:lnTo>
                        <a:pt x="1103331" y="407836"/>
                      </a:lnTo>
                      <a:lnTo>
                        <a:pt x="1125255" y="364069"/>
                      </a:lnTo>
                      <a:cubicBezTo>
                        <a:pt x="1131153" y="346208"/>
                        <a:pt x="1134250" y="327714"/>
                        <a:pt x="1134250" y="308772"/>
                      </a:cubicBezTo>
                      <a:cubicBezTo>
                        <a:pt x="1134250" y="270888"/>
                        <a:pt x="1121860" y="234797"/>
                        <a:pt x="1099455" y="201971"/>
                      </a:cubicBezTo>
                      <a:lnTo>
                        <a:pt x="1080962" y="180858"/>
                      </a:lnTo>
                      <a:lnTo>
                        <a:pt x="1035274" y="165490"/>
                      </a:lnTo>
                      <a:cubicBezTo>
                        <a:pt x="982302" y="151606"/>
                        <a:pt x="924061" y="143928"/>
                        <a:pt x="862927" y="143928"/>
                      </a:cubicBezTo>
                      <a:close/>
                      <a:moveTo>
                        <a:pt x="477164" y="143928"/>
                      </a:moveTo>
                      <a:cubicBezTo>
                        <a:pt x="446597" y="143928"/>
                        <a:pt x="416753" y="145848"/>
                        <a:pt x="387930" y="149503"/>
                      </a:cubicBezTo>
                      <a:lnTo>
                        <a:pt x="317608" y="163030"/>
                      </a:lnTo>
                      <a:lnTo>
                        <a:pt x="283499" y="201971"/>
                      </a:lnTo>
                      <a:cubicBezTo>
                        <a:pt x="261094" y="234797"/>
                        <a:pt x="248704" y="270888"/>
                        <a:pt x="248704" y="308772"/>
                      </a:cubicBezTo>
                      <a:cubicBezTo>
                        <a:pt x="248704" y="327714"/>
                        <a:pt x="251802" y="346208"/>
                        <a:pt x="257700" y="364069"/>
                      </a:cubicBezTo>
                      <a:lnTo>
                        <a:pt x="279624" y="407838"/>
                      </a:lnTo>
                      <a:lnTo>
                        <a:pt x="295805" y="388547"/>
                      </a:lnTo>
                      <a:cubicBezTo>
                        <a:pt x="317243" y="368013"/>
                        <a:pt x="342397" y="349238"/>
                        <a:pt x="370643" y="332626"/>
                      </a:cubicBezTo>
                      <a:lnTo>
                        <a:pt x="416917" y="311346"/>
                      </a:lnTo>
                      <a:lnTo>
                        <a:pt x="423261" y="298121"/>
                      </a:lnTo>
                      <a:cubicBezTo>
                        <a:pt x="459480" y="242710"/>
                        <a:pt x="519985" y="195564"/>
                        <a:pt x="596141" y="162271"/>
                      </a:cubicBezTo>
                      <a:lnTo>
                        <a:pt x="610138" y="157916"/>
                      </a:lnTo>
                      <a:lnTo>
                        <a:pt x="566398" y="149503"/>
                      </a:lnTo>
                      <a:cubicBezTo>
                        <a:pt x="537575" y="145848"/>
                        <a:pt x="507731" y="143928"/>
                        <a:pt x="477164" y="143928"/>
                      </a:cubicBezTo>
                      <a:close/>
                      <a:moveTo>
                        <a:pt x="691477" y="34391"/>
                      </a:moveTo>
                      <a:cubicBezTo>
                        <a:pt x="569209" y="34391"/>
                        <a:pt x="458515" y="65102"/>
                        <a:pt x="378389" y="114756"/>
                      </a:cubicBezTo>
                      <a:lnTo>
                        <a:pt x="375519" y="116911"/>
                      </a:lnTo>
                      <a:lnTo>
                        <a:pt x="381000" y="115810"/>
                      </a:lnTo>
                      <a:cubicBezTo>
                        <a:pt x="412062" y="111697"/>
                        <a:pt x="444224" y="109537"/>
                        <a:pt x="477165" y="109537"/>
                      </a:cubicBezTo>
                      <a:cubicBezTo>
                        <a:pt x="543048" y="109537"/>
                        <a:pt x="605812" y="118177"/>
                        <a:pt x="662899" y="133802"/>
                      </a:cubicBezTo>
                      <a:lnTo>
                        <a:pt x="674527" y="137886"/>
                      </a:lnTo>
                      <a:lnTo>
                        <a:pt x="721034" y="123419"/>
                      </a:lnTo>
                      <a:cubicBezTo>
                        <a:pt x="765858" y="114397"/>
                        <a:pt x="813516" y="109537"/>
                        <a:pt x="862928" y="109537"/>
                      </a:cubicBezTo>
                      <a:cubicBezTo>
                        <a:pt x="895869" y="109537"/>
                        <a:pt x="928031" y="111697"/>
                        <a:pt x="959094" y="115810"/>
                      </a:cubicBezTo>
                      <a:lnTo>
                        <a:pt x="1023083" y="128664"/>
                      </a:lnTo>
                      <a:lnTo>
                        <a:pt x="1004565" y="114756"/>
                      </a:lnTo>
                      <a:cubicBezTo>
                        <a:pt x="924439" y="65102"/>
                        <a:pt x="813746" y="34391"/>
                        <a:pt x="691477" y="34391"/>
                      </a:cubicBezTo>
                      <a:close/>
                      <a:moveTo>
                        <a:pt x="691478" y="0"/>
                      </a:moveTo>
                      <a:cubicBezTo>
                        <a:pt x="856185" y="0"/>
                        <a:pt x="1001401" y="54001"/>
                        <a:pt x="1087151" y="136135"/>
                      </a:cubicBezTo>
                      <a:lnTo>
                        <a:pt x="1100452" y="151992"/>
                      </a:lnTo>
                      <a:lnTo>
                        <a:pt x="1129716" y="162271"/>
                      </a:lnTo>
                      <a:cubicBezTo>
                        <a:pt x="1256642" y="217759"/>
                        <a:pt x="1340093" y="311728"/>
                        <a:pt x="1340093" y="418309"/>
                      </a:cubicBezTo>
                      <a:cubicBezTo>
                        <a:pt x="1340093" y="503574"/>
                        <a:pt x="1286685" y="580767"/>
                        <a:pt x="1200335" y="636644"/>
                      </a:cubicBezTo>
                      <a:lnTo>
                        <a:pt x="1136167" y="670903"/>
                      </a:lnTo>
                      <a:lnTo>
                        <a:pt x="1131145" y="681372"/>
                      </a:lnTo>
                      <a:cubicBezTo>
                        <a:pt x="1058708" y="792195"/>
                        <a:pt x="889126" y="869956"/>
                        <a:pt x="691478" y="869956"/>
                      </a:cubicBezTo>
                      <a:cubicBezTo>
                        <a:pt x="526771" y="869956"/>
                        <a:pt x="381555" y="815955"/>
                        <a:pt x="295805" y="733822"/>
                      </a:cubicBezTo>
                      <a:lnTo>
                        <a:pt x="260763" y="692045"/>
                      </a:lnTo>
                      <a:lnTo>
                        <a:pt x="210377" y="674348"/>
                      </a:lnTo>
                      <a:cubicBezTo>
                        <a:pt x="83451" y="618859"/>
                        <a:pt x="0" y="524891"/>
                        <a:pt x="0" y="418309"/>
                      </a:cubicBezTo>
                      <a:cubicBezTo>
                        <a:pt x="0" y="290412"/>
                        <a:pt x="120169" y="180676"/>
                        <a:pt x="291431" y="133802"/>
                      </a:cubicBezTo>
                      <a:lnTo>
                        <a:pt x="301310" y="131818"/>
                      </a:lnTo>
                      <a:lnTo>
                        <a:pt x="354072" y="90437"/>
                      </a:lnTo>
                      <a:cubicBezTo>
                        <a:pt x="440421" y="34561"/>
                        <a:pt x="559713" y="0"/>
                        <a:pt x="691478" y="0"/>
                      </a:cubicBezTo>
                      <a:close/>
                    </a:path>
                  </a:pathLst>
                </a:custGeom>
                <a:grpFill/>
                <a:ln w="317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4167190156">
                        <a:custGeom>
                          <a:avLst/>
                          <a:gdLst>
                            <a:gd name="connsiteX0" fmla="*/ 537622 w 870692"/>
                            <a:gd name="connsiteY0" fmla="*/ 0 h 595310"/>
                            <a:gd name="connsiteX1" fmla="*/ 838212 w 870692"/>
                            <a:gd name="connsiteY1" fmla="*/ 50834 h 595310"/>
                            <a:gd name="connsiteX2" fmla="*/ 867495 w 870692"/>
                            <a:gd name="connsiteY2" fmla="*/ 64211 h 595310"/>
                            <a:gd name="connsiteX3" fmla="*/ 825384 w 870692"/>
                            <a:gd name="connsiteY3" fmla="*/ 76865 h 595310"/>
                            <a:gd name="connsiteX4" fmla="*/ 813256 w 870692"/>
                            <a:gd name="connsiteY4" fmla="*/ 71326 h 595310"/>
                            <a:gd name="connsiteX5" fmla="*/ 537621 w 870692"/>
                            <a:gd name="connsiteY5" fmla="*/ 24711 h 595310"/>
                            <a:gd name="connsiteX6" fmla="*/ 44633 w 870692"/>
                            <a:gd name="connsiteY6" fmla="*/ 297655 h 595310"/>
                            <a:gd name="connsiteX7" fmla="*/ 537621 w 870692"/>
                            <a:gd name="connsiteY7" fmla="*/ 570598 h 595310"/>
                            <a:gd name="connsiteX8" fmla="*/ 813256 w 870692"/>
                            <a:gd name="connsiteY8" fmla="*/ 523984 h 595310"/>
                            <a:gd name="connsiteX9" fmla="*/ 828580 w 870692"/>
                            <a:gd name="connsiteY9" fmla="*/ 516983 h 595310"/>
                            <a:gd name="connsiteX10" fmla="*/ 870692 w 870692"/>
                            <a:gd name="connsiteY10" fmla="*/ 529638 h 595310"/>
                            <a:gd name="connsiteX11" fmla="*/ 838212 w 870692"/>
                            <a:gd name="connsiteY11" fmla="*/ 544475 h 595310"/>
                            <a:gd name="connsiteX12" fmla="*/ 537622 w 870692"/>
                            <a:gd name="connsiteY12" fmla="*/ 595310 h 595310"/>
                            <a:gd name="connsiteX13" fmla="*/ 0 w 870692"/>
                            <a:gd name="connsiteY13" fmla="*/ 297655 h 595310"/>
                            <a:gd name="connsiteX14" fmla="*/ 537622 w 870692"/>
                            <a:gd name="connsiteY14" fmla="*/ 0 h 5953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870692" h="595310" fill="none" extrusionOk="0">
                              <a:moveTo>
                                <a:pt x="537622" y="0"/>
                              </a:moveTo>
                              <a:cubicBezTo>
                                <a:pt x="668020" y="-5651"/>
                                <a:pt x="734178" y="14157"/>
                                <a:pt x="838212" y="50834"/>
                              </a:cubicBezTo>
                              <a:cubicBezTo>
                                <a:pt x="851870" y="54915"/>
                                <a:pt x="856156" y="63074"/>
                                <a:pt x="867495" y="64211"/>
                              </a:cubicBezTo>
                              <a:cubicBezTo>
                                <a:pt x="849681" y="71282"/>
                                <a:pt x="837960" y="71762"/>
                                <a:pt x="825384" y="76865"/>
                              </a:cubicBezTo>
                              <a:cubicBezTo>
                                <a:pt x="819306" y="75346"/>
                                <a:pt x="819517" y="72600"/>
                                <a:pt x="813256" y="71326"/>
                              </a:cubicBezTo>
                              <a:cubicBezTo>
                                <a:pt x="737071" y="46753"/>
                                <a:pt x="653530" y="31662"/>
                                <a:pt x="537621" y="24711"/>
                              </a:cubicBezTo>
                              <a:cubicBezTo>
                                <a:pt x="227501" y="19019"/>
                                <a:pt x="69729" y="134361"/>
                                <a:pt x="44633" y="297655"/>
                              </a:cubicBezTo>
                              <a:cubicBezTo>
                                <a:pt x="47151" y="418818"/>
                                <a:pt x="268826" y="600308"/>
                                <a:pt x="537621" y="570598"/>
                              </a:cubicBezTo>
                              <a:cubicBezTo>
                                <a:pt x="641117" y="574676"/>
                                <a:pt x="746742" y="566028"/>
                                <a:pt x="813256" y="523984"/>
                              </a:cubicBezTo>
                              <a:cubicBezTo>
                                <a:pt x="818584" y="521000"/>
                                <a:pt x="822982" y="520520"/>
                                <a:pt x="828580" y="516983"/>
                              </a:cubicBezTo>
                              <a:cubicBezTo>
                                <a:pt x="846152" y="522022"/>
                                <a:pt x="853726" y="526298"/>
                                <a:pt x="870692" y="529638"/>
                              </a:cubicBezTo>
                              <a:cubicBezTo>
                                <a:pt x="858364" y="539845"/>
                                <a:pt x="853599" y="535731"/>
                                <a:pt x="838212" y="544475"/>
                              </a:cubicBezTo>
                              <a:cubicBezTo>
                                <a:pt x="740211" y="553656"/>
                                <a:pt x="647407" y="597296"/>
                                <a:pt x="537622" y="595310"/>
                              </a:cubicBezTo>
                              <a:cubicBezTo>
                                <a:pt x="237659" y="607086"/>
                                <a:pt x="31181" y="472492"/>
                                <a:pt x="0" y="297655"/>
                              </a:cubicBezTo>
                              <a:cubicBezTo>
                                <a:pt x="58094" y="184959"/>
                                <a:pt x="187168" y="21830"/>
                                <a:pt x="537622" y="0"/>
                              </a:cubicBezTo>
                              <a:close/>
                            </a:path>
                            <a:path w="870692" h="595310" stroke="0" extrusionOk="0">
                              <a:moveTo>
                                <a:pt x="537622" y="0"/>
                              </a:moveTo>
                              <a:cubicBezTo>
                                <a:pt x="650330" y="24662"/>
                                <a:pt x="762014" y="303"/>
                                <a:pt x="838212" y="50834"/>
                              </a:cubicBezTo>
                              <a:cubicBezTo>
                                <a:pt x="852649" y="54375"/>
                                <a:pt x="859814" y="62693"/>
                                <a:pt x="867495" y="64211"/>
                              </a:cubicBezTo>
                              <a:cubicBezTo>
                                <a:pt x="854790" y="72825"/>
                                <a:pt x="842790" y="66803"/>
                                <a:pt x="825384" y="76865"/>
                              </a:cubicBezTo>
                              <a:cubicBezTo>
                                <a:pt x="822003" y="75616"/>
                                <a:pt x="818599" y="73441"/>
                                <a:pt x="813256" y="71326"/>
                              </a:cubicBezTo>
                              <a:cubicBezTo>
                                <a:pt x="736209" y="23819"/>
                                <a:pt x="663656" y="37482"/>
                                <a:pt x="537621" y="24711"/>
                              </a:cubicBezTo>
                              <a:cubicBezTo>
                                <a:pt x="272366" y="41047"/>
                                <a:pt x="6855" y="150679"/>
                                <a:pt x="44633" y="297655"/>
                              </a:cubicBezTo>
                              <a:cubicBezTo>
                                <a:pt x="11263" y="515832"/>
                                <a:pt x="252223" y="590131"/>
                                <a:pt x="537621" y="570598"/>
                              </a:cubicBezTo>
                              <a:cubicBezTo>
                                <a:pt x="663651" y="567929"/>
                                <a:pt x="730037" y="552506"/>
                                <a:pt x="813256" y="523984"/>
                              </a:cubicBezTo>
                              <a:cubicBezTo>
                                <a:pt x="817743" y="520018"/>
                                <a:pt x="824212" y="519494"/>
                                <a:pt x="828580" y="516983"/>
                              </a:cubicBezTo>
                              <a:cubicBezTo>
                                <a:pt x="846589" y="519336"/>
                                <a:pt x="860955" y="528085"/>
                                <a:pt x="870692" y="529638"/>
                              </a:cubicBezTo>
                              <a:cubicBezTo>
                                <a:pt x="859303" y="535385"/>
                                <a:pt x="848542" y="535310"/>
                                <a:pt x="838212" y="544475"/>
                              </a:cubicBezTo>
                              <a:cubicBezTo>
                                <a:pt x="761620" y="598742"/>
                                <a:pt x="652698" y="618379"/>
                                <a:pt x="537622" y="595310"/>
                              </a:cubicBezTo>
                              <a:cubicBezTo>
                                <a:pt x="255203" y="598951"/>
                                <a:pt x="-15749" y="494090"/>
                                <a:pt x="0" y="297655"/>
                              </a:cubicBezTo>
                              <a:cubicBezTo>
                                <a:pt x="-50978" y="150942"/>
                                <a:pt x="280138" y="-19349"/>
                                <a:pt x="53762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4D96D723-C90F-4E7A-AC3A-D499B71BFBF2}"/>
                </a:ext>
              </a:extLst>
            </p:cNvPr>
            <p:cNvGrpSpPr/>
            <p:nvPr/>
          </p:nvGrpSpPr>
          <p:grpSpPr>
            <a:xfrm>
              <a:off x="8240457" y="2064236"/>
              <a:ext cx="991002" cy="1662256"/>
              <a:chOff x="7603884" y="4364990"/>
              <a:chExt cx="1080819" cy="1812910"/>
            </a:xfrm>
          </p:grpSpPr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C5D22E78-436E-4CAE-AD16-E14F55375977}"/>
                  </a:ext>
                </a:extLst>
              </p:cNvPr>
              <p:cNvGrpSpPr/>
              <p:nvPr/>
            </p:nvGrpSpPr>
            <p:grpSpPr>
              <a:xfrm>
                <a:off x="7603884" y="510413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F59E0859-2EC3-4170-A80C-10D1811E44EB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59993FB0-A3C2-4C24-B770-602426CE3069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46D91D34-66B9-45F2-8A7F-237E47C160A1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FF81423F-6976-4F54-B954-BCF3A118752C}"/>
                  </a:ext>
                </a:extLst>
              </p:cNvPr>
              <p:cNvGrpSpPr/>
              <p:nvPr/>
            </p:nvGrpSpPr>
            <p:grpSpPr>
              <a:xfrm>
                <a:off x="7603884" y="473075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5ABAF91A-9756-492B-9083-E5D227F8F6FE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B9A58C1D-21BB-4047-8ACF-64D14F65EB89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9A9C163D-082F-4B0E-940F-8AAC635E2B71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18DD115F-08FF-4ACD-B90A-F46D9F2F23ED}"/>
                  </a:ext>
                </a:extLst>
              </p:cNvPr>
              <p:cNvGrpSpPr/>
              <p:nvPr/>
            </p:nvGrpSpPr>
            <p:grpSpPr>
              <a:xfrm>
                <a:off x="7603884" y="436499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AD0108E3-45C6-4F5F-9C4A-5AA4CF1A79A5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4B701AE6-92EB-4923-BFAE-C734002378F0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4CAA735F-82C8-4D7B-B225-92AD31A185CC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5261DD84-FC32-454D-BACB-76308E029A72}"/>
                </a:ext>
              </a:extLst>
            </p:cNvPr>
            <p:cNvGrpSpPr/>
            <p:nvPr/>
          </p:nvGrpSpPr>
          <p:grpSpPr>
            <a:xfrm>
              <a:off x="7196517" y="2559536"/>
              <a:ext cx="991002" cy="1662256"/>
              <a:chOff x="7603884" y="4364990"/>
              <a:chExt cx="1080819" cy="1812910"/>
            </a:xfrm>
          </p:grpSpPr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9D610BFB-3C1B-4800-9FB5-6FEFE27F9387}"/>
                  </a:ext>
                </a:extLst>
              </p:cNvPr>
              <p:cNvGrpSpPr/>
              <p:nvPr/>
            </p:nvGrpSpPr>
            <p:grpSpPr>
              <a:xfrm>
                <a:off x="7603884" y="510413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B3AB6476-AE9C-45C1-9A5C-F466EBACB389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952D699A-04C6-407B-84E8-6095612F6A06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0CDADF81-6381-464D-A5D3-7B780A55EE75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4B90A094-E8B7-4CE4-AFCB-28AB06E0F1A8}"/>
                  </a:ext>
                </a:extLst>
              </p:cNvPr>
              <p:cNvGrpSpPr/>
              <p:nvPr/>
            </p:nvGrpSpPr>
            <p:grpSpPr>
              <a:xfrm>
                <a:off x="7603884" y="473075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E4CB8D49-7F41-47E7-97CC-52BD542C2B72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3E923740-2908-4FDE-BA41-034F1F4F56B9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01F1FAAA-F725-4AE7-91C8-9A215D37BA07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F8F264A5-9659-4F22-9054-9E64B1C0AD62}"/>
                  </a:ext>
                </a:extLst>
              </p:cNvPr>
              <p:cNvGrpSpPr/>
              <p:nvPr/>
            </p:nvGrpSpPr>
            <p:grpSpPr>
              <a:xfrm>
                <a:off x="7603884" y="436499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6F5BEBB8-ED2D-49CC-86D5-CD3FE1630169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824F149C-BBBA-4408-BD58-57B565404D89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AEBBEC0C-EA3A-4426-A6BA-3C34F4DA33DA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341C92E1-DFD4-4C7B-B190-947AD7515C27}"/>
              </a:ext>
            </a:extLst>
          </p:cNvPr>
          <p:cNvGrpSpPr/>
          <p:nvPr/>
        </p:nvGrpSpPr>
        <p:grpSpPr>
          <a:xfrm>
            <a:off x="7997318" y="1944488"/>
            <a:ext cx="1550879" cy="1493442"/>
            <a:chOff x="1347065" y="2809174"/>
            <a:chExt cx="2443885" cy="2353376"/>
          </a:xfrm>
        </p:grpSpPr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EDB53DA1-C43E-4D36-A98A-742910D79F59}"/>
                </a:ext>
              </a:extLst>
            </p:cNvPr>
            <p:cNvGrpSpPr/>
            <p:nvPr/>
          </p:nvGrpSpPr>
          <p:grpSpPr>
            <a:xfrm>
              <a:off x="1347065" y="2809174"/>
              <a:ext cx="2443885" cy="2353376"/>
              <a:chOff x="1347065" y="2254253"/>
              <a:chExt cx="3020148" cy="2908297"/>
            </a:xfrm>
            <a:pattFill prst="openDmnd">
              <a:fgClr>
                <a:sysClr val="windowText" lastClr="000000">
                  <a:lumMod val="50000"/>
                  <a:lumOff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E083D701-10C5-4599-A323-68B525FCB0DF}"/>
                  </a:ext>
                </a:extLst>
              </p:cNvPr>
              <p:cNvSpPr/>
              <p:nvPr/>
            </p:nvSpPr>
            <p:spPr>
              <a:xfrm rot="18428824">
                <a:off x="1475858" y="3558201"/>
                <a:ext cx="735768" cy="993354"/>
              </a:xfrm>
              <a:custGeom>
                <a:avLst/>
                <a:gdLst>
                  <a:gd name="connsiteX0" fmla="*/ 215607 w 688862"/>
                  <a:gd name="connsiteY0" fmla="*/ 0 h 1099646"/>
                  <a:gd name="connsiteX1" fmla="*/ 563220 w 688862"/>
                  <a:gd name="connsiteY1" fmla="*/ 458844 h 1099646"/>
                  <a:gd name="connsiteX2" fmla="*/ 688862 w 688862"/>
                  <a:gd name="connsiteY2" fmla="*/ 1099646 h 1099646"/>
                  <a:gd name="connsiteX3" fmla="*/ 0 w 688862"/>
                  <a:gd name="connsiteY3" fmla="*/ 1099646 h 1099646"/>
                  <a:gd name="connsiteX0" fmla="*/ 296132 w 688862"/>
                  <a:gd name="connsiteY0" fmla="*/ 0 h 993354"/>
                  <a:gd name="connsiteX1" fmla="*/ 563220 w 688862"/>
                  <a:gd name="connsiteY1" fmla="*/ 352552 h 993354"/>
                  <a:gd name="connsiteX2" fmla="*/ 688862 w 688862"/>
                  <a:gd name="connsiteY2" fmla="*/ 993354 h 993354"/>
                  <a:gd name="connsiteX3" fmla="*/ 0 w 688862"/>
                  <a:gd name="connsiteY3" fmla="*/ 993354 h 993354"/>
                  <a:gd name="connsiteX4" fmla="*/ 296132 w 688862"/>
                  <a:gd name="connsiteY4" fmla="*/ 0 h 993354"/>
                  <a:gd name="connsiteX0" fmla="*/ 353328 w 746058"/>
                  <a:gd name="connsiteY0" fmla="*/ 0 h 993354"/>
                  <a:gd name="connsiteX1" fmla="*/ 620416 w 746058"/>
                  <a:gd name="connsiteY1" fmla="*/ 352552 h 993354"/>
                  <a:gd name="connsiteX2" fmla="*/ 746058 w 746058"/>
                  <a:gd name="connsiteY2" fmla="*/ 993354 h 993354"/>
                  <a:gd name="connsiteX3" fmla="*/ 57196 w 746058"/>
                  <a:gd name="connsiteY3" fmla="*/ 993354 h 993354"/>
                  <a:gd name="connsiteX4" fmla="*/ 353328 w 746058"/>
                  <a:gd name="connsiteY4" fmla="*/ 0 h 993354"/>
                  <a:gd name="connsiteX0" fmla="*/ 343038 w 735768"/>
                  <a:gd name="connsiteY0" fmla="*/ 0 h 993354"/>
                  <a:gd name="connsiteX1" fmla="*/ 610126 w 735768"/>
                  <a:gd name="connsiteY1" fmla="*/ 352552 h 993354"/>
                  <a:gd name="connsiteX2" fmla="*/ 735768 w 735768"/>
                  <a:gd name="connsiteY2" fmla="*/ 993354 h 993354"/>
                  <a:gd name="connsiteX3" fmla="*/ 46906 w 735768"/>
                  <a:gd name="connsiteY3" fmla="*/ 993354 h 993354"/>
                  <a:gd name="connsiteX4" fmla="*/ 343038 w 735768"/>
                  <a:gd name="connsiteY4" fmla="*/ 0 h 99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5768" h="993354">
                    <a:moveTo>
                      <a:pt x="343038" y="0"/>
                    </a:moveTo>
                    <a:lnTo>
                      <a:pt x="610126" y="352552"/>
                    </a:lnTo>
                    <a:lnTo>
                      <a:pt x="735768" y="993354"/>
                    </a:lnTo>
                    <a:lnTo>
                      <a:pt x="46906" y="993354"/>
                    </a:lnTo>
                    <a:cubicBezTo>
                      <a:pt x="-164057" y="705644"/>
                      <a:pt x="408828" y="469389"/>
                      <a:pt x="343038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60CFC8C0-94A5-413D-A612-C362AF5815FF}"/>
                  </a:ext>
                </a:extLst>
              </p:cNvPr>
              <p:cNvSpPr/>
              <p:nvPr/>
            </p:nvSpPr>
            <p:spPr>
              <a:xfrm rot="16200000" flipH="1">
                <a:off x="2407046" y="1864124"/>
                <a:ext cx="1567656" cy="2347914"/>
              </a:xfrm>
              <a:custGeom>
                <a:avLst/>
                <a:gdLst>
                  <a:gd name="connsiteX0" fmla="*/ 0 w 1538289"/>
                  <a:gd name="connsiteY0" fmla="*/ 1247776 h 2495552"/>
                  <a:gd name="connsiteX1" fmla="*/ 805025 w 1538289"/>
                  <a:gd name="connsiteY1" fmla="*/ 2495552 h 2495552"/>
                  <a:gd name="connsiteX2" fmla="*/ 1456942 w 1538289"/>
                  <a:gd name="connsiteY2" fmla="*/ 2278392 h 2495552"/>
                  <a:gd name="connsiteX3" fmla="*/ 1538288 w 1538289"/>
                  <a:gd name="connsiteY3" fmla="*/ 2225118 h 2495552"/>
                  <a:gd name="connsiteX4" fmla="*/ 1538288 w 1538289"/>
                  <a:gd name="connsiteY4" fmla="*/ 2212032 h 2495552"/>
                  <a:gd name="connsiteX5" fmla="*/ 1538289 w 1538289"/>
                  <a:gd name="connsiteY5" fmla="*/ 2212032 h 2495552"/>
                  <a:gd name="connsiteX6" fmla="*/ 1538289 w 1538289"/>
                  <a:gd name="connsiteY6" fmla="*/ 2113653 h 2495552"/>
                  <a:gd name="connsiteX7" fmla="*/ 1528234 w 1538289"/>
                  <a:gd name="connsiteY7" fmla="*/ 2103598 h 2495552"/>
                  <a:gd name="connsiteX8" fmla="*/ 1488018 w 1538289"/>
                  <a:gd name="connsiteY8" fmla="*/ 2103598 h 2495552"/>
                  <a:gd name="connsiteX9" fmla="*/ 1477963 w 1538289"/>
                  <a:gd name="connsiteY9" fmla="*/ 2113653 h 2495552"/>
                  <a:gd name="connsiteX10" fmla="*/ 1477963 w 1538289"/>
                  <a:gd name="connsiteY10" fmla="*/ 2196729 h 2495552"/>
                  <a:gd name="connsiteX11" fmla="*/ 1442892 w 1538289"/>
                  <a:gd name="connsiteY11" fmla="*/ 2220677 h 2495552"/>
                  <a:gd name="connsiteX12" fmla="*/ 852668 w 1538289"/>
                  <a:gd name="connsiteY12" fmla="*/ 2425676 h 2495552"/>
                  <a:gd name="connsiteX13" fmla="*/ 123824 w 1538289"/>
                  <a:gd name="connsiteY13" fmla="*/ 1247776 h 2495552"/>
                  <a:gd name="connsiteX14" fmla="*/ 852668 w 1538289"/>
                  <a:gd name="connsiteY14" fmla="*/ 69875 h 2495552"/>
                  <a:gd name="connsiteX15" fmla="*/ 1442892 w 1538289"/>
                  <a:gd name="connsiteY15" fmla="*/ 267211 h 2495552"/>
                  <a:gd name="connsiteX16" fmla="*/ 1477963 w 1538289"/>
                  <a:gd name="connsiteY16" fmla="*/ 290430 h 2495552"/>
                  <a:gd name="connsiteX17" fmla="*/ 1477963 w 1538289"/>
                  <a:gd name="connsiteY17" fmla="*/ 372025 h 2495552"/>
                  <a:gd name="connsiteX18" fmla="*/ 1488018 w 1538289"/>
                  <a:gd name="connsiteY18" fmla="*/ 382080 h 2495552"/>
                  <a:gd name="connsiteX19" fmla="*/ 1528234 w 1538289"/>
                  <a:gd name="connsiteY19" fmla="*/ 382080 h 2495552"/>
                  <a:gd name="connsiteX20" fmla="*/ 1538289 w 1538289"/>
                  <a:gd name="connsiteY20" fmla="*/ 372025 h 2495552"/>
                  <a:gd name="connsiteX21" fmla="*/ 1538289 w 1538289"/>
                  <a:gd name="connsiteY21" fmla="*/ 273646 h 2495552"/>
                  <a:gd name="connsiteX22" fmla="*/ 1538288 w 1538289"/>
                  <a:gd name="connsiteY22" fmla="*/ 273646 h 2495552"/>
                  <a:gd name="connsiteX23" fmla="*/ 1538288 w 1538289"/>
                  <a:gd name="connsiteY23" fmla="*/ 260693 h 2495552"/>
                  <a:gd name="connsiteX24" fmla="*/ 1456942 w 1538289"/>
                  <a:gd name="connsiteY24" fmla="*/ 209041 h 2495552"/>
                  <a:gd name="connsiteX25" fmla="*/ 805025 w 1538289"/>
                  <a:gd name="connsiteY25" fmla="*/ 0 h 2495552"/>
                  <a:gd name="connsiteX26" fmla="*/ 0 w 1538289"/>
                  <a:gd name="connsiteY26" fmla="*/ 1247776 h 2495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38289" h="2495552">
                    <a:moveTo>
                      <a:pt x="0" y="1247776"/>
                    </a:moveTo>
                    <a:cubicBezTo>
                      <a:pt x="0" y="1936904"/>
                      <a:pt x="360422" y="2495552"/>
                      <a:pt x="805025" y="2495552"/>
                    </a:cubicBezTo>
                    <a:cubicBezTo>
                      <a:pt x="971751" y="2495552"/>
                      <a:pt x="1216337" y="2415188"/>
                      <a:pt x="1456942" y="2278392"/>
                    </a:cubicBezTo>
                    <a:lnTo>
                      <a:pt x="1538288" y="2225118"/>
                    </a:lnTo>
                    <a:lnTo>
                      <a:pt x="1538288" y="2212032"/>
                    </a:lnTo>
                    <a:lnTo>
                      <a:pt x="1538289" y="2212032"/>
                    </a:lnTo>
                    <a:lnTo>
                      <a:pt x="1538289" y="2113653"/>
                    </a:lnTo>
                    <a:cubicBezTo>
                      <a:pt x="1538289" y="2108100"/>
                      <a:pt x="1533787" y="2103598"/>
                      <a:pt x="1528234" y="2103598"/>
                    </a:cubicBezTo>
                    <a:lnTo>
                      <a:pt x="1488018" y="2103598"/>
                    </a:lnTo>
                    <a:cubicBezTo>
                      <a:pt x="1482465" y="2103598"/>
                      <a:pt x="1477963" y="2108100"/>
                      <a:pt x="1477963" y="2113653"/>
                    </a:cubicBezTo>
                    <a:lnTo>
                      <a:pt x="1477963" y="2196729"/>
                    </a:lnTo>
                    <a:lnTo>
                      <a:pt x="1442892" y="2220677"/>
                    </a:lnTo>
                    <a:cubicBezTo>
                      <a:pt x="1225057" y="2349813"/>
                      <a:pt x="1003617" y="2425676"/>
                      <a:pt x="852668" y="2425676"/>
                    </a:cubicBezTo>
                    <a:cubicBezTo>
                      <a:pt x="450139" y="2425676"/>
                      <a:pt x="123824" y="1898312"/>
                      <a:pt x="123824" y="1247776"/>
                    </a:cubicBezTo>
                    <a:cubicBezTo>
                      <a:pt x="123824" y="597239"/>
                      <a:pt x="450139" y="69875"/>
                      <a:pt x="852668" y="69875"/>
                    </a:cubicBezTo>
                    <a:cubicBezTo>
                      <a:pt x="1003617" y="69875"/>
                      <a:pt x="1225057" y="142333"/>
                      <a:pt x="1442892" y="267211"/>
                    </a:cubicBezTo>
                    <a:lnTo>
                      <a:pt x="1477963" y="290430"/>
                    </a:lnTo>
                    <a:lnTo>
                      <a:pt x="1477963" y="372025"/>
                    </a:lnTo>
                    <a:cubicBezTo>
                      <a:pt x="1477963" y="377578"/>
                      <a:pt x="1482465" y="382080"/>
                      <a:pt x="1488018" y="382080"/>
                    </a:cubicBezTo>
                    <a:lnTo>
                      <a:pt x="1528234" y="382080"/>
                    </a:lnTo>
                    <a:cubicBezTo>
                      <a:pt x="1533787" y="382080"/>
                      <a:pt x="1538289" y="377578"/>
                      <a:pt x="1538289" y="372025"/>
                    </a:cubicBezTo>
                    <a:lnTo>
                      <a:pt x="1538289" y="273646"/>
                    </a:lnTo>
                    <a:lnTo>
                      <a:pt x="1538288" y="273646"/>
                    </a:lnTo>
                    <a:lnTo>
                      <a:pt x="1538288" y="260693"/>
                    </a:lnTo>
                    <a:lnTo>
                      <a:pt x="1456942" y="209041"/>
                    </a:lnTo>
                    <a:cubicBezTo>
                      <a:pt x="1216337" y="76755"/>
                      <a:pt x="971751" y="0"/>
                      <a:pt x="805025" y="0"/>
                    </a:cubicBezTo>
                    <a:cubicBezTo>
                      <a:pt x="360422" y="0"/>
                      <a:pt x="0" y="558649"/>
                      <a:pt x="0" y="124777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51D347F9-BD7F-4FDC-8BF8-1D4ACCAB0F10}"/>
                  </a:ext>
                </a:extLst>
              </p:cNvPr>
              <p:cNvGrpSpPr/>
              <p:nvPr/>
            </p:nvGrpSpPr>
            <p:grpSpPr>
              <a:xfrm>
                <a:off x="2014537" y="3302793"/>
                <a:ext cx="2352676" cy="1859757"/>
                <a:chOff x="1752600" y="3302793"/>
                <a:chExt cx="2876550" cy="1859757"/>
              </a:xfrm>
              <a:grpFill/>
            </p:grpSpPr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89F3E43C-D89E-4CFE-A3C7-BDE31C3265D6}"/>
                    </a:ext>
                  </a:extLst>
                </p:cNvPr>
                <p:cNvSpPr/>
                <p:nvPr/>
              </p:nvSpPr>
              <p:spPr>
                <a:xfrm>
                  <a:off x="1752600" y="3740149"/>
                  <a:ext cx="2876550" cy="863600"/>
                </a:xfrm>
                <a:custGeom>
                  <a:avLst/>
                  <a:gdLst>
                    <a:gd name="connsiteX0" fmla="*/ 399365 w 2876550"/>
                    <a:gd name="connsiteY0" fmla="*/ 0 h 863600"/>
                    <a:gd name="connsiteX1" fmla="*/ 2477186 w 2876550"/>
                    <a:gd name="connsiteY1" fmla="*/ 0 h 863600"/>
                    <a:gd name="connsiteX2" fmla="*/ 2548118 w 2876550"/>
                    <a:gd name="connsiteY2" fmla="*/ 67880 h 863600"/>
                    <a:gd name="connsiteX3" fmla="*/ 2869124 w 2876550"/>
                    <a:gd name="connsiteY3" fmla="*/ 735699 h 863600"/>
                    <a:gd name="connsiteX4" fmla="*/ 2876550 w 2876550"/>
                    <a:gd name="connsiteY4" fmla="*/ 863600 h 863600"/>
                    <a:gd name="connsiteX5" fmla="*/ 0 w 2876550"/>
                    <a:gd name="connsiteY5" fmla="*/ 863600 h 863600"/>
                    <a:gd name="connsiteX6" fmla="*/ 7426 w 2876550"/>
                    <a:gd name="connsiteY6" fmla="*/ 735699 h 863600"/>
                    <a:gd name="connsiteX7" fmla="*/ 328432 w 2876550"/>
                    <a:gd name="connsiteY7" fmla="*/ 67880 h 863600"/>
                    <a:gd name="connsiteX8" fmla="*/ 399365 w 2876550"/>
                    <a:gd name="connsiteY8" fmla="*/ 0 h 86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550" h="863600">
                      <a:moveTo>
                        <a:pt x="399365" y="0"/>
                      </a:moveTo>
                      <a:lnTo>
                        <a:pt x="2477186" y="0"/>
                      </a:lnTo>
                      <a:lnTo>
                        <a:pt x="2548118" y="67880"/>
                      </a:lnTo>
                      <a:cubicBezTo>
                        <a:pt x="2723985" y="253227"/>
                        <a:pt x="2839663" y="483379"/>
                        <a:pt x="2869124" y="735699"/>
                      </a:cubicBezTo>
                      <a:lnTo>
                        <a:pt x="2876550" y="863600"/>
                      </a:lnTo>
                      <a:lnTo>
                        <a:pt x="0" y="863600"/>
                      </a:lnTo>
                      <a:lnTo>
                        <a:pt x="7426" y="735699"/>
                      </a:lnTo>
                      <a:cubicBezTo>
                        <a:pt x="36887" y="483379"/>
                        <a:pt x="152565" y="253227"/>
                        <a:pt x="328432" y="67880"/>
                      </a:cubicBezTo>
                      <a:lnTo>
                        <a:pt x="399365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DBF73896-F25C-402D-8C46-0446170B27A4}"/>
                    </a:ext>
                  </a:extLst>
                </p:cNvPr>
                <p:cNvSpPr/>
                <p:nvPr/>
              </p:nvSpPr>
              <p:spPr>
                <a:xfrm>
                  <a:off x="1752600" y="4603750"/>
                  <a:ext cx="2876550" cy="558800"/>
                </a:xfrm>
                <a:custGeom>
                  <a:avLst/>
                  <a:gdLst>
                    <a:gd name="connsiteX0" fmla="*/ 0 w 2876550"/>
                    <a:gd name="connsiteY0" fmla="*/ 0 h 558800"/>
                    <a:gd name="connsiteX1" fmla="*/ 2876550 w 2876550"/>
                    <a:gd name="connsiteY1" fmla="*/ 0 h 558800"/>
                    <a:gd name="connsiteX2" fmla="*/ 2876550 w 2876550"/>
                    <a:gd name="connsiteY2" fmla="*/ 1 h 558800"/>
                    <a:gd name="connsiteX3" fmla="*/ 2242428 w 2876550"/>
                    <a:gd name="connsiteY3" fmla="*/ 520748 h 558800"/>
                    <a:gd name="connsiteX4" fmla="*/ 2081867 w 2876550"/>
                    <a:gd name="connsiteY4" fmla="*/ 558800 h 558800"/>
                    <a:gd name="connsiteX5" fmla="*/ 794683 w 2876550"/>
                    <a:gd name="connsiteY5" fmla="*/ 558800 h 558800"/>
                    <a:gd name="connsiteX6" fmla="*/ 634122 w 2876550"/>
                    <a:gd name="connsiteY6" fmla="*/ 520748 h 558800"/>
                    <a:gd name="connsiteX7" fmla="*/ 0 w 2876550"/>
                    <a:gd name="connsiteY7" fmla="*/ 1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76550" h="558800">
                      <a:moveTo>
                        <a:pt x="0" y="0"/>
                      </a:moveTo>
                      <a:lnTo>
                        <a:pt x="2876550" y="0"/>
                      </a:lnTo>
                      <a:lnTo>
                        <a:pt x="2876550" y="1"/>
                      </a:lnTo>
                      <a:cubicBezTo>
                        <a:pt x="2876550" y="216772"/>
                        <a:pt x="2625012" y="407892"/>
                        <a:pt x="2242428" y="520748"/>
                      </a:cubicBezTo>
                      <a:lnTo>
                        <a:pt x="2081867" y="558800"/>
                      </a:lnTo>
                      <a:lnTo>
                        <a:pt x="794683" y="558800"/>
                      </a:lnTo>
                      <a:lnTo>
                        <a:pt x="634122" y="520748"/>
                      </a:lnTo>
                      <a:cubicBezTo>
                        <a:pt x="251538" y="407892"/>
                        <a:pt x="0" y="216772"/>
                        <a:pt x="0" y="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CFB42B8C-9A8A-4274-AFD9-8FFB53751736}"/>
                    </a:ext>
                  </a:extLst>
                </p:cNvPr>
                <p:cNvSpPr/>
                <p:nvPr/>
              </p:nvSpPr>
              <p:spPr>
                <a:xfrm>
                  <a:off x="2178843" y="3302793"/>
                  <a:ext cx="2024064" cy="413545"/>
                </a:xfrm>
                <a:custGeom>
                  <a:avLst/>
                  <a:gdLst>
                    <a:gd name="connsiteX0" fmla="*/ 938960 w 2024064"/>
                    <a:gd name="connsiteY0" fmla="*/ 0 h 413545"/>
                    <a:gd name="connsiteX1" fmla="*/ 1085104 w 2024064"/>
                    <a:gd name="connsiteY1" fmla="*/ 0 h 413545"/>
                    <a:gd name="connsiteX2" fmla="*/ 1147168 w 2024064"/>
                    <a:gd name="connsiteY2" fmla="*/ 235028 h 413545"/>
                    <a:gd name="connsiteX3" fmla="*/ 1301895 w 2024064"/>
                    <a:gd name="connsiteY3" fmla="*/ 241478 h 413545"/>
                    <a:gd name="connsiteX4" fmla="*/ 1872575 w 2024064"/>
                    <a:gd name="connsiteY4" fmla="*/ 347544 h 413545"/>
                    <a:gd name="connsiteX5" fmla="*/ 2024064 w 2024064"/>
                    <a:gd name="connsiteY5" fmla="*/ 401799 h 413545"/>
                    <a:gd name="connsiteX6" fmla="*/ 2024064 w 2024064"/>
                    <a:gd name="connsiteY6" fmla="*/ 413545 h 413545"/>
                    <a:gd name="connsiteX7" fmla="*/ 0 w 2024064"/>
                    <a:gd name="connsiteY7" fmla="*/ 413545 h 413545"/>
                    <a:gd name="connsiteX8" fmla="*/ 0 w 2024064"/>
                    <a:gd name="connsiteY8" fmla="*/ 401799 h 413545"/>
                    <a:gd name="connsiteX9" fmla="*/ 151490 w 2024064"/>
                    <a:gd name="connsiteY9" fmla="*/ 347544 h 413545"/>
                    <a:gd name="connsiteX10" fmla="*/ 722170 w 2024064"/>
                    <a:gd name="connsiteY10" fmla="*/ 241478 h 413545"/>
                    <a:gd name="connsiteX11" fmla="*/ 876897 w 2024064"/>
                    <a:gd name="connsiteY11" fmla="*/ 235028 h 41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24064" h="413545">
                      <a:moveTo>
                        <a:pt x="938960" y="0"/>
                      </a:moveTo>
                      <a:lnTo>
                        <a:pt x="1085104" y="0"/>
                      </a:lnTo>
                      <a:lnTo>
                        <a:pt x="1147168" y="235028"/>
                      </a:lnTo>
                      <a:lnTo>
                        <a:pt x="1301895" y="241478"/>
                      </a:lnTo>
                      <a:cubicBezTo>
                        <a:pt x="1512558" y="259303"/>
                        <a:pt x="1706445" y="296171"/>
                        <a:pt x="1872575" y="347544"/>
                      </a:cubicBezTo>
                      <a:lnTo>
                        <a:pt x="2024064" y="401799"/>
                      </a:lnTo>
                      <a:lnTo>
                        <a:pt x="2024064" y="413545"/>
                      </a:lnTo>
                      <a:lnTo>
                        <a:pt x="0" y="413545"/>
                      </a:lnTo>
                      <a:lnTo>
                        <a:pt x="0" y="401799"/>
                      </a:lnTo>
                      <a:lnTo>
                        <a:pt x="151490" y="347544"/>
                      </a:lnTo>
                      <a:cubicBezTo>
                        <a:pt x="317620" y="296171"/>
                        <a:pt x="511506" y="259303"/>
                        <a:pt x="722170" y="241478"/>
                      </a:cubicBezTo>
                      <a:lnTo>
                        <a:pt x="876897" y="235028"/>
                      </a:ln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2D058E87-8F60-45A2-A155-E70F8CCB1FE4}"/>
                </a:ext>
              </a:extLst>
            </p:cNvPr>
            <p:cNvSpPr/>
            <p:nvPr/>
          </p:nvSpPr>
          <p:spPr>
            <a:xfrm>
              <a:off x="1885252" y="4710372"/>
              <a:ext cx="1903771" cy="452178"/>
            </a:xfrm>
            <a:custGeom>
              <a:avLst/>
              <a:gdLst>
                <a:gd name="connsiteX0" fmla="*/ 0 w 2876550"/>
                <a:gd name="connsiteY0" fmla="*/ 0 h 558800"/>
                <a:gd name="connsiteX1" fmla="*/ 2876550 w 2876550"/>
                <a:gd name="connsiteY1" fmla="*/ 0 h 558800"/>
                <a:gd name="connsiteX2" fmla="*/ 2876550 w 2876550"/>
                <a:gd name="connsiteY2" fmla="*/ 1 h 558800"/>
                <a:gd name="connsiteX3" fmla="*/ 2242428 w 2876550"/>
                <a:gd name="connsiteY3" fmla="*/ 520748 h 558800"/>
                <a:gd name="connsiteX4" fmla="*/ 2081867 w 2876550"/>
                <a:gd name="connsiteY4" fmla="*/ 558800 h 558800"/>
                <a:gd name="connsiteX5" fmla="*/ 794683 w 2876550"/>
                <a:gd name="connsiteY5" fmla="*/ 558800 h 558800"/>
                <a:gd name="connsiteX6" fmla="*/ 634122 w 2876550"/>
                <a:gd name="connsiteY6" fmla="*/ 520748 h 558800"/>
                <a:gd name="connsiteX7" fmla="*/ 0 w 2876550"/>
                <a:gd name="connsiteY7" fmla="*/ 1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6550" h="558800">
                  <a:moveTo>
                    <a:pt x="0" y="0"/>
                  </a:moveTo>
                  <a:lnTo>
                    <a:pt x="2876550" y="0"/>
                  </a:lnTo>
                  <a:lnTo>
                    <a:pt x="2876550" y="1"/>
                  </a:lnTo>
                  <a:cubicBezTo>
                    <a:pt x="2876550" y="216772"/>
                    <a:pt x="2625012" y="407892"/>
                    <a:pt x="2242428" y="520748"/>
                  </a:cubicBezTo>
                  <a:lnTo>
                    <a:pt x="2081867" y="558800"/>
                  </a:lnTo>
                  <a:lnTo>
                    <a:pt x="794683" y="558800"/>
                  </a:lnTo>
                  <a:lnTo>
                    <a:pt x="634122" y="520748"/>
                  </a:lnTo>
                  <a:cubicBezTo>
                    <a:pt x="251538" y="407892"/>
                    <a:pt x="0" y="216772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88B8D81F-1E7F-4462-90D9-616CD38C89A8}"/>
                </a:ext>
              </a:extLst>
            </p:cNvPr>
            <p:cNvSpPr/>
            <p:nvPr/>
          </p:nvSpPr>
          <p:spPr>
            <a:xfrm>
              <a:off x="1883325" y="3657646"/>
              <a:ext cx="1903771" cy="1504904"/>
            </a:xfrm>
            <a:custGeom>
              <a:avLst/>
              <a:gdLst>
                <a:gd name="connsiteX0" fmla="*/ 903525 w 1903771"/>
                <a:gd name="connsiteY0" fmla="*/ 0 h 1504904"/>
                <a:gd name="connsiteX1" fmla="*/ 1000247 w 1903771"/>
                <a:gd name="connsiteY1" fmla="*/ 0 h 1504904"/>
                <a:gd name="connsiteX2" fmla="*/ 1041322 w 1903771"/>
                <a:gd name="connsiteY2" fmla="*/ 190183 h 1504904"/>
                <a:gd name="connsiteX3" fmla="*/ 1143724 w 1903771"/>
                <a:gd name="connsiteY3" fmla="*/ 195402 h 1504904"/>
                <a:gd name="connsiteX4" fmla="*/ 1521414 w 1903771"/>
                <a:gd name="connsiteY4" fmla="*/ 281230 h 1504904"/>
                <a:gd name="connsiteX5" fmla="*/ 1621673 w 1903771"/>
                <a:gd name="connsiteY5" fmla="*/ 325133 h 1504904"/>
                <a:gd name="connsiteX6" fmla="*/ 1621673 w 1903771"/>
                <a:gd name="connsiteY6" fmla="*/ 329794 h 1504904"/>
                <a:gd name="connsiteX7" fmla="*/ 1634044 w 1903771"/>
                <a:gd name="connsiteY7" fmla="*/ 334918 h 1504904"/>
                <a:gd name="connsiteX8" fmla="*/ 1639462 w 1903771"/>
                <a:gd name="connsiteY8" fmla="*/ 347998 h 1504904"/>
                <a:gd name="connsiteX9" fmla="*/ 1639462 w 1903771"/>
                <a:gd name="connsiteY9" fmla="*/ 353906 h 1504904"/>
                <a:gd name="connsiteX10" fmla="*/ 1686407 w 1903771"/>
                <a:gd name="connsiteY10" fmla="*/ 408834 h 1504904"/>
                <a:gd name="connsiteX11" fmla="*/ 1898856 w 1903771"/>
                <a:gd name="connsiteY11" fmla="*/ 949229 h 1504904"/>
                <a:gd name="connsiteX12" fmla="*/ 1903771 w 1903771"/>
                <a:gd name="connsiteY12" fmla="*/ 1052726 h 1504904"/>
                <a:gd name="connsiteX13" fmla="*/ 1903771 w 1903771"/>
                <a:gd name="connsiteY13" fmla="*/ 1052727 h 1504904"/>
                <a:gd name="connsiteX14" fmla="*/ 1484094 w 1903771"/>
                <a:gd name="connsiteY14" fmla="*/ 1474113 h 1504904"/>
                <a:gd name="connsiteX15" fmla="*/ 1377831 w 1903771"/>
                <a:gd name="connsiteY15" fmla="*/ 1504904 h 1504904"/>
                <a:gd name="connsiteX16" fmla="*/ 525941 w 1903771"/>
                <a:gd name="connsiteY16" fmla="*/ 1504904 h 1504904"/>
                <a:gd name="connsiteX17" fmla="*/ 419678 w 1903771"/>
                <a:gd name="connsiteY17" fmla="*/ 1474113 h 1504904"/>
                <a:gd name="connsiteX18" fmla="*/ 0 w 1903771"/>
                <a:gd name="connsiteY18" fmla="*/ 1052727 h 1504904"/>
                <a:gd name="connsiteX19" fmla="*/ 0 w 1903771"/>
                <a:gd name="connsiteY19" fmla="*/ 1052726 h 1504904"/>
                <a:gd name="connsiteX20" fmla="*/ 4915 w 1903771"/>
                <a:gd name="connsiteY20" fmla="*/ 949229 h 1504904"/>
                <a:gd name="connsiteX21" fmla="*/ 217365 w 1903771"/>
                <a:gd name="connsiteY21" fmla="*/ 408834 h 1504904"/>
                <a:gd name="connsiteX22" fmla="*/ 264309 w 1903771"/>
                <a:gd name="connsiteY22" fmla="*/ 353907 h 1504904"/>
                <a:gd name="connsiteX23" fmla="*/ 264309 w 1903771"/>
                <a:gd name="connsiteY23" fmla="*/ 347998 h 1504904"/>
                <a:gd name="connsiteX24" fmla="*/ 269727 w 1903771"/>
                <a:gd name="connsiteY24" fmla="*/ 334918 h 1504904"/>
                <a:gd name="connsiteX25" fmla="*/ 282098 w 1903771"/>
                <a:gd name="connsiteY25" fmla="*/ 329794 h 1504904"/>
                <a:gd name="connsiteX26" fmla="*/ 282098 w 1903771"/>
                <a:gd name="connsiteY26" fmla="*/ 325133 h 1504904"/>
                <a:gd name="connsiteX27" fmla="*/ 382358 w 1903771"/>
                <a:gd name="connsiteY27" fmla="*/ 281230 h 1504904"/>
                <a:gd name="connsiteX28" fmla="*/ 760048 w 1903771"/>
                <a:gd name="connsiteY28" fmla="*/ 195402 h 1504904"/>
                <a:gd name="connsiteX29" fmla="*/ 862450 w 1903771"/>
                <a:gd name="connsiteY29" fmla="*/ 190183 h 1504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903771" h="1504904">
                  <a:moveTo>
                    <a:pt x="903525" y="0"/>
                  </a:moveTo>
                  <a:lnTo>
                    <a:pt x="1000247" y="0"/>
                  </a:lnTo>
                  <a:lnTo>
                    <a:pt x="1041322" y="190183"/>
                  </a:lnTo>
                  <a:lnTo>
                    <a:pt x="1143724" y="195402"/>
                  </a:lnTo>
                  <a:cubicBezTo>
                    <a:pt x="1283146" y="209826"/>
                    <a:pt x="1411465" y="239660"/>
                    <a:pt x="1521414" y="281230"/>
                  </a:cubicBezTo>
                  <a:lnTo>
                    <a:pt x="1621673" y="325133"/>
                  </a:lnTo>
                  <a:lnTo>
                    <a:pt x="1621673" y="329794"/>
                  </a:lnTo>
                  <a:lnTo>
                    <a:pt x="1634044" y="334918"/>
                  </a:lnTo>
                  <a:cubicBezTo>
                    <a:pt x="1637392" y="338265"/>
                    <a:pt x="1639462" y="342890"/>
                    <a:pt x="1639462" y="347998"/>
                  </a:cubicBezTo>
                  <a:lnTo>
                    <a:pt x="1639462" y="353906"/>
                  </a:lnTo>
                  <a:lnTo>
                    <a:pt x="1686407" y="408834"/>
                  </a:lnTo>
                  <a:cubicBezTo>
                    <a:pt x="1802800" y="558816"/>
                    <a:pt x="1879358" y="745054"/>
                    <a:pt x="1898856" y="949229"/>
                  </a:cubicBezTo>
                  <a:lnTo>
                    <a:pt x="1903771" y="1052726"/>
                  </a:lnTo>
                  <a:lnTo>
                    <a:pt x="1903771" y="1052727"/>
                  </a:lnTo>
                  <a:cubicBezTo>
                    <a:pt x="1903771" y="1228137"/>
                    <a:pt x="1737297" y="1382790"/>
                    <a:pt x="1484094" y="1474113"/>
                  </a:cubicBezTo>
                  <a:lnTo>
                    <a:pt x="1377831" y="1504904"/>
                  </a:lnTo>
                  <a:lnTo>
                    <a:pt x="525941" y="1504904"/>
                  </a:lnTo>
                  <a:lnTo>
                    <a:pt x="419678" y="1474113"/>
                  </a:lnTo>
                  <a:cubicBezTo>
                    <a:pt x="166474" y="1382790"/>
                    <a:pt x="0" y="1228137"/>
                    <a:pt x="0" y="1052727"/>
                  </a:cubicBezTo>
                  <a:lnTo>
                    <a:pt x="0" y="1052726"/>
                  </a:lnTo>
                  <a:lnTo>
                    <a:pt x="4915" y="949229"/>
                  </a:lnTo>
                  <a:cubicBezTo>
                    <a:pt x="24413" y="745054"/>
                    <a:pt x="100971" y="558816"/>
                    <a:pt x="217365" y="408834"/>
                  </a:cubicBezTo>
                  <a:lnTo>
                    <a:pt x="264309" y="353907"/>
                  </a:lnTo>
                  <a:lnTo>
                    <a:pt x="264309" y="347998"/>
                  </a:lnTo>
                  <a:cubicBezTo>
                    <a:pt x="264309" y="342890"/>
                    <a:pt x="266380" y="338265"/>
                    <a:pt x="269727" y="334918"/>
                  </a:cubicBezTo>
                  <a:lnTo>
                    <a:pt x="282098" y="329794"/>
                  </a:lnTo>
                  <a:lnTo>
                    <a:pt x="282098" y="325133"/>
                  </a:lnTo>
                  <a:lnTo>
                    <a:pt x="382358" y="281230"/>
                  </a:lnTo>
                  <a:cubicBezTo>
                    <a:pt x="492307" y="239660"/>
                    <a:pt x="620625" y="209826"/>
                    <a:pt x="760048" y="195402"/>
                  </a:cubicBezTo>
                  <a:lnTo>
                    <a:pt x="862450" y="190183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>
                    <a:alpha val="30000"/>
                  </a:sysClr>
                </a:gs>
                <a:gs pos="50000">
                  <a:sysClr val="windowText" lastClr="000000">
                    <a:alpha val="0"/>
                  </a:sysClr>
                </a:gs>
                <a:gs pos="100000">
                  <a:sysClr val="windowText" lastClr="000000">
                    <a:alpha val="30000"/>
                  </a:sys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10600ED9-7877-4D82-AEC9-69E54E3642DB}"/>
                </a:ext>
              </a:extLst>
            </p:cNvPr>
            <p:cNvSpPr/>
            <p:nvPr/>
          </p:nvSpPr>
          <p:spPr>
            <a:xfrm>
              <a:off x="2151488" y="3987146"/>
              <a:ext cx="1375153" cy="36996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openDmn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5" name="楕円 304">
              <a:extLst>
                <a:ext uri="{FF2B5EF4-FFF2-40B4-BE49-F238E27FC236}">
                  <a16:creationId xmlns:a16="http://schemas.microsoft.com/office/drawing/2014/main" id="{350C7FA7-C09E-4F79-AEDA-F2562D2A97B5}"/>
                </a:ext>
              </a:extLst>
            </p:cNvPr>
            <p:cNvSpPr/>
            <p:nvPr/>
          </p:nvSpPr>
          <p:spPr>
            <a:xfrm>
              <a:off x="2751711" y="3585067"/>
              <a:ext cx="174705" cy="174705"/>
            </a:xfrm>
            <a:prstGeom prst="ellipse">
              <a:avLst/>
            </a:prstGeom>
            <a:pattFill prst="openDmnd">
              <a:fgClr>
                <a:sysClr val="windowText" lastClr="000000">
                  <a:lumMod val="50000"/>
                  <a:lumOff val="50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D04632F5-AE8F-4911-BB65-7ACF05F3FD39}"/>
                </a:ext>
              </a:extLst>
            </p:cNvPr>
            <p:cNvSpPr/>
            <p:nvPr/>
          </p:nvSpPr>
          <p:spPr>
            <a:xfrm rot="5400000">
              <a:off x="2659759" y="2181898"/>
              <a:ext cx="366908" cy="1675250"/>
            </a:xfrm>
            <a:custGeom>
              <a:avLst/>
              <a:gdLst>
                <a:gd name="connsiteX0" fmla="*/ 0 w 366908"/>
                <a:gd name="connsiteY0" fmla="*/ 837625 h 1675250"/>
                <a:gd name="connsiteX1" fmla="*/ 283601 w 366908"/>
                <a:gd name="connsiteY1" fmla="*/ 47742 h 1675250"/>
                <a:gd name="connsiteX2" fmla="*/ 366908 w 366908"/>
                <a:gd name="connsiteY2" fmla="*/ 0 h 1675250"/>
                <a:gd name="connsiteX3" fmla="*/ 332035 w 366908"/>
                <a:gd name="connsiteY3" fmla="*/ 33632 h 1675250"/>
                <a:gd name="connsiteX4" fmla="*/ 307413 w 366908"/>
                <a:gd name="connsiteY4" fmla="*/ 47742 h 1675250"/>
                <a:gd name="connsiteX5" fmla="*/ 23812 w 366908"/>
                <a:gd name="connsiteY5" fmla="*/ 837625 h 1675250"/>
                <a:gd name="connsiteX6" fmla="*/ 307413 w 366908"/>
                <a:gd name="connsiteY6" fmla="*/ 1627508 h 1675250"/>
                <a:gd name="connsiteX7" fmla="*/ 332035 w 366908"/>
                <a:gd name="connsiteY7" fmla="*/ 1641618 h 1675250"/>
                <a:gd name="connsiteX8" fmla="*/ 366908 w 366908"/>
                <a:gd name="connsiteY8" fmla="*/ 1675250 h 1675250"/>
                <a:gd name="connsiteX9" fmla="*/ 283601 w 366908"/>
                <a:gd name="connsiteY9" fmla="*/ 1627508 h 1675250"/>
                <a:gd name="connsiteX10" fmla="*/ 0 w 366908"/>
                <a:gd name="connsiteY10" fmla="*/ 837625 h 167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6908" h="1675250">
                  <a:moveTo>
                    <a:pt x="0" y="837625"/>
                  </a:moveTo>
                  <a:cubicBezTo>
                    <a:pt x="0" y="482541"/>
                    <a:pt x="116941" y="177880"/>
                    <a:pt x="283601" y="47742"/>
                  </a:cubicBezTo>
                  <a:lnTo>
                    <a:pt x="366908" y="0"/>
                  </a:lnTo>
                  <a:lnTo>
                    <a:pt x="332035" y="33632"/>
                  </a:lnTo>
                  <a:lnTo>
                    <a:pt x="307413" y="47742"/>
                  </a:lnTo>
                  <a:cubicBezTo>
                    <a:pt x="140753" y="177880"/>
                    <a:pt x="23812" y="482541"/>
                    <a:pt x="23812" y="837625"/>
                  </a:cubicBezTo>
                  <a:cubicBezTo>
                    <a:pt x="23812" y="1192710"/>
                    <a:pt x="140753" y="1497370"/>
                    <a:pt x="307413" y="1627508"/>
                  </a:cubicBezTo>
                  <a:lnTo>
                    <a:pt x="332035" y="1641618"/>
                  </a:lnTo>
                  <a:lnTo>
                    <a:pt x="366908" y="1675250"/>
                  </a:lnTo>
                  <a:lnTo>
                    <a:pt x="283601" y="1627508"/>
                  </a:lnTo>
                  <a:cubicBezTo>
                    <a:pt x="116941" y="1497370"/>
                    <a:pt x="0" y="1192710"/>
                    <a:pt x="0" y="837625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AABA28E4-4D0A-405F-8FF9-31DA0CB5A273}"/>
              </a:ext>
            </a:extLst>
          </p:cNvPr>
          <p:cNvGrpSpPr/>
          <p:nvPr/>
        </p:nvGrpSpPr>
        <p:grpSpPr>
          <a:xfrm>
            <a:off x="7064628" y="972284"/>
            <a:ext cx="918749" cy="1668299"/>
            <a:chOff x="3321389" y="3701706"/>
            <a:chExt cx="1447771" cy="2628917"/>
          </a:xfrm>
        </p:grpSpPr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A685BFD8-73C8-4414-8AD9-4D2FBE70C9E2}"/>
                </a:ext>
              </a:extLst>
            </p:cNvPr>
            <p:cNvGrpSpPr/>
            <p:nvPr/>
          </p:nvGrpSpPr>
          <p:grpSpPr>
            <a:xfrm>
              <a:off x="3321389" y="3701706"/>
              <a:ext cx="807700" cy="2628917"/>
              <a:chOff x="3321389" y="3701706"/>
              <a:chExt cx="807700" cy="2628917"/>
            </a:xfrm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C5E1AC13-B1B4-4C6F-8A0F-C7538089629F}"/>
                  </a:ext>
                </a:extLst>
              </p:cNvPr>
              <p:cNvGrpSpPr/>
              <p:nvPr/>
            </p:nvGrpSpPr>
            <p:grpSpPr>
              <a:xfrm>
                <a:off x="3398159" y="4528957"/>
                <a:ext cx="654160" cy="1801666"/>
                <a:chOff x="3367831" y="4557053"/>
                <a:chExt cx="714816" cy="1968721"/>
              </a:xfrm>
            </p:grpSpPr>
            <p:sp>
              <p:nvSpPr>
                <p:cNvPr id="344" name="四角形: 上の 2 つの角を丸める 343">
                  <a:extLst>
                    <a:ext uri="{FF2B5EF4-FFF2-40B4-BE49-F238E27FC236}">
                      <a16:creationId xmlns:a16="http://schemas.microsoft.com/office/drawing/2014/main" id="{FFAF366C-DF2A-4214-AFB0-4C2C71B8A996}"/>
                    </a:ext>
                  </a:extLst>
                </p:cNvPr>
                <p:cNvSpPr/>
                <p:nvPr/>
              </p:nvSpPr>
              <p:spPr>
                <a:xfrm>
                  <a:off x="3367831" y="4557053"/>
                  <a:ext cx="714816" cy="1968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0">
                      <a:srgbClr val="ED7D31">
                        <a:lumMod val="60000"/>
                        <a:lumOff val="40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093C19B9-D600-48C7-AA1F-B50727E4A7A0}"/>
                    </a:ext>
                  </a:extLst>
                </p:cNvPr>
                <p:cNvSpPr/>
                <p:nvPr/>
              </p:nvSpPr>
              <p:spPr>
                <a:xfrm>
                  <a:off x="3367831" y="4557053"/>
                  <a:ext cx="714816" cy="1968721"/>
                </a:xfrm>
                <a:custGeom>
                  <a:avLst/>
                  <a:gdLst>
                    <a:gd name="connsiteX0" fmla="*/ 0 w 714816"/>
                    <a:gd name="connsiteY0" fmla="*/ 1855708 h 1968721"/>
                    <a:gd name="connsiteX1" fmla="*/ 714816 w 714816"/>
                    <a:gd name="connsiteY1" fmla="*/ 1855708 h 1968721"/>
                    <a:gd name="connsiteX2" fmla="*/ 714816 w 714816"/>
                    <a:gd name="connsiteY2" fmla="*/ 1968721 h 1968721"/>
                    <a:gd name="connsiteX3" fmla="*/ 0 w 714816"/>
                    <a:gd name="connsiteY3" fmla="*/ 1968721 h 1968721"/>
                    <a:gd name="connsiteX4" fmla="*/ 0 w 714816"/>
                    <a:gd name="connsiteY4" fmla="*/ 1741408 h 1968721"/>
                    <a:gd name="connsiteX5" fmla="*/ 714816 w 714816"/>
                    <a:gd name="connsiteY5" fmla="*/ 1741408 h 1968721"/>
                    <a:gd name="connsiteX6" fmla="*/ 714816 w 714816"/>
                    <a:gd name="connsiteY6" fmla="*/ 1791777 h 1968721"/>
                    <a:gd name="connsiteX7" fmla="*/ 0 w 714816"/>
                    <a:gd name="connsiteY7" fmla="*/ 1791777 h 1968721"/>
                    <a:gd name="connsiteX8" fmla="*/ 0 w 714816"/>
                    <a:gd name="connsiteY8" fmla="*/ 1341358 h 1968721"/>
                    <a:gd name="connsiteX9" fmla="*/ 714816 w 714816"/>
                    <a:gd name="connsiteY9" fmla="*/ 1341358 h 1968721"/>
                    <a:gd name="connsiteX10" fmla="*/ 714816 w 714816"/>
                    <a:gd name="connsiteY10" fmla="*/ 1677477 h 1968721"/>
                    <a:gd name="connsiteX11" fmla="*/ 0 w 714816"/>
                    <a:gd name="connsiteY11" fmla="*/ 1677477 h 1968721"/>
                    <a:gd name="connsiteX12" fmla="*/ 0 w 714816"/>
                    <a:gd name="connsiteY12" fmla="*/ 538538 h 1968721"/>
                    <a:gd name="connsiteX13" fmla="*/ 714816 w 714816"/>
                    <a:gd name="connsiteY13" fmla="*/ 538538 h 1968721"/>
                    <a:gd name="connsiteX14" fmla="*/ 714816 w 714816"/>
                    <a:gd name="connsiteY14" fmla="*/ 618189 h 1968721"/>
                    <a:gd name="connsiteX15" fmla="*/ 0 w 714816"/>
                    <a:gd name="connsiteY15" fmla="*/ 618189 h 1968721"/>
                    <a:gd name="connsiteX16" fmla="*/ 0 w 714816"/>
                    <a:gd name="connsiteY16" fmla="*/ 436938 h 1968721"/>
                    <a:gd name="connsiteX17" fmla="*/ 714816 w 714816"/>
                    <a:gd name="connsiteY17" fmla="*/ 436938 h 1968721"/>
                    <a:gd name="connsiteX18" fmla="*/ 714816 w 714816"/>
                    <a:gd name="connsiteY18" fmla="*/ 478489 h 1968721"/>
                    <a:gd name="connsiteX19" fmla="*/ 0 w 714816"/>
                    <a:gd name="connsiteY19" fmla="*/ 478489 h 1968721"/>
                    <a:gd name="connsiteX20" fmla="*/ 5352 w 714816"/>
                    <a:gd name="connsiteY20" fmla="*/ 304318 h 1968721"/>
                    <a:gd name="connsiteX21" fmla="*/ 709464 w 714816"/>
                    <a:gd name="connsiteY21" fmla="*/ 304318 h 1968721"/>
                    <a:gd name="connsiteX22" fmla="*/ 714816 w 714816"/>
                    <a:gd name="connsiteY22" fmla="*/ 357408 h 1968721"/>
                    <a:gd name="connsiteX23" fmla="*/ 714816 w 714816"/>
                    <a:gd name="connsiteY23" fmla="*/ 376889 h 1968721"/>
                    <a:gd name="connsiteX24" fmla="*/ 0 w 714816"/>
                    <a:gd name="connsiteY24" fmla="*/ 376889 h 1968721"/>
                    <a:gd name="connsiteX25" fmla="*/ 0 w 714816"/>
                    <a:gd name="connsiteY25" fmla="*/ 357408 h 1968721"/>
                    <a:gd name="connsiteX26" fmla="*/ 357408 w 714816"/>
                    <a:gd name="connsiteY26" fmla="*/ 0 h 1968721"/>
                    <a:gd name="connsiteX27" fmla="*/ 686729 w 714816"/>
                    <a:gd name="connsiteY27" fmla="*/ 218289 h 1968721"/>
                    <a:gd name="connsiteX28" fmla="*/ 694794 w 714816"/>
                    <a:gd name="connsiteY28" fmla="*/ 244269 h 1968721"/>
                    <a:gd name="connsiteX29" fmla="*/ 20022 w 714816"/>
                    <a:gd name="connsiteY29" fmla="*/ 244269 h 1968721"/>
                    <a:gd name="connsiteX30" fmla="*/ 28087 w 714816"/>
                    <a:gd name="connsiteY30" fmla="*/ 218289 h 1968721"/>
                    <a:gd name="connsiteX31" fmla="*/ 357408 w 714816"/>
                    <a:gd name="connsiteY31" fmla="*/ 0 h 1968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14816" h="1968721">
                      <a:moveTo>
                        <a:pt x="0" y="1855708"/>
                      </a:moveTo>
                      <a:lnTo>
                        <a:pt x="714816" y="1855708"/>
                      </a:lnTo>
                      <a:lnTo>
                        <a:pt x="714816" y="1968721"/>
                      </a:lnTo>
                      <a:lnTo>
                        <a:pt x="0" y="1968721"/>
                      </a:lnTo>
                      <a:close/>
                      <a:moveTo>
                        <a:pt x="0" y="1741408"/>
                      </a:moveTo>
                      <a:lnTo>
                        <a:pt x="714816" y="1741408"/>
                      </a:lnTo>
                      <a:lnTo>
                        <a:pt x="714816" y="1791777"/>
                      </a:lnTo>
                      <a:lnTo>
                        <a:pt x="0" y="1791777"/>
                      </a:lnTo>
                      <a:close/>
                      <a:moveTo>
                        <a:pt x="0" y="1341358"/>
                      </a:moveTo>
                      <a:lnTo>
                        <a:pt x="714816" y="1341358"/>
                      </a:lnTo>
                      <a:lnTo>
                        <a:pt x="714816" y="1677477"/>
                      </a:lnTo>
                      <a:lnTo>
                        <a:pt x="0" y="1677477"/>
                      </a:lnTo>
                      <a:close/>
                      <a:moveTo>
                        <a:pt x="0" y="538538"/>
                      </a:moveTo>
                      <a:lnTo>
                        <a:pt x="714816" y="538538"/>
                      </a:lnTo>
                      <a:lnTo>
                        <a:pt x="714816" y="618189"/>
                      </a:lnTo>
                      <a:lnTo>
                        <a:pt x="0" y="618189"/>
                      </a:lnTo>
                      <a:close/>
                      <a:moveTo>
                        <a:pt x="0" y="436938"/>
                      </a:moveTo>
                      <a:lnTo>
                        <a:pt x="714816" y="436938"/>
                      </a:lnTo>
                      <a:lnTo>
                        <a:pt x="714816" y="478489"/>
                      </a:lnTo>
                      <a:lnTo>
                        <a:pt x="0" y="478489"/>
                      </a:lnTo>
                      <a:close/>
                      <a:moveTo>
                        <a:pt x="5352" y="304318"/>
                      </a:moveTo>
                      <a:lnTo>
                        <a:pt x="709464" y="304318"/>
                      </a:lnTo>
                      <a:lnTo>
                        <a:pt x="714816" y="357408"/>
                      </a:lnTo>
                      <a:lnTo>
                        <a:pt x="714816" y="376889"/>
                      </a:lnTo>
                      <a:lnTo>
                        <a:pt x="0" y="376889"/>
                      </a:lnTo>
                      <a:lnTo>
                        <a:pt x="0" y="357408"/>
                      </a:lnTo>
                      <a:close/>
                      <a:moveTo>
                        <a:pt x="357408" y="0"/>
                      </a:moveTo>
                      <a:cubicBezTo>
                        <a:pt x="505452" y="0"/>
                        <a:pt x="632472" y="90010"/>
                        <a:pt x="686729" y="218289"/>
                      </a:cubicBezTo>
                      <a:lnTo>
                        <a:pt x="694794" y="244269"/>
                      </a:lnTo>
                      <a:lnTo>
                        <a:pt x="20022" y="244269"/>
                      </a:lnTo>
                      <a:lnTo>
                        <a:pt x="28087" y="218289"/>
                      </a:lnTo>
                      <a:cubicBezTo>
                        <a:pt x="82345" y="90010"/>
                        <a:pt x="209365" y="0"/>
                        <a:pt x="357408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2" name="四角形: 角を丸くする 331">
                <a:extLst>
                  <a:ext uri="{FF2B5EF4-FFF2-40B4-BE49-F238E27FC236}">
                    <a16:creationId xmlns:a16="http://schemas.microsoft.com/office/drawing/2014/main" id="{A83D7481-46DD-4562-BB18-155FE67F0E1D}"/>
                  </a:ext>
                </a:extLst>
              </p:cNvPr>
              <p:cNvSpPr/>
              <p:nvPr/>
            </p:nvSpPr>
            <p:spPr>
              <a:xfrm>
                <a:off x="3321389" y="3701706"/>
                <a:ext cx="807700" cy="869852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  <a:gs pos="50000">
                    <a:srgbClr val="FFC000">
                      <a:lumMod val="40000"/>
                      <a:lumOff val="6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FB84EBCC-54AE-4FC3-B555-AE55631C50EA}"/>
                  </a:ext>
                </a:extLst>
              </p:cNvPr>
              <p:cNvSpPr/>
              <p:nvPr/>
            </p:nvSpPr>
            <p:spPr>
              <a:xfrm>
                <a:off x="3321389" y="3701706"/>
                <a:ext cx="807700" cy="633681"/>
              </a:xfrm>
              <a:custGeom>
                <a:avLst/>
                <a:gdLst>
                  <a:gd name="connsiteX0" fmla="*/ 403850 w 807700"/>
                  <a:gd name="connsiteY0" fmla="*/ 0 h 633681"/>
                  <a:gd name="connsiteX1" fmla="*/ 807700 w 807700"/>
                  <a:gd name="connsiteY1" fmla="*/ 403850 h 633681"/>
                  <a:gd name="connsiteX2" fmla="*/ 807700 w 807700"/>
                  <a:gd name="connsiteY2" fmla="*/ 466002 h 633681"/>
                  <a:gd name="connsiteX3" fmla="*/ 789544 w 807700"/>
                  <a:gd name="connsiteY3" fmla="*/ 586095 h 633681"/>
                  <a:gd name="connsiteX4" fmla="*/ 770795 w 807700"/>
                  <a:gd name="connsiteY4" fmla="*/ 633681 h 633681"/>
                  <a:gd name="connsiteX5" fmla="*/ 702924 w 807700"/>
                  <a:gd name="connsiteY5" fmla="*/ 633681 h 633681"/>
                  <a:gd name="connsiteX6" fmla="*/ 702924 w 807700"/>
                  <a:gd name="connsiteY6" fmla="*/ 197465 h 633681"/>
                  <a:gd name="connsiteX7" fmla="*/ 662890 w 807700"/>
                  <a:gd name="connsiteY7" fmla="*/ 157431 h 633681"/>
                  <a:gd name="connsiteX8" fmla="*/ 144810 w 807700"/>
                  <a:gd name="connsiteY8" fmla="*/ 157431 h 633681"/>
                  <a:gd name="connsiteX9" fmla="*/ 104776 w 807700"/>
                  <a:gd name="connsiteY9" fmla="*/ 197465 h 633681"/>
                  <a:gd name="connsiteX10" fmla="*/ 104776 w 807700"/>
                  <a:gd name="connsiteY10" fmla="*/ 633681 h 633681"/>
                  <a:gd name="connsiteX11" fmla="*/ 36906 w 807700"/>
                  <a:gd name="connsiteY11" fmla="*/ 633681 h 633681"/>
                  <a:gd name="connsiteX12" fmla="*/ 18157 w 807700"/>
                  <a:gd name="connsiteY12" fmla="*/ 586095 h 633681"/>
                  <a:gd name="connsiteX13" fmla="*/ 0 w 807700"/>
                  <a:gd name="connsiteY13" fmla="*/ 466002 h 633681"/>
                  <a:gd name="connsiteX14" fmla="*/ 0 w 807700"/>
                  <a:gd name="connsiteY14" fmla="*/ 403850 h 633681"/>
                  <a:gd name="connsiteX15" fmla="*/ 403850 w 807700"/>
                  <a:gd name="connsiteY15" fmla="*/ 0 h 63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7700" h="633681">
                    <a:moveTo>
                      <a:pt x="403850" y="0"/>
                    </a:moveTo>
                    <a:cubicBezTo>
                      <a:pt x="626890" y="0"/>
                      <a:pt x="807700" y="180810"/>
                      <a:pt x="807700" y="403850"/>
                    </a:cubicBezTo>
                    <a:lnTo>
                      <a:pt x="807700" y="466002"/>
                    </a:lnTo>
                    <a:cubicBezTo>
                      <a:pt x="807700" y="507822"/>
                      <a:pt x="801344" y="548158"/>
                      <a:pt x="789544" y="586095"/>
                    </a:cubicBezTo>
                    <a:lnTo>
                      <a:pt x="770795" y="633681"/>
                    </a:lnTo>
                    <a:lnTo>
                      <a:pt x="702924" y="633681"/>
                    </a:lnTo>
                    <a:lnTo>
                      <a:pt x="702924" y="197465"/>
                    </a:lnTo>
                    <a:cubicBezTo>
                      <a:pt x="702924" y="175355"/>
                      <a:pt x="685000" y="157431"/>
                      <a:pt x="662890" y="157431"/>
                    </a:cubicBezTo>
                    <a:lnTo>
                      <a:pt x="144810" y="157431"/>
                    </a:lnTo>
                    <a:cubicBezTo>
                      <a:pt x="122700" y="157431"/>
                      <a:pt x="104776" y="175355"/>
                      <a:pt x="104776" y="197465"/>
                    </a:cubicBezTo>
                    <a:lnTo>
                      <a:pt x="104776" y="633681"/>
                    </a:lnTo>
                    <a:lnTo>
                      <a:pt x="36906" y="633681"/>
                    </a:lnTo>
                    <a:lnTo>
                      <a:pt x="18157" y="586095"/>
                    </a:lnTo>
                    <a:cubicBezTo>
                      <a:pt x="6357" y="548158"/>
                      <a:pt x="0" y="507822"/>
                      <a:pt x="0" y="466002"/>
                    </a:cubicBezTo>
                    <a:lnTo>
                      <a:pt x="0" y="403850"/>
                    </a:lnTo>
                    <a:cubicBezTo>
                      <a:pt x="0" y="180810"/>
                      <a:pt x="180810" y="0"/>
                      <a:pt x="4038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DB696516-3064-469B-8F17-29F633DD50EB}"/>
                  </a:ext>
                </a:extLst>
              </p:cNvPr>
              <p:cNvSpPr/>
              <p:nvPr/>
            </p:nvSpPr>
            <p:spPr>
              <a:xfrm rot="5400000">
                <a:off x="3528555" y="3875321"/>
                <a:ext cx="54945" cy="2285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月 334">
                <a:extLst>
                  <a:ext uri="{FF2B5EF4-FFF2-40B4-BE49-F238E27FC236}">
                    <a16:creationId xmlns:a16="http://schemas.microsoft.com/office/drawing/2014/main" id="{DB5227C6-A2FA-4EC6-A021-D44A4D965128}"/>
                  </a:ext>
                </a:extLst>
              </p:cNvPr>
              <p:cNvSpPr/>
              <p:nvPr/>
            </p:nvSpPr>
            <p:spPr>
              <a:xfrm rot="5400000">
                <a:off x="3861930" y="3875321"/>
                <a:ext cx="54945" cy="2285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A59766B7-2A77-4247-9B17-2097D8350B09}"/>
                  </a:ext>
                </a:extLst>
              </p:cNvPr>
              <p:cNvSpPr/>
              <p:nvPr/>
            </p:nvSpPr>
            <p:spPr>
              <a:xfrm rot="5400000">
                <a:off x="3528555" y="3965934"/>
                <a:ext cx="54945" cy="2285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月 336">
                <a:extLst>
                  <a:ext uri="{FF2B5EF4-FFF2-40B4-BE49-F238E27FC236}">
                    <a16:creationId xmlns:a16="http://schemas.microsoft.com/office/drawing/2014/main" id="{FF23E8DD-0934-40AE-B4E3-777FF877EBD6}"/>
                  </a:ext>
                </a:extLst>
              </p:cNvPr>
              <p:cNvSpPr/>
              <p:nvPr/>
            </p:nvSpPr>
            <p:spPr>
              <a:xfrm rot="5400000">
                <a:off x="3861930" y="3965934"/>
                <a:ext cx="54945" cy="2285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9AB5C485-C732-4590-86F1-3AF6F59127F4}"/>
                  </a:ext>
                </a:extLst>
              </p:cNvPr>
              <p:cNvSpPr/>
              <p:nvPr/>
            </p:nvSpPr>
            <p:spPr>
              <a:xfrm>
                <a:off x="3528944" y="4062277"/>
                <a:ext cx="45719" cy="9080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2D4FDB17-C1FC-48C9-9D3E-1C93078C0E8C}"/>
                  </a:ext>
                </a:extLst>
              </p:cNvPr>
              <p:cNvSpPr/>
              <p:nvPr/>
            </p:nvSpPr>
            <p:spPr>
              <a:xfrm>
                <a:off x="3878194" y="4062277"/>
                <a:ext cx="45719" cy="9080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7C6A506E-930A-4548-B032-3BB90D03CFE6}"/>
                  </a:ext>
                </a:extLst>
              </p:cNvPr>
              <p:cNvSpPr/>
              <p:nvPr/>
            </p:nvSpPr>
            <p:spPr>
              <a:xfrm>
                <a:off x="3431262" y="3854450"/>
                <a:ext cx="594638" cy="72002"/>
              </a:xfrm>
              <a:custGeom>
                <a:avLst/>
                <a:gdLst>
                  <a:gd name="connsiteX0" fmla="*/ 793970 w 818082"/>
                  <a:gd name="connsiteY0" fmla="*/ 0 h 263525"/>
                  <a:gd name="connsiteX1" fmla="*/ 818082 w 818082"/>
                  <a:gd name="connsiteY1" fmla="*/ 0 h 263525"/>
                  <a:gd name="connsiteX2" fmla="*/ 818082 w 818082"/>
                  <a:gd name="connsiteY2" fmla="*/ 263525 h 263525"/>
                  <a:gd name="connsiteX3" fmla="*/ 793970 w 818082"/>
                  <a:gd name="connsiteY3" fmla="*/ 263525 h 263525"/>
                  <a:gd name="connsiteX4" fmla="*/ 744345 w 818082"/>
                  <a:gd name="connsiteY4" fmla="*/ 0 h 263525"/>
                  <a:gd name="connsiteX5" fmla="*/ 768457 w 818082"/>
                  <a:gd name="connsiteY5" fmla="*/ 0 h 263525"/>
                  <a:gd name="connsiteX6" fmla="*/ 768457 w 818082"/>
                  <a:gd name="connsiteY6" fmla="*/ 263525 h 263525"/>
                  <a:gd name="connsiteX7" fmla="*/ 744345 w 818082"/>
                  <a:gd name="connsiteY7" fmla="*/ 263525 h 263525"/>
                  <a:gd name="connsiteX8" fmla="*/ 694722 w 818082"/>
                  <a:gd name="connsiteY8" fmla="*/ 0 h 263525"/>
                  <a:gd name="connsiteX9" fmla="*/ 718834 w 818082"/>
                  <a:gd name="connsiteY9" fmla="*/ 0 h 263525"/>
                  <a:gd name="connsiteX10" fmla="*/ 718834 w 818082"/>
                  <a:gd name="connsiteY10" fmla="*/ 263525 h 263525"/>
                  <a:gd name="connsiteX11" fmla="*/ 694722 w 818082"/>
                  <a:gd name="connsiteY11" fmla="*/ 263525 h 263525"/>
                  <a:gd name="connsiteX12" fmla="*/ 645099 w 818082"/>
                  <a:gd name="connsiteY12" fmla="*/ 0 h 263525"/>
                  <a:gd name="connsiteX13" fmla="*/ 669211 w 818082"/>
                  <a:gd name="connsiteY13" fmla="*/ 0 h 263525"/>
                  <a:gd name="connsiteX14" fmla="*/ 669211 w 818082"/>
                  <a:gd name="connsiteY14" fmla="*/ 263525 h 263525"/>
                  <a:gd name="connsiteX15" fmla="*/ 645099 w 818082"/>
                  <a:gd name="connsiteY15" fmla="*/ 263525 h 263525"/>
                  <a:gd name="connsiteX16" fmla="*/ 595476 w 818082"/>
                  <a:gd name="connsiteY16" fmla="*/ 0 h 263525"/>
                  <a:gd name="connsiteX17" fmla="*/ 619588 w 818082"/>
                  <a:gd name="connsiteY17" fmla="*/ 0 h 263525"/>
                  <a:gd name="connsiteX18" fmla="*/ 619588 w 818082"/>
                  <a:gd name="connsiteY18" fmla="*/ 263525 h 263525"/>
                  <a:gd name="connsiteX19" fmla="*/ 595476 w 818082"/>
                  <a:gd name="connsiteY19" fmla="*/ 263525 h 263525"/>
                  <a:gd name="connsiteX20" fmla="*/ 545853 w 818082"/>
                  <a:gd name="connsiteY20" fmla="*/ 0 h 263525"/>
                  <a:gd name="connsiteX21" fmla="*/ 569965 w 818082"/>
                  <a:gd name="connsiteY21" fmla="*/ 0 h 263525"/>
                  <a:gd name="connsiteX22" fmla="*/ 569965 w 818082"/>
                  <a:gd name="connsiteY22" fmla="*/ 263525 h 263525"/>
                  <a:gd name="connsiteX23" fmla="*/ 545853 w 818082"/>
                  <a:gd name="connsiteY23" fmla="*/ 263525 h 263525"/>
                  <a:gd name="connsiteX24" fmla="*/ 496230 w 818082"/>
                  <a:gd name="connsiteY24" fmla="*/ 0 h 263525"/>
                  <a:gd name="connsiteX25" fmla="*/ 520342 w 818082"/>
                  <a:gd name="connsiteY25" fmla="*/ 0 h 263525"/>
                  <a:gd name="connsiteX26" fmla="*/ 520342 w 818082"/>
                  <a:gd name="connsiteY26" fmla="*/ 263525 h 263525"/>
                  <a:gd name="connsiteX27" fmla="*/ 496230 w 818082"/>
                  <a:gd name="connsiteY27" fmla="*/ 263525 h 263525"/>
                  <a:gd name="connsiteX28" fmla="*/ 446607 w 818082"/>
                  <a:gd name="connsiteY28" fmla="*/ 0 h 263525"/>
                  <a:gd name="connsiteX29" fmla="*/ 470719 w 818082"/>
                  <a:gd name="connsiteY29" fmla="*/ 0 h 263525"/>
                  <a:gd name="connsiteX30" fmla="*/ 470719 w 818082"/>
                  <a:gd name="connsiteY30" fmla="*/ 263525 h 263525"/>
                  <a:gd name="connsiteX31" fmla="*/ 446607 w 818082"/>
                  <a:gd name="connsiteY31" fmla="*/ 263525 h 263525"/>
                  <a:gd name="connsiteX32" fmla="*/ 396984 w 818082"/>
                  <a:gd name="connsiteY32" fmla="*/ 0 h 263525"/>
                  <a:gd name="connsiteX33" fmla="*/ 421096 w 818082"/>
                  <a:gd name="connsiteY33" fmla="*/ 0 h 263525"/>
                  <a:gd name="connsiteX34" fmla="*/ 421096 w 818082"/>
                  <a:gd name="connsiteY34" fmla="*/ 263525 h 263525"/>
                  <a:gd name="connsiteX35" fmla="*/ 396984 w 818082"/>
                  <a:gd name="connsiteY35" fmla="*/ 263525 h 263525"/>
                  <a:gd name="connsiteX36" fmla="*/ 347361 w 818082"/>
                  <a:gd name="connsiteY36" fmla="*/ 0 h 263525"/>
                  <a:gd name="connsiteX37" fmla="*/ 371473 w 818082"/>
                  <a:gd name="connsiteY37" fmla="*/ 0 h 263525"/>
                  <a:gd name="connsiteX38" fmla="*/ 371473 w 818082"/>
                  <a:gd name="connsiteY38" fmla="*/ 263525 h 263525"/>
                  <a:gd name="connsiteX39" fmla="*/ 347361 w 818082"/>
                  <a:gd name="connsiteY39" fmla="*/ 263525 h 263525"/>
                  <a:gd name="connsiteX40" fmla="*/ 297738 w 818082"/>
                  <a:gd name="connsiteY40" fmla="*/ 0 h 263525"/>
                  <a:gd name="connsiteX41" fmla="*/ 321850 w 818082"/>
                  <a:gd name="connsiteY41" fmla="*/ 0 h 263525"/>
                  <a:gd name="connsiteX42" fmla="*/ 321850 w 818082"/>
                  <a:gd name="connsiteY42" fmla="*/ 263525 h 263525"/>
                  <a:gd name="connsiteX43" fmla="*/ 297738 w 818082"/>
                  <a:gd name="connsiteY43" fmla="*/ 263525 h 263525"/>
                  <a:gd name="connsiteX44" fmla="*/ 248115 w 818082"/>
                  <a:gd name="connsiteY44" fmla="*/ 0 h 263525"/>
                  <a:gd name="connsiteX45" fmla="*/ 272227 w 818082"/>
                  <a:gd name="connsiteY45" fmla="*/ 0 h 263525"/>
                  <a:gd name="connsiteX46" fmla="*/ 272227 w 818082"/>
                  <a:gd name="connsiteY46" fmla="*/ 263525 h 263525"/>
                  <a:gd name="connsiteX47" fmla="*/ 248115 w 818082"/>
                  <a:gd name="connsiteY47" fmla="*/ 263525 h 263525"/>
                  <a:gd name="connsiteX48" fmla="*/ 198492 w 818082"/>
                  <a:gd name="connsiteY48" fmla="*/ 0 h 263525"/>
                  <a:gd name="connsiteX49" fmla="*/ 222604 w 818082"/>
                  <a:gd name="connsiteY49" fmla="*/ 0 h 263525"/>
                  <a:gd name="connsiteX50" fmla="*/ 222604 w 818082"/>
                  <a:gd name="connsiteY50" fmla="*/ 263525 h 263525"/>
                  <a:gd name="connsiteX51" fmla="*/ 198492 w 818082"/>
                  <a:gd name="connsiteY51" fmla="*/ 263525 h 263525"/>
                  <a:gd name="connsiteX52" fmla="*/ 148869 w 818082"/>
                  <a:gd name="connsiteY52" fmla="*/ 0 h 263525"/>
                  <a:gd name="connsiteX53" fmla="*/ 172981 w 818082"/>
                  <a:gd name="connsiteY53" fmla="*/ 0 h 263525"/>
                  <a:gd name="connsiteX54" fmla="*/ 172981 w 818082"/>
                  <a:gd name="connsiteY54" fmla="*/ 263525 h 263525"/>
                  <a:gd name="connsiteX55" fmla="*/ 148869 w 818082"/>
                  <a:gd name="connsiteY55" fmla="*/ 263525 h 263525"/>
                  <a:gd name="connsiteX56" fmla="*/ 99246 w 818082"/>
                  <a:gd name="connsiteY56" fmla="*/ 0 h 263525"/>
                  <a:gd name="connsiteX57" fmla="*/ 123358 w 818082"/>
                  <a:gd name="connsiteY57" fmla="*/ 0 h 263525"/>
                  <a:gd name="connsiteX58" fmla="*/ 123358 w 818082"/>
                  <a:gd name="connsiteY58" fmla="*/ 263525 h 263525"/>
                  <a:gd name="connsiteX59" fmla="*/ 99246 w 818082"/>
                  <a:gd name="connsiteY59" fmla="*/ 263525 h 263525"/>
                  <a:gd name="connsiteX60" fmla="*/ 49623 w 818082"/>
                  <a:gd name="connsiteY60" fmla="*/ 0 h 263525"/>
                  <a:gd name="connsiteX61" fmla="*/ 73735 w 818082"/>
                  <a:gd name="connsiteY61" fmla="*/ 0 h 263525"/>
                  <a:gd name="connsiteX62" fmla="*/ 73735 w 818082"/>
                  <a:gd name="connsiteY62" fmla="*/ 263525 h 263525"/>
                  <a:gd name="connsiteX63" fmla="*/ 49623 w 818082"/>
                  <a:gd name="connsiteY63" fmla="*/ 263525 h 263525"/>
                  <a:gd name="connsiteX64" fmla="*/ 0 w 818082"/>
                  <a:gd name="connsiteY64" fmla="*/ 0 h 263525"/>
                  <a:gd name="connsiteX65" fmla="*/ 24112 w 818082"/>
                  <a:gd name="connsiteY65" fmla="*/ 0 h 263525"/>
                  <a:gd name="connsiteX66" fmla="*/ 24112 w 818082"/>
                  <a:gd name="connsiteY66" fmla="*/ 263525 h 263525"/>
                  <a:gd name="connsiteX67" fmla="*/ 0 w 818082"/>
                  <a:gd name="connsiteY67" fmla="*/ 263525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818082" h="263525">
                    <a:moveTo>
                      <a:pt x="793970" y="0"/>
                    </a:moveTo>
                    <a:lnTo>
                      <a:pt x="818082" y="0"/>
                    </a:lnTo>
                    <a:lnTo>
                      <a:pt x="818082" y="263525"/>
                    </a:lnTo>
                    <a:lnTo>
                      <a:pt x="793970" y="263525"/>
                    </a:lnTo>
                    <a:close/>
                    <a:moveTo>
                      <a:pt x="744345" y="0"/>
                    </a:moveTo>
                    <a:lnTo>
                      <a:pt x="768457" y="0"/>
                    </a:lnTo>
                    <a:lnTo>
                      <a:pt x="768457" y="263525"/>
                    </a:lnTo>
                    <a:lnTo>
                      <a:pt x="744345" y="263525"/>
                    </a:lnTo>
                    <a:close/>
                    <a:moveTo>
                      <a:pt x="694722" y="0"/>
                    </a:moveTo>
                    <a:lnTo>
                      <a:pt x="718834" y="0"/>
                    </a:lnTo>
                    <a:lnTo>
                      <a:pt x="718834" y="263525"/>
                    </a:lnTo>
                    <a:lnTo>
                      <a:pt x="694722" y="263525"/>
                    </a:lnTo>
                    <a:close/>
                    <a:moveTo>
                      <a:pt x="645099" y="0"/>
                    </a:moveTo>
                    <a:lnTo>
                      <a:pt x="669211" y="0"/>
                    </a:lnTo>
                    <a:lnTo>
                      <a:pt x="669211" y="263525"/>
                    </a:lnTo>
                    <a:lnTo>
                      <a:pt x="645099" y="263525"/>
                    </a:lnTo>
                    <a:close/>
                    <a:moveTo>
                      <a:pt x="595476" y="0"/>
                    </a:moveTo>
                    <a:lnTo>
                      <a:pt x="619588" y="0"/>
                    </a:lnTo>
                    <a:lnTo>
                      <a:pt x="619588" y="263525"/>
                    </a:lnTo>
                    <a:lnTo>
                      <a:pt x="595476" y="263525"/>
                    </a:lnTo>
                    <a:close/>
                    <a:moveTo>
                      <a:pt x="545853" y="0"/>
                    </a:moveTo>
                    <a:lnTo>
                      <a:pt x="569965" y="0"/>
                    </a:lnTo>
                    <a:lnTo>
                      <a:pt x="569965" y="263525"/>
                    </a:lnTo>
                    <a:lnTo>
                      <a:pt x="545853" y="263525"/>
                    </a:lnTo>
                    <a:close/>
                    <a:moveTo>
                      <a:pt x="496230" y="0"/>
                    </a:moveTo>
                    <a:lnTo>
                      <a:pt x="520342" y="0"/>
                    </a:lnTo>
                    <a:lnTo>
                      <a:pt x="520342" y="263525"/>
                    </a:lnTo>
                    <a:lnTo>
                      <a:pt x="496230" y="263525"/>
                    </a:lnTo>
                    <a:close/>
                    <a:moveTo>
                      <a:pt x="446607" y="0"/>
                    </a:moveTo>
                    <a:lnTo>
                      <a:pt x="470719" y="0"/>
                    </a:lnTo>
                    <a:lnTo>
                      <a:pt x="470719" y="263525"/>
                    </a:lnTo>
                    <a:lnTo>
                      <a:pt x="446607" y="263525"/>
                    </a:lnTo>
                    <a:close/>
                    <a:moveTo>
                      <a:pt x="396984" y="0"/>
                    </a:moveTo>
                    <a:lnTo>
                      <a:pt x="421096" y="0"/>
                    </a:lnTo>
                    <a:lnTo>
                      <a:pt x="421096" y="263525"/>
                    </a:lnTo>
                    <a:lnTo>
                      <a:pt x="396984" y="263525"/>
                    </a:lnTo>
                    <a:close/>
                    <a:moveTo>
                      <a:pt x="347361" y="0"/>
                    </a:moveTo>
                    <a:lnTo>
                      <a:pt x="371473" y="0"/>
                    </a:lnTo>
                    <a:lnTo>
                      <a:pt x="371473" y="263525"/>
                    </a:lnTo>
                    <a:lnTo>
                      <a:pt x="347361" y="263525"/>
                    </a:lnTo>
                    <a:close/>
                    <a:moveTo>
                      <a:pt x="297738" y="0"/>
                    </a:moveTo>
                    <a:lnTo>
                      <a:pt x="321850" y="0"/>
                    </a:lnTo>
                    <a:lnTo>
                      <a:pt x="321850" y="263525"/>
                    </a:lnTo>
                    <a:lnTo>
                      <a:pt x="297738" y="263525"/>
                    </a:lnTo>
                    <a:close/>
                    <a:moveTo>
                      <a:pt x="248115" y="0"/>
                    </a:moveTo>
                    <a:lnTo>
                      <a:pt x="272227" y="0"/>
                    </a:lnTo>
                    <a:lnTo>
                      <a:pt x="272227" y="263525"/>
                    </a:lnTo>
                    <a:lnTo>
                      <a:pt x="248115" y="263525"/>
                    </a:lnTo>
                    <a:close/>
                    <a:moveTo>
                      <a:pt x="198492" y="0"/>
                    </a:moveTo>
                    <a:lnTo>
                      <a:pt x="222604" y="0"/>
                    </a:lnTo>
                    <a:lnTo>
                      <a:pt x="222604" y="263525"/>
                    </a:lnTo>
                    <a:lnTo>
                      <a:pt x="198492" y="263525"/>
                    </a:lnTo>
                    <a:close/>
                    <a:moveTo>
                      <a:pt x="148869" y="0"/>
                    </a:moveTo>
                    <a:lnTo>
                      <a:pt x="172981" y="0"/>
                    </a:lnTo>
                    <a:lnTo>
                      <a:pt x="172981" y="263525"/>
                    </a:lnTo>
                    <a:lnTo>
                      <a:pt x="148869" y="263525"/>
                    </a:lnTo>
                    <a:close/>
                    <a:moveTo>
                      <a:pt x="99246" y="0"/>
                    </a:moveTo>
                    <a:lnTo>
                      <a:pt x="123358" y="0"/>
                    </a:lnTo>
                    <a:lnTo>
                      <a:pt x="123358" y="263525"/>
                    </a:lnTo>
                    <a:lnTo>
                      <a:pt x="99246" y="263525"/>
                    </a:lnTo>
                    <a:close/>
                    <a:moveTo>
                      <a:pt x="49623" y="0"/>
                    </a:moveTo>
                    <a:lnTo>
                      <a:pt x="73735" y="0"/>
                    </a:lnTo>
                    <a:lnTo>
                      <a:pt x="73735" y="263525"/>
                    </a:lnTo>
                    <a:lnTo>
                      <a:pt x="49623" y="263525"/>
                    </a:lnTo>
                    <a:close/>
                    <a:moveTo>
                      <a:pt x="0" y="0"/>
                    </a:moveTo>
                    <a:lnTo>
                      <a:pt x="24112" y="0"/>
                    </a:lnTo>
                    <a:lnTo>
                      <a:pt x="24112" y="263525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10352EEF-8DAA-4CF3-B5F1-912FB698FE4D}"/>
                  </a:ext>
                </a:extLst>
              </p:cNvPr>
              <p:cNvSpPr/>
              <p:nvPr/>
            </p:nvSpPr>
            <p:spPr>
              <a:xfrm>
                <a:off x="3467677" y="4246303"/>
                <a:ext cx="54945" cy="54945"/>
              </a:xfrm>
              <a:prstGeom prst="ellipse">
                <a:avLst/>
              </a:prstGeom>
              <a:solidFill>
                <a:srgbClr val="FF33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26CE2196-4E72-4E2E-911E-1C0BB7C6A151}"/>
                  </a:ext>
                </a:extLst>
              </p:cNvPr>
              <p:cNvSpPr/>
              <p:nvPr/>
            </p:nvSpPr>
            <p:spPr>
              <a:xfrm>
                <a:off x="3940752" y="4246303"/>
                <a:ext cx="54945" cy="54945"/>
              </a:xfrm>
              <a:prstGeom prst="ellipse">
                <a:avLst/>
              </a:prstGeom>
              <a:solidFill>
                <a:srgbClr val="FF33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375EEE40-FB99-49A5-8631-F765D9E53EA6}"/>
                  </a:ext>
                </a:extLst>
              </p:cNvPr>
              <p:cNvSpPr/>
              <p:nvPr/>
            </p:nvSpPr>
            <p:spPr>
              <a:xfrm>
                <a:off x="3683661" y="4388908"/>
                <a:ext cx="83156" cy="1494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AD4DE74A-743F-4512-8AE5-F2EB0882D428}"/>
                </a:ext>
              </a:extLst>
            </p:cNvPr>
            <p:cNvGrpSpPr/>
            <p:nvPr/>
          </p:nvGrpSpPr>
          <p:grpSpPr>
            <a:xfrm>
              <a:off x="4128780" y="4246303"/>
              <a:ext cx="640380" cy="2084320"/>
              <a:chOff x="3321389" y="3701706"/>
              <a:chExt cx="807700" cy="2628917"/>
            </a:xfrm>
          </p:grpSpPr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5B282BBD-C671-419B-9D90-E9CD9D95B03A}"/>
                  </a:ext>
                </a:extLst>
              </p:cNvPr>
              <p:cNvGrpSpPr/>
              <p:nvPr/>
            </p:nvGrpSpPr>
            <p:grpSpPr>
              <a:xfrm>
                <a:off x="3398159" y="4528957"/>
                <a:ext cx="654160" cy="1801666"/>
                <a:chOff x="3367831" y="4557053"/>
                <a:chExt cx="714816" cy="1968721"/>
              </a:xfrm>
            </p:grpSpPr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851589AE-9CBF-4A2D-A43B-9C8D18420A48}"/>
                    </a:ext>
                  </a:extLst>
                </p:cNvPr>
                <p:cNvSpPr/>
                <p:nvPr/>
              </p:nvSpPr>
              <p:spPr>
                <a:xfrm>
                  <a:off x="3367831" y="4557053"/>
                  <a:ext cx="714816" cy="1968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0">
                      <a:srgbClr val="ED7D31">
                        <a:lumMod val="60000"/>
                        <a:lumOff val="40000"/>
                      </a:srgbClr>
                    </a:gs>
                    <a:gs pos="0">
                      <a:srgbClr val="ED7D31">
                        <a:lumMod val="60000"/>
                        <a:lumOff val="40000"/>
                      </a:srgbClr>
                    </a:gs>
                    <a:gs pos="50000">
                      <a:srgbClr val="FFC000">
                        <a:lumMod val="40000"/>
                        <a:lumOff val="60000"/>
                      </a:srgbClr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89885C3B-810D-4273-8003-AF55A0BBE488}"/>
                    </a:ext>
                  </a:extLst>
                </p:cNvPr>
                <p:cNvSpPr/>
                <p:nvPr/>
              </p:nvSpPr>
              <p:spPr>
                <a:xfrm>
                  <a:off x="3367831" y="4557053"/>
                  <a:ext cx="714816" cy="1968721"/>
                </a:xfrm>
                <a:custGeom>
                  <a:avLst/>
                  <a:gdLst>
                    <a:gd name="connsiteX0" fmla="*/ 0 w 714816"/>
                    <a:gd name="connsiteY0" fmla="*/ 1855708 h 1968721"/>
                    <a:gd name="connsiteX1" fmla="*/ 714816 w 714816"/>
                    <a:gd name="connsiteY1" fmla="*/ 1855708 h 1968721"/>
                    <a:gd name="connsiteX2" fmla="*/ 714816 w 714816"/>
                    <a:gd name="connsiteY2" fmla="*/ 1968721 h 1968721"/>
                    <a:gd name="connsiteX3" fmla="*/ 0 w 714816"/>
                    <a:gd name="connsiteY3" fmla="*/ 1968721 h 1968721"/>
                    <a:gd name="connsiteX4" fmla="*/ 0 w 714816"/>
                    <a:gd name="connsiteY4" fmla="*/ 1741408 h 1968721"/>
                    <a:gd name="connsiteX5" fmla="*/ 714816 w 714816"/>
                    <a:gd name="connsiteY5" fmla="*/ 1741408 h 1968721"/>
                    <a:gd name="connsiteX6" fmla="*/ 714816 w 714816"/>
                    <a:gd name="connsiteY6" fmla="*/ 1791777 h 1968721"/>
                    <a:gd name="connsiteX7" fmla="*/ 0 w 714816"/>
                    <a:gd name="connsiteY7" fmla="*/ 1791777 h 1968721"/>
                    <a:gd name="connsiteX8" fmla="*/ 0 w 714816"/>
                    <a:gd name="connsiteY8" fmla="*/ 1341358 h 1968721"/>
                    <a:gd name="connsiteX9" fmla="*/ 714816 w 714816"/>
                    <a:gd name="connsiteY9" fmla="*/ 1341358 h 1968721"/>
                    <a:gd name="connsiteX10" fmla="*/ 714816 w 714816"/>
                    <a:gd name="connsiteY10" fmla="*/ 1677477 h 1968721"/>
                    <a:gd name="connsiteX11" fmla="*/ 0 w 714816"/>
                    <a:gd name="connsiteY11" fmla="*/ 1677477 h 1968721"/>
                    <a:gd name="connsiteX12" fmla="*/ 0 w 714816"/>
                    <a:gd name="connsiteY12" fmla="*/ 538538 h 1968721"/>
                    <a:gd name="connsiteX13" fmla="*/ 714816 w 714816"/>
                    <a:gd name="connsiteY13" fmla="*/ 538538 h 1968721"/>
                    <a:gd name="connsiteX14" fmla="*/ 714816 w 714816"/>
                    <a:gd name="connsiteY14" fmla="*/ 618189 h 1968721"/>
                    <a:gd name="connsiteX15" fmla="*/ 0 w 714816"/>
                    <a:gd name="connsiteY15" fmla="*/ 618189 h 1968721"/>
                    <a:gd name="connsiteX16" fmla="*/ 0 w 714816"/>
                    <a:gd name="connsiteY16" fmla="*/ 436938 h 1968721"/>
                    <a:gd name="connsiteX17" fmla="*/ 714816 w 714816"/>
                    <a:gd name="connsiteY17" fmla="*/ 436938 h 1968721"/>
                    <a:gd name="connsiteX18" fmla="*/ 714816 w 714816"/>
                    <a:gd name="connsiteY18" fmla="*/ 478489 h 1968721"/>
                    <a:gd name="connsiteX19" fmla="*/ 0 w 714816"/>
                    <a:gd name="connsiteY19" fmla="*/ 478489 h 1968721"/>
                    <a:gd name="connsiteX20" fmla="*/ 5352 w 714816"/>
                    <a:gd name="connsiteY20" fmla="*/ 304318 h 1968721"/>
                    <a:gd name="connsiteX21" fmla="*/ 709464 w 714816"/>
                    <a:gd name="connsiteY21" fmla="*/ 304318 h 1968721"/>
                    <a:gd name="connsiteX22" fmla="*/ 714816 w 714816"/>
                    <a:gd name="connsiteY22" fmla="*/ 357408 h 1968721"/>
                    <a:gd name="connsiteX23" fmla="*/ 714816 w 714816"/>
                    <a:gd name="connsiteY23" fmla="*/ 376889 h 1968721"/>
                    <a:gd name="connsiteX24" fmla="*/ 0 w 714816"/>
                    <a:gd name="connsiteY24" fmla="*/ 376889 h 1968721"/>
                    <a:gd name="connsiteX25" fmla="*/ 0 w 714816"/>
                    <a:gd name="connsiteY25" fmla="*/ 357408 h 1968721"/>
                    <a:gd name="connsiteX26" fmla="*/ 357408 w 714816"/>
                    <a:gd name="connsiteY26" fmla="*/ 0 h 1968721"/>
                    <a:gd name="connsiteX27" fmla="*/ 686729 w 714816"/>
                    <a:gd name="connsiteY27" fmla="*/ 218289 h 1968721"/>
                    <a:gd name="connsiteX28" fmla="*/ 694794 w 714816"/>
                    <a:gd name="connsiteY28" fmla="*/ 244269 h 1968721"/>
                    <a:gd name="connsiteX29" fmla="*/ 20022 w 714816"/>
                    <a:gd name="connsiteY29" fmla="*/ 244269 h 1968721"/>
                    <a:gd name="connsiteX30" fmla="*/ 28087 w 714816"/>
                    <a:gd name="connsiteY30" fmla="*/ 218289 h 1968721"/>
                    <a:gd name="connsiteX31" fmla="*/ 357408 w 714816"/>
                    <a:gd name="connsiteY31" fmla="*/ 0 h 1968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14816" h="1968721">
                      <a:moveTo>
                        <a:pt x="0" y="1855708"/>
                      </a:moveTo>
                      <a:lnTo>
                        <a:pt x="714816" y="1855708"/>
                      </a:lnTo>
                      <a:lnTo>
                        <a:pt x="714816" y="1968721"/>
                      </a:lnTo>
                      <a:lnTo>
                        <a:pt x="0" y="1968721"/>
                      </a:lnTo>
                      <a:close/>
                      <a:moveTo>
                        <a:pt x="0" y="1741408"/>
                      </a:moveTo>
                      <a:lnTo>
                        <a:pt x="714816" y="1741408"/>
                      </a:lnTo>
                      <a:lnTo>
                        <a:pt x="714816" y="1791777"/>
                      </a:lnTo>
                      <a:lnTo>
                        <a:pt x="0" y="1791777"/>
                      </a:lnTo>
                      <a:close/>
                      <a:moveTo>
                        <a:pt x="0" y="1341358"/>
                      </a:moveTo>
                      <a:lnTo>
                        <a:pt x="714816" y="1341358"/>
                      </a:lnTo>
                      <a:lnTo>
                        <a:pt x="714816" y="1677477"/>
                      </a:lnTo>
                      <a:lnTo>
                        <a:pt x="0" y="1677477"/>
                      </a:lnTo>
                      <a:close/>
                      <a:moveTo>
                        <a:pt x="0" y="538538"/>
                      </a:moveTo>
                      <a:lnTo>
                        <a:pt x="714816" y="538538"/>
                      </a:lnTo>
                      <a:lnTo>
                        <a:pt x="714816" y="618189"/>
                      </a:lnTo>
                      <a:lnTo>
                        <a:pt x="0" y="618189"/>
                      </a:lnTo>
                      <a:close/>
                      <a:moveTo>
                        <a:pt x="0" y="436938"/>
                      </a:moveTo>
                      <a:lnTo>
                        <a:pt x="714816" y="436938"/>
                      </a:lnTo>
                      <a:lnTo>
                        <a:pt x="714816" y="478489"/>
                      </a:lnTo>
                      <a:lnTo>
                        <a:pt x="0" y="478489"/>
                      </a:lnTo>
                      <a:close/>
                      <a:moveTo>
                        <a:pt x="5352" y="304318"/>
                      </a:moveTo>
                      <a:lnTo>
                        <a:pt x="709464" y="304318"/>
                      </a:lnTo>
                      <a:lnTo>
                        <a:pt x="714816" y="357408"/>
                      </a:lnTo>
                      <a:lnTo>
                        <a:pt x="714816" y="376889"/>
                      </a:lnTo>
                      <a:lnTo>
                        <a:pt x="0" y="376889"/>
                      </a:lnTo>
                      <a:lnTo>
                        <a:pt x="0" y="357408"/>
                      </a:lnTo>
                      <a:close/>
                      <a:moveTo>
                        <a:pt x="357408" y="0"/>
                      </a:moveTo>
                      <a:cubicBezTo>
                        <a:pt x="505452" y="0"/>
                        <a:pt x="632472" y="90010"/>
                        <a:pt x="686729" y="218289"/>
                      </a:cubicBezTo>
                      <a:lnTo>
                        <a:pt x="694794" y="244269"/>
                      </a:lnTo>
                      <a:lnTo>
                        <a:pt x="20022" y="244269"/>
                      </a:lnTo>
                      <a:lnTo>
                        <a:pt x="28087" y="218289"/>
                      </a:lnTo>
                      <a:cubicBezTo>
                        <a:pt x="82345" y="90010"/>
                        <a:pt x="209365" y="0"/>
                        <a:pt x="357408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7" name="四角形: 角を丸くする 316">
                <a:extLst>
                  <a:ext uri="{FF2B5EF4-FFF2-40B4-BE49-F238E27FC236}">
                    <a16:creationId xmlns:a16="http://schemas.microsoft.com/office/drawing/2014/main" id="{37943C11-EEDE-4379-9564-96A439A380C1}"/>
                  </a:ext>
                </a:extLst>
              </p:cNvPr>
              <p:cNvSpPr/>
              <p:nvPr/>
            </p:nvSpPr>
            <p:spPr>
              <a:xfrm>
                <a:off x="3321389" y="3701706"/>
                <a:ext cx="807700" cy="869852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rgbClr val="ED7D31">
                      <a:lumMod val="60000"/>
                      <a:lumOff val="40000"/>
                    </a:srgbClr>
                  </a:gs>
                  <a:gs pos="0">
                    <a:srgbClr val="ED7D31">
                      <a:lumMod val="60000"/>
                      <a:lumOff val="40000"/>
                    </a:srgbClr>
                  </a:gs>
                  <a:gs pos="50000">
                    <a:srgbClr val="FFC000">
                      <a:lumMod val="40000"/>
                      <a:lumOff val="6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EB20DAC3-B708-4D48-B65A-0FF8F24CDDD1}"/>
                  </a:ext>
                </a:extLst>
              </p:cNvPr>
              <p:cNvSpPr/>
              <p:nvPr/>
            </p:nvSpPr>
            <p:spPr>
              <a:xfrm>
                <a:off x="3321389" y="3701706"/>
                <a:ext cx="807700" cy="633681"/>
              </a:xfrm>
              <a:custGeom>
                <a:avLst/>
                <a:gdLst>
                  <a:gd name="connsiteX0" fmla="*/ 403850 w 807700"/>
                  <a:gd name="connsiteY0" fmla="*/ 0 h 633681"/>
                  <a:gd name="connsiteX1" fmla="*/ 807700 w 807700"/>
                  <a:gd name="connsiteY1" fmla="*/ 403850 h 633681"/>
                  <a:gd name="connsiteX2" fmla="*/ 807700 w 807700"/>
                  <a:gd name="connsiteY2" fmla="*/ 466002 h 633681"/>
                  <a:gd name="connsiteX3" fmla="*/ 789544 w 807700"/>
                  <a:gd name="connsiteY3" fmla="*/ 586095 h 633681"/>
                  <a:gd name="connsiteX4" fmla="*/ 770795 w 807700"/>
                  <a:gd name="connsiteY4" fmla="*/ 633681 h 633681"/>
                  <a:gd name="connsiteX5" fmla="*/ 702924 w 807700"/>
                  <a:gd name="connsiteY5" fmla="*/ 633681 h 633681"/>
                  <a:gd name="connsiteX6" fmla="*/ 702924 w 807700"/>
                  <a:gd name="connsiteY6" fmla="*/ 197465 h 633681"/>
                  <a:gd name="connsiteX7" fmla="*/ 662890 w 807700"/>
                  <a:gd name="connsiteY7" fmla="*/ 157431 h 633681"/>
                  <a:gd name="connsiteX8" fmla="*/ 144810 w 807700"/>
                  <a:gd name="connsiteY8" fmla="*/ 157431 h 633681"/>
                  <a:gd name="connsiteX9" fmla="*/ 104776 w 807700"/>
                  <a:gd name="connsiteY9" fmla="*/ 197465 h 633681"/>
                  <a:gd name="connsiteX10" fmla="*/ 104776 w 807700"/>
                  <a:gd name="connsiteY10" fmla="*/ 633681 h 633681"/>
                  <a:gd name="connsiteX11" fmla="*/ 36906 w 807700"/>
                  <a:gd name="connsiteY11" fmla="*/ 633681 h 633681"/>
                  <a:gd name="connsiteX12" fmla="*/ 18157 w 807700"/>
                  <a:gd name="connsiteY12" fmla="*/ 586095 h 633681"/>
                  <a:gd name="connsiteX13" fmla="*/ 0 w 807700"/>
                  <a:gd name="connsiteY13" fmla="*/ 466002 h 633681"/>
                  <a:gd name="connsiteX14" fmla="*/ 0 w 807700"/>
                  <a:gd name="connsiteY14" fmla="*/ 403850 h 633681"/>
                  <a:gd name="connsiteX15" fmla="*/ 403850 w 807700"/>
                  <a:gd name="connsiteY15" fmla="*/ 0 h 63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7700" h="633681">
                    <a:moveTo>
                      <a:pt x="403850" y="0"/>
                    </a:moveTo>
                    <a:cubicBezTo>
                      <a:pt x="626890" y="0"/>
                      <a:pt x="807700" y="180810"/>
                      <a:pt x="807700" y="403850"/>
                    </a:cubicBezTo>
                    <a:lnTo>
                      <a:pt x="807700" y="466002"/>
                    </a:lnTo>
                    <a:cubicBezTo>
                      <a:pt x="807700" y="507822"/>
                      <a:pt x="801344" y="548158"/>
                      <a:pt x="789544" y="586095"/>
                    </a:cubicBezTo>
                    <a:lnTo>
                      <a:pt x="770795" y="633681"/>
                    </a:lnTo>
                    <a:lnTo>
                      <a:pt x="702924" y="633681"/>
                    </a:lnTo>
                    <a:lnTo>
                      <a:pt x="702924" y="197465"/>
                    </a:lnTo>
                    <a:cubicBezTo>
                      <a:pt x="702924" y="175355"/>
                      <a:pt x="685000" y="157431"/>
                      <a:pt x="662890" y="157431"/>
                    </a:cubicBezTo>
                    <a:lnTo>
                      <a:pt x="144810" y="157431"/>
                    </a:lnTo>
                    <a:cubicBezTo>
                      <a:pt x="122700" y="157431"/>
                      <a:pt x="104776" y="175355"/>
                      <a:pt x="104776" y="197465"/>
                    </a:cubicBezTo>
                    <a:lnTo>
                      <a:pt x="104776" y="633681"/>
                    </a:lnTo>
                    <a:lnTo>
                      <a:pt x="36906" y="633681"/>
                    </a:lnTo>
                    <a:lnTo>
                      <a:pt x="18157" y="586095"/>
                    </a:lnTo>
                    <a:cubicBezTo>
                      <a:pt x="6357" y="548158"/>
                      <a:pt x="0" y="507822"/>
                      <a:pt x="0" y="466002"/>
                    </a:cubicBezTo>
                    <a:lnTo>
                      <a:pt x="0" y="403850"/>
                    </a:lnTo>
                    <a:cubicBezTo>
                      <a:pt x="0" y="180810"/>
                      <a:pt x="180810" y="0"/>
                      <a:pt x="4038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95A059A9-8FDF-4C3A-B80F-0CD34AC524FB}"/>
                  </a:ext>
                </a:extLst>
              </p:cNvPr>
              <p:cNvSpPr/>
              <p:nvPr/>
            </p:nvSpPr>
            <p:spPr>
              <a:xfrm rot="5400000">
                <a:off x="3528555" y="3875321"/>
                <a:ext cx="54945" cy="2285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月 319">
                <a:extLst>
                  <a:ext uri="{FF2B5EF4-FFF2-40B4-BE49-F238E27FC236}">
                    <a16:creationId xmlns:a16="http://schemas.microsoft.com/office/drawing/2014/main" id="{937BCC07-3638-420E-BB66-9C20B1727ECD}"/>
                  </a:ext>
                </a:extLst>
              </p:cNvPr>
              <p:cNvSpPr/>
              <p:nvPr/>
            </p:nvSpPr>
            <p:spPr>
              <a:xfrm rot="5400000">
                <a:off x="3861930" y="3875321"/>
                <a:ext cx="54945" cy="2285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月 320">
                <a:extLst>
                  <a:ext uri="{FF2B5EF4-FFF2-40B4-BE49-F238E27FC236}">
                    <a16:creationId xmlns:a16="http://schemas.microsoft.com/office/drawing/2014/main" id="{05D2208F-54B3-493F-9313-5647C0FAAA46}"/>
                  </a:ext>
                </a:extLst>
              </p:cNvPr>
              <p:cNvSpPr/>
              <p:nvPr/>
            </p:nvSpPr>
            <p:spPr>
              <a:xfrm rot="5400000">
                <a:off x="3528555" y="3965934"/>
                <a:ext cx="54945" cy="2285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56A4E326-13E4-4F0A-AF90-2ED63AE8B855}"/>
                  </a:ext>
                </a:extLst>
              </p:cNvPr>
              <p:cNvSpPr/>
              <p:nvPr/>
            </p:nvSpPr>
            <p:spPr>
              <a:xfrm rot="5400000">
                <a:off x="3861930" y="3965934"/>
                <a:ext cx="54945" cy="22854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7D40BA87-0685-4D12-B6F3-E5226CA0CC01}"/>
                  </a:ext>
                </a:extLst>
              </p:cNvPr>
              <p:cNvSpPr/>
              <p:nvPr/>
            </p:nvSpPr>
            <p:spPr>
              <a:xfrm>
                <a:off x="3528944" y="4062277"/>
                <a:ext cx="45719" cy="9080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C006A66F-DD67-4AFF-8292-9CEBA63BD632}"/>
                  </a:ext>
                </a:extLst>
              </p:cNvPr>
              <p:cNvSpPr/>
              <p:nvPr/>
            </p:nvSpPr>
            <p:spPr>
              <a:xfrm>
                <a:off x="3878194" y="4062277"/>
                <a:ext cx="45719" cy="9080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1CB88181-E701-485F-B99E-06F316B3BC47}"/>
                  </a:ext>
                </a:extLst>
              </p:cNvPr>
              <p:cNvSpPr/>
              <p:nvPr/>
            </p:nvSpPr>
            <p:spPr>
              <a:xfrm>
                <a:off x="3431262" y="3854450"/>
                <a:ext cx="594638" cy="72002"/>
              </a:xfrm>
              <a:custGeom>
                <a:avLst/>
                <a:gdLst>
                  <a:gd name="connsiteX0" fmla="*/ 793970 w 818082"/>
                  <a:gd name="connsiteY0" fmla="*/ 0 h 263525"/>
                  <a:gd name="connsiteX1" fmla="*/ 818082 w 818082"/>
                  <a:gd name="connsiteY1" fmla="*/ 0 h 263525"/>
                  <a:gd name="connsiteX2" fmla="*/ 818082 w 818082"/>
                  <a:gd name="connsiteY2" fmla="*/ 263525 h 263525"/>
                  <a:gd name="connsiteX3" fmla="*/ 793970 w 818082"/>
                  <a:gd name="connsiteY3" fmla="*/ 263525 h 263525"/>
                  <a:gd name="connsiteX4" fmla="*/ 744345 w 818082"/>
                  <a:gd name="connsiteY4" fmla="*/ 0 h 263525"/>
                  <a:gd name="connsiteX5" fmla="*/ 768457 w 818082"/>
                  <a:gd name="connsiteY5" fmla="*/ 0 h 263525"/>
                  <a:gd name="connsiteX6" fmla="*/ 768457 w 818082"/>
                  <a:gd name="connsiteY6" fmla="*/ 263525 h 263525"/>
                  <a:gd name="connsiteX7" fmla="*/ 744345 w 818082"/>
                  <a:gd name="connsiteY7" fmla="*/ 263525 h 263525"/>
                  <a:gd name="connsiteX8" fmla="*/ 694722 w 818082"/>
                  <a:gd name="connsiteY8" fmla="*/ 0 h 263525"/>
                  <a:gd name="connsiteX9" fmla="*/ 718834 w 818082"/>
                  <a:gd name="connsiteY9" fmla="*/ 0 h 263525"/>
                  <a:gd name="connsiteX10" fmla="*/ 718834 w 818082"/>
                  <a:gd name="connsiteY10" fmla="*/ 263525 h 263525"/>
                  <a:gd name="connsiteX11" fmla="*/ 694722 w 818082"/>
                  <a:gd name="connsiteY11" fmla="*/ 263525 h 263525"/>
                  <a:gd name="connsiteX12" fmla="*/ 645099 w 818082"/>
                  <a:gd name="connsiteY12" fmla="*/ 0 h 263525"/>
                  <a:gd name="connsiteX13" fmla="*/ 669211 w 818082"/>
                  <a:gd name="connsiteY13" fmla="*/ 0 h 263525"/>
                  <a:gd name="connsiteX14" fmla="*/ 669211 w 818082"/>
                  <a:gd name="connsiteY14" fmla="*/ 263525 h 263525"/>
                  <a:gd name="connsiteX15" fmla="*/ 645099 w 818082"/>
                  <a:gd name="connsiteY15" fmla="*/ 263525 h 263525"/>
                  <a:gd name="connsiteX16" fmla="*/ 595476 w 818082"/>
                  <a:gd name="connsiteY16" fmla="*/ 0 h 263525"/>
                  <a:gd name="connsiteX17" fmla="*/ 619588 w 818082"/>
                  <a:gd name="connsiteY17" fmla="*/ 0 h 263525"/>
                  <a:gd name="connsiteX18" fmla="*/ 619588 w 818082"/>
                  <a:gd name="connsiteY18" fmla="*/ 263525 h 263525"/>
                  <a:gd name="connsiteX19" fmla="*/ 595476 w 818082"/>
                  <a:gd name="connsiteY19" fmla="*/ 263525 h 263525"/>
                  <a:gd name="connsiteX20" fmla="*/ 545853 w 818082"/>
                  <a:gd name="connsiteY20" fmla="*/ 0 h 263525"/>
                  <a:gd name="connsiteX21" fmla="*/ 569965 w 818082"/>
                  <a:gd name="connsiteY21" fmla="*/ 0 h 263525"/>
                  <a:gd name="connsiteX22" fmla="*/ 569965 w 818082"/>
                  <a:gd name="connsiteY22" fmla="*/ 263525 h 263525"/>
                  <a:gd name="connsiteX23" fmla="*/ 545853 w 818082"/>
                  <a:gd name="connsiteY23" fmla="*/ 263525 h 263525"/>
                  <a:gd name="connsiteX24" fmla="*/ 496230 w 818082"/>
                  <a:gd name="connsiteY24" fmla="*/ 0 h 263525"/>
                  <a:gd name="connsiteX25" fmla="*/ 520342 w 818082"/>
                  <a:gd name="connsiteY25" fmla="*/ 0 h 263525"/>
                  <a:gd name="connsiteX26" fmla="*/ 520342 w 818082"/>
                  <a:gd name="connsiteY26" fmla="*/ 263525 h 263525"/>
                  <a:gd name="connsiteX27" fmla="*/ 496230 w 818082"/>
                  <a:gd name="connsiteY27" fmla="*/ 263525 h 263525"/>
                  <a:gd name="connsiteX28" fmla="*/ 446607 w 818082"/>
                  <a:gd name="connsiteY28" fmla="*/ 0 h 263525"/>
                  <a:gd name="connsiteX29" fmla="*/ 470719 w 818082"/>
                  <a:gd name="connsiteY29" fmla="*/ 0 h 263525"/>
                  <a:gd name="connsiteX30" fmla="*/ 470719 w 818082"/>
                  <a:gd name="connsiteY30" fmla="*/ 263525 h 263525"/>
                  <a:gd name="connsiteX31" fmla="*/ 446607 w 818082"/>
                  <a:gd name="connsiteY31" fmla="*/ 263525 h 263525"/>
                  <a:gd name="connsiteX32" fmla="*/ 396984 w 818082"/>
                  <a:gd name="connsiteY32" fmla="*/ 0 h 263525"/>
                  <a:gd name="connsiteX33" fmla="*/ 421096 w 818082"/>
                  <a:gd name="connsiteY33" fmla="*/ 0 h 263525"/>
                  <a:gd name="connsiteX34" fmla="*/ 421096 w 818082"/>
                  <a:gd name="connsiteY34" fmla="*/ 263525 h 263525"/>
                  <a:gd name="connsiteX35" fmla="*/ 396984 w 818082"/>
                  <a:gd name="connsiteY35" fmla="*/ 263525 h 263525"/>
                  <a:gd name="connsiteX36" fmla="*/ 347361 w 818082"/>
                  <a:gd name="connsiteY36" fmla="*/ 0 h 263525"/>
                  <a:gd name="connsiteX37" fmla="*/ 371473 w 818082"/>
                  <a:gd name="connsiteY37" fmla="*/ 0 h 263525"/>
                  <a:gd name="connsiteX38" fmla="*/ 371473 w 818082"/>
                  <a:gd name="connsiteY38" fmla="*/ 263525 h 263525"/>
                  <a:gd name="connsiteX39" fmla="*/ 347361 w 818082"/>
                  <a:gd name="connsiteY39" fmla="*/ 263525 h 263525"/>
                  <a:gd name="connsiteX40" fmla="*/ 297738 w 818082"/>
                  <a:gd name="connsiteY40" fmla="*/ 0 h 263525"/>
                  <a:gd name="connsiteX41" fmla="*/ 321850 w 818082"/>
                  <a:gd name="connsiteY41" fmla="*/ 0 h 263525"/>
                  <a:gd name="connsiteX42" fmla="*/ 321850 w 818082"/>
                  <a:gd name="connsiteY42" fmla="*/ 263525 h 263525"/>
                  <a:gd name="connsiteX43" fmla="*/ 297738 w 818082"/>
                  <a:gd name="connsiteY43" fmla="*/ 263525 h 263525"/>
                  <a:gd name="connsiteX44" fmla="*/ 248115 w 818082"/>
                  <a:gd name="connsiteY44" fmla="*/ 0 h 263525"/>
                  <a:gd name="connsiteX45" fmla="*/ 272227 w 818082"/>
                  <a:gd name="connsiteY45" fmla="*/ 0 h 263525"/>
                  <a:gd name="connsiteX46" fmla="*/ 272227 w 818082"/>
                  <a:gd name="connsiteY46" fmla="*/ 263525 h 263525"/>
                  <a:gd name="connsiteX47" fmla="*/ 248115 w 818082"/>
                  <a:gd name="connsiteY47" fmla="*/ 263525 h 263525"/>
                  <a:gd name="connsiteX48" fmla="*/ 198492 w 818082"/>
                  <a:gd name="connsiteY48" fmla="*/ 0 h 263525"/>
                  <a:gd name="connsiteX49" fmla="*/ 222604 w 818082"/>
                  <a:gd name="connsiteY49" fmla="*/ 0 h 263525"/>
                  <a:gd name="connsiteX50" fmla="*/ 222604 w 818082"/>
                  <a:gd name="connsiteY50" fmla="*/ 263525 h 263525"/>
                  <a:gd name="connsiteX51" fmla="*/ 198492 w 818082"/>
                  <a:gd name="connsiteY51" fmla="*/ 263525 h 263525"/>
                  <a:gd name="connsiteX52" fmla="*/ 148869 w 818082"/>
                  <a:gd name="connsiteY52" fmla="*/ 0 h 263525"/>
                  <a:gd name="connsiteX53" fmla="*/ 172981 w 818082"/>
                  <a:gd name="connsiteY53" fmla="*/ 0 h 263525"/>
                  <a:gd name="connsiteX54" fmla="*/ 172981 w 818082"/>
                  <a:gd name="connsiteY54" fmla="*/ 263525 h 263525"/>
                  <a:gd name="connsiteX55" fmla="*/ 148869 w 818082"/>
                  <a:gd name="connsiteY55" fmla="*/ 263525 h 263525"/>
                  <a:gd name="connsiteX56" fmla="*/ 99246 w 818082"/>
                  <a:gd name="connsiteY56" fmla="*/ 0 h 263525"/>
                  <a:gd name="connsiteX57" fmla="*/ 123358 w 818082"/>
                  <a:gd name="connsiteY57" fmla="*/ 0 h 263525"/>
                  <a:gd name="connsiteX58" fmla="*/ 123358 w 818082"/>
                  <a:gd name="connsiteY58" fmla="*/ 263525 h 263525"/>
                  <a:gd name="connsiteX59" fmla="*/ 99246 w 818082"/>
                  <a:gd name="connsiteY59" fmla="*/ 263525 h 263525"/>
                  <a:gd name="connsiteX60" fmla="*/ 49623 w 818082"/>
                  <a:gd name="connsiteY60" fmla="*/ 0 h 263525"/>
                  <a:gd name="connsiteX61" fmla="*/ 73735 w 818082"/>
                  <a:gd name="connsiteY61" fmla="*/ 0 h 263525"/>
                  <a:gd name="connsiteX62" fmla="*/ 73735 w 818082"/>
                  <a:gd name="connsiteY62" fmla="*/ 263525 h 263525"/>
                  <a:gd name="connsiteX63" fmla="*/ 49623 w 818082"/>
                  <a:gd name="connsiteY63" fmla="*/ 263525 h 263525"/>
                  <a:gd name="connsiteX64" fmla="*/ 0 w 818082"/>
                  <a:gd name="connsiteY64" fmla="*/ 0 h 263525"/>
                  <a:gd name="connsiteX65" fmla="*/ 24112 w 818082"/>
                  <a:gd name="connsiteY65" fmla="*/ 0 h 263525"/>
                  <a:gd name="connsiteX66" fmla="*/ 24112 w 818082"/>
                  <a:gd name="connsiteY66" fmla="*/ 263525 h 263525"/>
                  <a:gd name="connsiteX67" fmla="*/ 0 w 818082"/>
                  <a:gd name="connsiteY67" fmla="*/ 263525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818082" h="263525">
                    <a:moveTo>
                      <a:pt x="793970" y="0"/>
                    </a:moveTo>
                    <a:lnTo>
                      <a:pt x="818082" y="0"/>
                    </a:lnTo>
                    <a:lnTo>
                      <a:pt x="818082" y="263525"/>
                    </a:lnTo>
                    <a:lnTo>
                      <a:pt x="793970" y="263525"/>
                    </a:lnTo>
                    <a:close/>
                    <a:moveTo>
                      <a:pt x="744345" y="0"/>
                    </a:moveTo>
                    <a:lnTo>
                      <a:pt x="768457" y="0"/>
                    </a:lnTo>
                    <a:lnTo>
                      <a:pt x="768457" y="263525"/>
                    </a:lnTo>
                    <a:lnTo>
                      <a:pt x="744345" y="263525"/>
                    </a:lnTo>
                    <a:close/>
                    <a:moveTo>
                      <a:pt x="694722" y="0"/>
                    </a:moveTo>
                    <a:lnTo>
                      <a:pt x="718834" y="0"/>
                    </a:lnTo>
                    <a:lnTo>
                      <a:pt x="718834" y="263525"/>
                    </a:lnTo>
                    <a:lnTo>
                      <a:pt x="694722" y="263525"/>
                    </a:lnTo>
                    <a:close/>
                    <a:moveTo>
                      <a:pt x="645099" y="0"/>
                    </a:moveTo>
                    <a:lnTo>
                      <a:pt x="669211" y="0"/>
                    </a:lnTo>
                    <a:lnTo>
                      <a:pt x="669211" y="263525"/>
                    </a:lnTo>
                    <a:lnTo>
                      <a:pt x="645099" y="263525"/>
                    </a:lnTo>
                    <a:close/>
                    <a:moveTo>
                      <a:pt x="595476" y="0"/>
                    </a:moveTo>
                    <a:lnTo>
                      <a:pt x="619588" y="0"/>
                    </a:lnTo>
                    <a:lnTo>
                      <a:pt x="619588" y="263525"/>
                    </a:lnTo>
                    <a:lnTo>
                      <a:pt x="595476" y="263525"/>
                    </a:lnTo>
                    <a:close/>
                    <a:moveTo>
                      <a:pt x="545853" y="0"/>
                    </a:moveTo>
                    <a:lnTo>
                      <a:pt x="569965" y="0"/>
                    </a:lnTo>
                    <a:lnTo>
                      <a:pt x="569965" y="263525"/>
                    </a:lnTo>
                    <a:lnTo>
                      <a:pt x="545853" y="263525"/>
                    </a:lnTo>
                    <a:close/>
                    <a:moveTo>
                      <a:pt x="496230" y="0"/>
                    </a:moveTo>
                    <a:lnTo>
                      <a:pt x="520342" y="0"/>
                    </a:lnTo>
                    <a:lnTo>
                      <a:pt x="520342" y="263525"/>
                    </a:lnTo>
                    <a:lnTo>
                      <a:pt x="496230" y="263525"/>
                    </a:lnTo>
                    <a:close/>
                    <a:moveTo>
                      <a:pt x="446607" y="0"/>
                    </a:moveTo>
                    <a:lnTo>
                      <a:pt x="470719" y="0"/>
                    </a:lnTo>
                    <a:lnTo>
                      <a:pt x="470719" y="263525"/>
                    </a:lnTo>
                    <a:lnTo>
                      <a:pt x="446607" y="263525"/>
                    </a:lnTo>
                    <a:close/>
                    <a:moveTo>
                      <a:pt x="396984" y="0"/>
                    </a:moveTo>
                    <a:lnTo>
                      <a:pt x="421096" y="0"/>
                    </a:lnTo>
                    <a:lnTo>
                      <a:pt x="421096" y="263525"/>
                    </a:lnTo>
                    <a:lnTo>
                      <a:pt x="396984" y="263525"/>
                    </a:lnTo>
                    <a:close/>
                    <a:moveTo>
                      <a:pt x="347361" y="0"/>
                    </a:moveTo>
                    <a:lnTo>
                      <a:pt x="371473" y="0"/>
                    </a:lnTo>
                    <a:lnTo>
                      <a:pt x="371473" y="263525"/>
                    </a:lnTo>
                    <a:lnTo>
                      <a:pt x="347361" y="263525"/>
                    </a:lnTo>
                    <a:close/>
                    <a:moveTo>
                      <a:pt x="297738" y="0"/>
                    </a:moveTo>
                    <a:lnTo>
                      <a:pt x="321850" y="0"/>
                    </a:lnTo>
                    <a:lnTo>
                      <a:pt x="321850" y="263525"/>
                    </a:lnTo>
                    <a:lnTo>
                      <a:pt x="297738" y="263525"/>
                    </a:lnTo>
                    <a:close/>
                    <a:moveTo>
                      <a:pt x="248115" y="0"/>
                    </a:moveTo>
                    <a:lnTo>
                      <a:pt x="272227" y="0"/>
                    </a:lnTo>
                    <a:lnTo>
                      <a:pt x="272227" y="263525"/>
                    </a:lnTo>
                    <a:lnTo>
                      <a:pt x="248115" y="263525"/>
                    </a:lnTo>
                    <a:close/>
                    <a:moveTo>
                      <a:pt x="198492" y="0"/>
                    </a:moveTo>
                    <a:lnTo>
                      <a:pt x="222604" y="0"/>
                    </a:lnTo>
                    <a:lnTo>
                      <a:pt x="222604" y="263525"/>
                    </a:lnTo>
                    <a:lnTo>
                      <a:pt x="198492" y="263525"/>
                    </a:lnTo>
                    <a:close/>
                    <a:moveTo>
                      <a:pt x="148869" y="0"/>
                    </a:moveTo>
                    <a:lnTo>
                      <a:pt x="172981" y="0"/>
                    </a:lnTo>
                    <a:lnTo>
                      <a:pt x="172981" y="263525"/>
                    </a:lnTo>
                    <a:lnTo>
                      <a:pt x="148869" y="263525"/>
                    </a:lnTo>
                    <a:close/>
                    <a:moveTo>
                      <a:pt x="99246" y="0"/>
                    </a:moveTo>
                    <a:lnTo>
                      <a:pt x="123358" y="0"/>
                    </a:lnTo>
                    <a:lnTo>
                      <a:pt x="123358" y="263525"/>
                    </a:lnTo>
                    <a:lnTo>
                      <a:pt x="99246" y="263525"/>
                    </a:lnTo>
                    <a:close/>
                    <a:moveTo>
                      <a:pt x="49623" y="0"/>
                    </a:moveTo>
                    <a:lnTo>
                      <a:pt x="73735" y="0"/>
                    </a:lnTo>
                    <a:lnTo>
                      <a:pt x="73735" y="263525"/>
                    </a:lnTo>
                    <a:lnTo>
                      <a:pt x="49623" y="263525"/>
                    </a:lnTo>
                    <a:close/>
                    <a:moveTo>
                      <a:pt x="0" y="0"/>
                    </a:moveTo>
                    <a:lnTo>
                      <a:pt x="24112" y="0"/>
                    </a:lnTo>
                    <a:lnTo>
                      <a:pt x="24112" y="263525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919F936D-1D20-4F11-B1E7-195473F354D5}"/>
                  </a:ext>
                </a:extLst>
              </p:cNvPr>
              <p:cNvSpPr/>
              <p:nvPr/>
            </p:nvSpPr>
            <p:spPr>
              <a:xfrm>
                <a:off x="3467677" y="4246303"/>
                <a:ext cx="54945" cy="54945"/>
              </a:xfrm>
              <a:prstGeom prst="ellipse">
                <a:avLst/>
              </a:prstGeom>
              <a:solidFill>
                <a:srgbClr val="FF33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C06A9378-4950-4F1A-9531-C516DED9C94F}"/>
                  </a:ext>
                </a:extLst>
              </p:cNvPr>
              <p:cNvSpPr/>
              <p:nvPr/>
            </p:nvSpPr>
            <p:spPr>
              <a:xfrm>
                <a:off x="3940752" y="4246303"/>
                <a:ext cx="54945" cy="54945"/>
              </a:xfrm>
              <a:prstGeom prst="ellipse">
                <a:avLst/>
              </a:prstGeom>
              <a:solidFill>
                <a:srgbClr val="FF33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C658E197-E989-425D-BED0-B1F245C9D61D}"/>
                  </a:ext>
                </a:extLst>
              </p:cNvPr>
              <p:cNvSpPr/>
              <p:nvPr/>
            </p:nvSpPr>
            <p:spPr>
              <a:xfrm>
                <a:off x="3683661" y="4388908"/>
                <a:ext cx="83156" cy="14940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85D40D7B-1CD2-436C-BF99-62FADE931F4F}"/>
              </a:ext>
            </a:extLst>
          </p:cNvPr>
          <p:cNvGrpSpPr/>
          <p:nvPr/>
        </p:nvGrpSpPr>
        <p:grpSpPr>
          <a:xfrm>
            <a:off x="3613381" y="5187735"/>
            <a:ext cx="967687" cy="633574"/>
            <a:chOff x="2478404" y="1250313"/>
            <a:chExt cx="3954146" cy="2588898"/>
          </a:xfrm>
        </p:grpSpPr>
        <p:sp>
          <p:nvSpPr>
            <p:cNvPr id="347" name="正方形/長方形 346">
              <a:extLst>
                <a:ext uri="{FF2B5EF4-FFF2-40B4-BE49-F238E27FC236}">
                  <a16:creationId xmlns:a16="http://schemas.microsoft.com/office/drawing/2014/main" id="{B213839A-D772-446B-A204-8FED0E8C9E64}"/>
                </a:ext>
              </a:extLst>
            </p:cNvPr>
            <p:cNvSpPr/>
            <p:nvPr/>
          </p:nvSpPr>
          <p:spPr>
            <a:xfrm>
              <a:off x="4394197" y="1414463"/>
              <a:ext cx="119066" cy="121284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8" name="正方形/長方形 347">
              <a:extLst>
                <a:ext uri="{FF2B5EF4-FFF2-40B4-BE49-F238E27FC236}">
                  <a16:creationId xmlns:a16="http://schemas.microsoft.com/office/drawing/2014/main" id="{96FF2B74-5F46-40A2-B6B9-65B5C6BA5292}"/>
                </a:ext>
              </a:extLst>
            </p:cNvPr>
            <p:cNvSpPr/>
            <p:nvPr/>
          </p:nvSpPr>
          <p:spPr>
            <a:xfrm>
              <a:off x="4351335" y="1471613"/>
              <a:ext cx="204790" cy="83184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9" name="正方形/長方形 348">
              <a:extLst>
                <a:ext uri="{FF2B5EF4-FFF2-40B4-BE49-F238E27FC236}">
                  <a16:creationId xmlns:a16="http://schemas.microsoft.com/office/drawing/2014/main" id="{F0606E99-6387-46CF-9309-E9F3579F3CC3}"/>
                </a:ext>
              </a:extLst>
            </p:cNvPr>
            <p:cNvSpPr/>
            <p:nvPr/>
          </p:nvSpPr>
          <p:spPr>
            <a:xfrm>
              <a:off x="4256085" y="1515743"/>
              <a:ext cx="395290" cy="137797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0" name="楕円 349">
              <a:extLst>
                <a:ext uri="{FF2B5EF4-FFF2-40B4-BE49-F238E27FC236}">
                  <a16:creationId xmlns:a16="http://schemas.microsoft.com/office/drawing/2014/main" id="{0B3B69FE-179E-4B4C-9E73-7FB8383C6943}"/>
                </a:ext>
              </a:extLst>
            </p:cNvPr>
            <p:cNvSpPr/>
            <p:nvPr/>
          </p:nvSpPr>
          <p:spPr>
            <a:xfrm>
              <a:off x="4351335" y="1250313"/>
              <a:ext cx="204790" cy="204790"/>
            </a:xfrm>
            <a:prstGeom prst="ellipse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1" name="台形 350">
              <a:extLst>
                <a:ext uri="{FF2B5EF4-FFF2-40B4-BE49-F238E27FC236}">
                  <a16:creationId xmlns:a16="http://schemas.microsoft.com/office/drawing/2014/main" id="{F4DE5819-8A8C-416A-9BBB-EFB517576C2B}"/>
                </a:ext>
              </a:extLst>
            </p:cNvPr>
            <p:cNvSpPr/>
            <p:nvPr/>
          </p:nvSpPr>
          <p:spPr>
            <a:xfrm flipV="1">
              <a:off x="3213416" y="2498088"/>
              <a:ext cx="2534922" cy="221300"/>
            </a:xfrm>
            <a:prstGeom prst="trapezoid">
              <a:avLst>
                <a:gd name="adj" fmla="val 41838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2" name="台形 351">
              <a:extLst>
                <a:ext uri="{FF2B5EF4-FFF2-40B4-BE49-F238E27FC236}">
                  <a16:creationId xmlns:a16="http://schemas.microsoft.com/office/drawing/2014/main" id="{0C0CFB49-8562-4B2A-B150-C9B74B6E233E}"/>
                </a:ext>
              </a:extLst>
            </p:cNvPr>
            <p:cNvSpPr/>
            <p:nvPr/>
          </p:nvSpPr>
          <p:spPr>
            <a:xfrm flipV="1">
              <a:off x="3838574" y="2498088"/>
              <a:ext cx="1281113" cy="221300"/>
            </a:xfrm>
            <a:prstGeom prst="trapezoid">
              <a:avLst>
                <a:gd name="adj" fmla="val 41838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3" name="台形 352">
              <a:extLst>
                <a:ext uri="{FF2B5EF4-FFF2-40B4-BE49-F238E27FC236}">
                  <a16:creationId xmlns:a16="http://schemas.microsoft.com/office/drawing/2014/main" id="{77407ECA-EC38-4C11-82A6-A87527B80D4C}"/>
                </a:ext>
              </a:extLst>
            </p:cNvPr>
            <p:cNvSpPr/>
            <p:nvPr/>
          </p:nvSpPr>
          <p:spPr>
            <a:xfrm flipV="1">
              <a:off x="3237229" y="2555240"/>
              <a:ext cx="2487296" cy="111760"/>
            </a:xfrm>
            <a:prstGeom prst="trapezoid">
              <a:avLst>
                <a:gd name="adj" fmla="val 41838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4" name="正方形/長方形 353">
              <a:extLst>
                <a:ext uri="{FF2B5EF4-FFF2-40B4-BE49-F238E27FC236}">
                  <a16:creationId xmlns:a16="http://schemas.microsoft.com/office/drawing/2014/main" id="{230BAC7F-C8D7-43E8-B4FB-9A415E4D8CF3}"/>
                </a:ext>
              </a:extLst>
            </p:cNvPr>
            <p:cNvSpPr/>
            <p:nvPr/>
          </p:nvSpPr>
          <p:spPr>
            <a:xfrm>
              <a:off x="3233738" y="3465199"/>
              <a:ext cx="2490788" cy="116202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71A5C81F-E7B3-450A-9362-B7D55A58AB16}"/>
                </a:ext>
              </a:extLst>
            </p:cNvPr>
            <p:cNvSpPr/>
            <p:nvPr/>
          </p:nvSpPr>
          <p:spPr>
            <a:xfrm>
              <a:off x="3300413" y="2705101"/>
              <a:ext cx="2357437" cy="709612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6" name="正方形/長方形 355">
              <a:extLst>
                <a:ext uri="{FF2B5EF4-FFF2-40B4-BE49-F238E27FC236}">
                  <a16:creationId xmlns:a16="http://schemas.microsoft.com/office/drawing/2014/main" id="{73381ED7-3D2B-4419-B18D-7B2466E82E9F}"/>
                </a:ext>
              </a:extLst>
            </p:cNvPr>
            <p:cNvSpPr/>
            <p:nvPr/>
          </p:nvSpPr>
          <p:spPr>
            <a:xfrm>
              <a:off x="3257550" y="3405188"/>
              <a:ext cx="2443164" cy="66674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7" name="台形 356">
              <a:extLst>
                <a:ext uri="{FF2B5EF4-FFF2-40B4-BE49-F238E27FC236}">
                  <a16:creationId xmlns:a16="http://schemas.microsoft.com/office/drawing/2014/main" id="{288568A6-0413-426F-B815-4CD186EF4696}"/>
                </a:ext>
              </a:extLst>
            </p:cNvPr>
            <p:cNvSpPr/>
            <p:nvPr/>
          </p:nvSpPr>
          <p:spPr>
            <a:xfrm flipV="1">
              <a:off x="2929084" y="2360291"/>
              <a:ext cx="3052786" cy="137797"/>
            </a:xfrm>
            <a:prstGeom prst="trapezoid">
              <a:avLst>
                <a:gd name="adj" fmla="val 194355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8" name="台形 357">
              <a:extLst>
                <a:ext uri="{FF2B5EF4-FFF2-40B4-BE49-F238E27FC236}">
                  <a16:creationId xmlns:a16="http://schemas.microsoft.com/office/drawing/2014/main" id="{635A2DFF-F16F-439E-A0F2-42FB436D8BDD}"/>
                </a:ext>
              </a:extLst>
            </p:cNvPr>
            <p:cNvSpPr/>
            <p:nvPr/>
          </p:nvSpPr>
          <p:spPr>
            <a:xfrm>
              <a:off x="2478404" y="1641792"/>
              <a:ext cx="3954146" cy="787400"/>
            </a:xfrm>
            <a:prstGeom prst="trapezoid">
              <a:avLst>
                <a:gd name="adj" fmla="val 209855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9" name="台形 358">
              <a:extLst>
                <a:ext uri="{FF2B5EF4-FFF2-40B4-BE49-F238E27FC236}">
                  <a16:creationId xmlns:a16="http://schemas.microsoft.com/office/drawing/2014/main" id="{C4F94C95-ACD6-4943-8FBD-F5DE21D790F9}"/>
                </a:ext>
              </a:extLst>
            </p:cNvPr>
            <p:cNvSpPr/>
            <p:nvPr/>
          </p:nvSpPr>
          <p:spPr>
            <a:xfrm>
              <a:off x="2531427" y="1641791"/>
              <a:ext cx="3848100" cy="787400"/>
            </a:xfrm>
            <a:prstGeom prst="trapezoid">
              <a:avLst>
                <a:gd name="adj" fmla="val 211895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0" name="正方形/長方形 359">
              <a:extLst>
                <a:ext uri="{FF2B5EF4-FFF2-40B4-BE49-F238E27FC236}">
                  <a16:creationId xmlns:a16="http://schemas.microsoft.com/office/drawing/2014/main" id="{F57E03F5-AB2B-4781-A14A-F8A723477C56}"/>
                </a:ext>
              </a:extLst>
            </p:cNvPr>
            <p:cNvSpPr/>
            <p:nvPr/>
          </p:nvSpPr>
          <p:spPr>
            <a:xfrm>
              <a:off x="4030262" y="2719389"/>
              <a:ext cx="778670" cy="709612"/>
            </a:xfrm>
            <a:prstGeom prst="rect">
              <a:avLst/>
            </a:prstGeom>
            <a:solidFill>
              <a:sysClr val="windowText" lastClr="000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1" name="台形 360">
              <a:extLst>
                <a:ext uri="{FF2B5EF4-FFF2-40B4-BE49-F238E27FC236}">
                  <a16:creationId xmlns:a16="http://schemas.microsoft.com/office/drawing/2014/main" id="{DCF60D02-F612-4468-8B1F-5E2C34438675}"/>
                </a:ext>
              </a:extLst>
            </p:cNvPr>
            <p:cNvSpPr/>
            <p:nvPr/>
          </p:nvSpPr>
          <p:spPr>
            <a:xfrm rot="5400000">
              <a:off x="3460868" y="2922705"/>
              <a:ext cx="842326" cy="303614"/>
            </a:xfrm>
            <a:prstGeom prst="trapezoid">
              <a:avLst>
                <a:gd name="adj" fmla="val 21826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2" name="台形 361">
              <a:extLst>
                <a:ext uri="{FF2B5EF4-FFF2-40B4-BE49-F238E27FC236}">
                  <a16:creationId xmlns:a16="http://schemas.microsoft.com/office/drawing/2014/main" id="{479BF594-4497-412A-A5FB-342FDF276438}"/>
                </a:ext>
              </a:extLst>
            </p:cNvPr>
            <p:cNvSpPr/>
            <p:nvPr/>
          </p:nvSpPr>
          <p:spPr>
            <a:xfrm rot="16200000" flipH="1">
              <a:off x="4541611" y="2922705"/>
              <a:ext cx="842326" cy="303614"/>
            </a:xfrm>
            <a:prstGeom prst="trapezoid">
              <a:avLst>
                <a:gd name="adj" fmla="val 21826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30797A93-5F20-4DAE-A416-E90F207E6F96}"/>
                </a:ext>
              </a:extLst>
            </p:cNvPr>
            <p:cNvGrpSpPr/>
            <p:nvPr/>
          </p:nvGrpSpPr>
          <p:grpSpPr>
            <a:xfrm>
              <a:off x="2539598" y="3294065"/>
              <a:ext cx="87312" cy="273047"/>
              <a:chOff x="3982636" y="3294065"/>
              <a:chExt cx="87312" cy="273047"/>
            </a:xfrm>
          </p:grpSpPr>
          <p:sp>
            <p:nvSpPr>
              <p:cNvPr id="388" name="四角形: 上の 2 つの角を丸める 387">
                <a:extLst>
                  <a:ext uri="{FF2B5EF4-FFF2-40B4-BE49-F238E27FC236}">
                    <a16:creationId xmlns:a16="http://schemas.microsoft.com/office/drawing/2014/main" id="{8B555DFA-238E-4C54-80FF-6A5A335CBE5D}"/>
                  </a:ext>
                </a:extLst>
              </p:cNvPr>
              <p:cNvSpPr/>
              <p:nvPr/>
            </p:nvSpPr>
            <p:spPr>
              <a:xfrm>
                <a:off x="3995907" y="3367088"/>
                <a:ext cx="56981" cy="200024"/>
              </a:xfrm>
              <a:prstGeom prst="round2SameRect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3497642F-8F25-424B-9AD3-655E6E547B89}"/>
                  </a:ext>
                </a:extLst>
              </p:cNvPr>
              <p:cNvSpPr/>
              <p:nvPr/>
            </p:nvSpPr>
            <p:spPr>
              <a:xfrm>
                <a:off x="3982636" y="3294065"/>
                <a:ext cx="87312" cy="8731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3DF281FB-6324-4D8C-A621-1825133763DF}"/>
                </a:ext>
              </a:extLst>
            </p:cNvPr>
            <p:cNvGrpSpPr/>
            <p:nvPr/>
          </p:nvGrpSpPr>
          <p:grpSpPr>
            <a:xfrm>
              <a:off x="6244041" y="3294065"/>
              <a:ext cx="87312" cy="273047"/>
              <a:chOff x="3982636" y="3294065"/>
              <a:chExt cx="87312" cy="273047"/>
            </a:xfrm>
          </p:grpSpPr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8127EAC2-92DD-4D3A-9FCD-8F73E15FEDB7}"/>
                  </a:ext>
                </a:extLst>
              </p:cNvPr>
              <p:cNvSpPr/>
              <p:nvPr/>
            </p:nvSpPr>
            <p:spPr>
              <a:xfrm>
                <a:off x="3995907" y="3367088"/>
                <a:ext cx="56981" cy="200024"/>
              </a:xfrm>
              <a:prstGeom prst="round2SameRect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80A4F8E2-0657-436C-99A5-65ECD5027A47}"/>
                  </a:ext>
                </a:extLst>
              </p:cNvPr>
              <p:cNvSpPr/>
              <p:nvPr/>
            </p:nvSpPr>
            <p:spPr>
              <a:xfrm>
                <a:off x="3982636" y="3294065"/>
                <a:ext cx="87312" cy="8731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F22950F2-A34C-4CCB-8F37-D90ECF1579D9}"/>
                </a:ext>
              </a:extLst>
            </p:cNvPr>
            <p:cNvSpPr/>
            <p:nvPr/>
          </p:nvSpPr>
          <p:spPr>
            <a:xfrm>
              <a:off x="2581358" y="3425824"/>
              <a:ext cx="1452480" cy="145738"/>
            </a:xfrm>
            <a:custGeom>
              <a:avLst/>
              <a:gdLst>
                <a:gd name="connsiteX0" fmla="*/ 1106545 w 1452480"/>
                <a:gd name="connsiteY0" fmla="*/ 45719 h 300049"/>
                <a:gd name="connsiteX1" fmla="*/ 1106545 w 1452480"/>
                <a:gd name="connsiteY1" fmla="*/ 92081 h 300049"/>
                <a:gd name="connsiteX2" fmla="*/ 1284363 w 1452480"/>
                <a:gd name="connsiteY2" fmla="*/ 92081 h 300049"/>
                <a:gd name="connsiteX3" fmla="*/ 1284363 w 1452480"/>
                <a:gd name="connsiteY3" fmla="*/ 45719 h 300049"/>
                <a:gd name="connsiteX4" fmla="*/ 883010 w 1452480"/>
                <a:gd name="connsiteY4" fmla="*/ 45719 h 300049"/>
                <a:gd name="connsiteX5" fmla="*/ 883010 w 1452480"/>
                <a:gd name="connsiteY5" fmla="*/ 92081 h 300049"/>
                <a:gd name="connsiteX6" fmla="*/ 1060826 w 1452480"/>
                <a:gd name="connsiteY6" fmla="*/ 92081 h 300049"/>
                <a:gd name="connsiteX7" fmla="*/ 1060826 w 1452480"/>
                <a:gd name="connsiteY7" fmla="*/ 45719 h 300049"/>
                <a:gd name="connsiteX8" fmla="*/ 659475 w 1452480"/>
                <a:gd name="connsiteY8" fmla="*/ 45719 h 300049"/>
                <a:gd name="connsiteX9" fmla="*/ 659475 w 1452480"/>
                <a:gd name="connsiteY9" fmla="*/ 92081 h 300049"/>
                <a:gd name="connsiteX10" fmla="*/ 837291 w 1452480"/>
                <a:gd name="connsiteY10" fmla="*/ 92081 h 300049"/>
                <a:gd name="connsiteX11" fmla="*/ 837291 w 1452480"/>
                <a:gd name="connsiteY11" fmla="*/ 45719 h 300049"/>
                <a:gd name="connsiteX12" fmla="*/ 435940 w 1452480"/>
                <a:gd name="connsiteY12" fmla="*/ 45719 h 300049"/>
                <a:gd name="connsiteX13" fmla="*/ 435940 w 1452480"/>
                <a:gd name="connsiteY13" fmla="*/ 92081 h 300049"/>
                <a:gd name="connsiteX14" fmla="*/ 613756 w 1452480"/>
                <a:gd name="connsiteY14" fmla="*/ 92081 h 300049"/>
                <a:gd name="connsiteX15" fmla="*/ 613756 w 1452480"/>
                <a:gd name="connsiteY15" fmla="*/ 45719 h 300049"/>
                <a:gd name="connsiteX16" fmla="*/ 212405 w 1452480"/>
                <a:gd name="connsiteY16" fmla="*/ 45719 h 300049"/>
                <a:gd name="connsiteX17" fmla="*/ 212405 w 1452480"/>
                <a:gd name="connsiteY17" fmla="*/ 92081 h 300049"/>
                <a:gd name="connsiteX18" fmla="*/ 390221 w 1452480"/>
                <a:gd name="connsiteY18" fmla="*/ 92081 h 300049"/>
                <a:gd name="connsiteX19" fmla="*/ 390221 w 1452480"/>
                <a:gd name="connsiteY19" fmla="*/ 45719 h 300049"/>
                <a:gd name="connsiteX20" fmla="*/ 0 w 1452480"/>
                <a:gd name="connsiteY20" fmla="*/ 0 h 300049"/>
                <a:gd name="connsiteX21" fmla="*/ 1452480 w 1452480"/>
                <a:gd name="connsiteY21" fmla="*/ 0 h 300049"/>
                <a:gd name="connsiteX22" fmla="*/ 1452480 w 1452480"/>
                <a:gd name="connsiteY22" fmla="*/ 45719 h 300049"/>
                <a:gd name="connsiteX23" fmla="*/ 1330082 w 1452480"/>
                <a:gd name="connsiteY23" fmla="*/ 45719 h 300049"/>
                <a:gd name="connsiteX24" fmla="*/ 1330082 w 1452480"/>
                <a:gd name="connsiteY24" fmla="*/ 92081 h 300049"/>
                <a:gd name="connsiteX25" fmla="*/ 1452480 w 1452480"/>
                <a:gd name="connsiteY25" fmla="*/ 92081 h 300049"/>
                <a:gd name="connsiteX26" fmla="*/ 1452480 w 1452480"/>
                <a:gd name="connsiteY26" fmla="*/ 137800 h 300049"/>
                <a:gd name="connsiteX27" fmla="*/ 1330082 w 1452480"/>
                <a:gd name="connsiteY27" fmla="*/ 137800 h 300049"/>
                <a:gd name="connsiteX28" fmla="*/ 1330082 w 1452480"/>
                <a:gd name="connsiteY28" fmla="*/ 300049 h 300049"/>
                <a:gd name="connsiteX29" fmla="*/ 1284363 w 1452480"/>
                <a:gd name="connsiteY29" fmla="*/ 300049 h 300049"/>
                <a:gd name="connsiteX30" fmla="*/ 1284363 w 1452480"/>
                <a:gd name="connsiteY30" fmla="*/ 137800 h 300049"/>
                <a:gd name="connsiteX31" fmla="*/ 1106545 w 1452480"/>
                <a:gd name="connsiteY31" fmla="*/ 137800 h 300049"/>
                <a:gd name="connsiteX32" fmla="*/ 1106545 w 1452480"/>
                <a:gd name="connsiteY32" fmla="*/ 300049 h 300049"/>
                <a:gd name="connsiteX33" fmla="*/ 1060826 w 1452480"/>
                <a:gd name="connsiteY33" fmla="*/ 300049 h 300049"/>
                <a:gd name="connsiteX34" fmla="*/ 1060826 w 1452480"/>
                <a:gd name="connsiteY34" fmla="*/ 137800 h 300049"/>
                <a:gd name="connsiteX35" fmla="*/ 883010 w 1452480"/>
                <a:gd name="connsiteY35" fmla="*/ 137800 h 300049"/>
                <a:gd name="connsiteX36" fmla="*/ 883010 w 1452480"/>
                <a:gd name="connsiteY36" fmla="*/ 300049 h 300049"/>
                <a:gd name="connsiteX37" fmla="*/ 837291 w 1452480"/>
                <a:gd name="connsiteY37" fmla="*/ 300049 h 300049"/>
                <a:gd name="connsiteX38" fmla="*/ 837291 w 1452480"/>
                <a:gd name="connsiteY38" fmla="*/ 137800 h 300049"/>
                <a:gd name="connsiteX39" fmla="*/ 659475 w 1452480"/>
                <a:gd name="connsiteY39" fmla="*/ 137800 h 300049"/>
                <a:gd name="connsiteX40" fmla="*/ 659475 w 1452480"/>
                <a:gd name="connsiteY40" fmla="*/ 300049 h 300049"/>
                <a:gd name="connsiteX41" fmla="*/ 613756 w 1452480"/>
                <a:gd name="connsiteY41" fmla="*/ 300049 h 300049"/>
                <a:gd name="connsiteX42" fmla="*/ 613756 w 1452480"/>
                <a:gd name="connsiteY42" fmla="*/ 137800 h 300049"/>
                <a:gd name="connsiteX43" fmla="*/ 435940 w 1452480"/>
                <a:gd name="connsiteY43" fmla="*/ 137800 h 300049"/>
                <a:gd name="connsiteX44" fmla="*/ 435940 w 1452480"/>
                <a:gd name="connsiteY44" fmla="*/ 300049 h 300049"/>
                <a:gd name="connsiteX45" fmla="*/ 390221 w 1452480"/>
                <a:gd name="connsiteY45" fmla="*/ 300049 h 300049"/>
                <a:gd name="connsiteX46" fmla="*/ 390221 w 1452480"/>
                <a:gd name="connsiteY46" fmla="*/ 137800 h 300049"/>
                <a:gd name="connsiteX47" fmla="*/ 212405 w 1452480"/>
                <a:gd name="connsiteY47" fmla="*/ 137800 h 300049"/>
                <a:gd name="connsiteX48" fmla="*/ 212405 w 1452480"/>
                <a:gd name="connsiteY48" fmla="*/ 300049 h 300049"/>
                <a:gd name="connsiteX49" fmla="*/ 166686 w 1452480"/>
                <a:gd name="connsiteY49" fmla="*/ 300049 h 300049"/>
                <a:gd name="connsiteX50" fmla="*/ 166686 w 1452480"/>
                <a:gd name="connsiteY50" fmla="*/ 137800 h 300049"/>
                <a:gd name="connsiteX51" fmla="*/ 0 w 1452480"/>
                <a:gd name="connsiteY51" fmla="*/ 137800 h 300049"/>
                <a:gd name="connsiteX52" fmla="*/ 0 w 1452480"/>
                <a:gd name="connsiteY52" fmla="*/ 92081 h 300049"/>
                <a:gd name="connsiteX53" fmla="*/ 166686 w 1452480"/>
                <a:gd name="connsiteY53" fmla="*/ 92081 h 300049"/>
                <a:gd name="connsiteX54" fmla="*/ 166686 w 1452480"/>
                <a:gd name="connsiteY54" fmla="*/ 45719 h 300049"/>
                <a:gd name="connsiteX55" fmla="*/ 0 w 1452480"/>
                <a:gd name="connsiteY55" fmla="*/ 45719 h 3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452480" h="300049">
                  <a:moveTo>
                    <a:pt x="1106545" y="45719"/>
                  </a:moveTo>
                  <a:lnTo>
                    <a:pt x="1106545" y="92081"/>
                  </a:lnTo>
                  <a:lnTo>
                    <a:pt x="1284363" y="92081"/>
                  </a:lnTo>
                  <a:lnTo>
                    <a:pt x="1284363" y="45719"/>
                  </a:lnTo>
                  <a:close/>
                  <a:moveTo>
                    <a:pt x="883010" y="45719"/>
                  </a:moveTo>
                  <a:lnTo>
                    <a:pt x="883010" y="92081"/>
                  </a:lnTo>
                  <a:lnTo>
                    <a:pt x="1060826" y="92081"/>
                  </a:lnTo>
                  <a:lnTo>
                    <a:pt x="1060826" y="45719"/>
                  </a:lnTo>
                  <a:close/>
                  <a:moveTo>
                    <a:pt x="659475" y="45719"/>
                  </a:moveTo>
                  <a:lnTo>
                    <a:pt x="659475" y="92081"/>
                  </a:lnTo>
                  <a:lnTo>
                    <a:pt x="837291" y="92081"/>
                  </a:lnTo>
                  <a:lnTo>
                    <a:pt x="837291" y="45719"/>
                  </a:lnTo>
                  <a:close/>
                  <a:moveTo>
                    <a:pt x="435940" y="45719"/>
                  </a:moveTo>
                  <a:lnTo>
                    <a:pt x="435940" y="92081"/>
                  </a:lnTo>
                  <a:lnTo>
                    <a:pt x="613756" y="92081"/>
                  </a:lnTo>
                  <a:lnTo>
                    <a:pt x="613756" y="45719"/>
                  </a:lnTo>
                  <a:close/>
                  <a:moveTo>
                    <a:pt x="212405" y="45719"/>
                  </a:moveTo>
                  <a:lnTo>
                    <a:pt x="212405" y="92081"/>
                  </a:lnTo>
                  <a:lnTo>
                    <a:pt x="390221" y="92081"/>
                  </a:lnTo>
                  <a:lnTo>
                    <a:pt x="390221" y="45719"/>
                  </a:lnTo>
                  <a:close/>
                  <a:moveTo>
                    <a:pt x="0" y="0"/>
                  </a:moveTo>
                  <a:lnTo>
                    <a:pt x="1452480" y="0"/>
                  </a:lnTo>
                  <a:lnTo>
                    <a:pt x="1452480" y="45719"/>
                  </a:lnTo>
                  <a:lnTo>
                    <a:pt x="1330082" y="45719"/>
                  </a:lnTo>
                  <a:lnTo>
                    <a:pt x="1330082" y="92081"/>
                  </a:lnTo>
                  <a:lnTo>
                    <a:pt x="1452480" y="92081"/>
                  </a:lnTo>
                  <a:lnTo>
                    <a:pt x="1452480" y="137800"/>
                  </a:lnTo>
                  <a:lnTo>
                    <a:pt x="1330082" y="137800"/>
                  </a:lnTo>
                  <a:lnTo>
                    <a:pt x="1330082" y="300049"/>
                  </a:lnTo>
                  <a:lnTo>
                    <a:pt x="1284363" y="300049"/>
                  </a:lnTo>
                  <a:lnTo>
                    <a:pt x="1284363" y="137800"/>
                  </a:lnTo>
                  <a:lnTo>
                    <a:pt x="1106545" y="137800"/>
                  </a:lnTo>
                  <a:lnTo>
                    <a:pt x="1106545" y="300049"/>
                  </a:lnTo>
                  <a:lnTo>
                    <a:pt x="1060826" y="300049"/>
                  </a:lnTo>
                  <a:lnTo>
                    <a:pt x="1060826" y="137800"/>
                  </a:lnTo>
                  <a:lnTo>
                    <a:pt x="883010" y="137800"/>
                  </a:lnTo>
                  <a:lnTo>
                    <a:pt x="883010" y="300049"/>
                  </a:lnTo>
                  <a:lnTo>
                    <a:pt x="837291" y="300049"/>
                  </a:lnTo>
                  <a:lnTo>
                    <a:pt x="837291" y="137800"/>
                  </a:lnTo>
                  <a:lnTo>
                    <a:pt x="659475" y="137800"/>
                  </a:lnTo>
                  <a:lnTo>
                    <a:pt x="659475" y="300049"/>
                  </a:lnTo>
                  <a:lnTo>
                    <a:pt x="613756" y="300049"/>
                  </a:lnTo>
                  <a:lnTo>
                    <a:pt x="613756" y="137800"/>
                  </a:lnTo>
                  <a:lnTo>
                    <a:pt x="435940" y="137800"/>
                  </a:lnTo>
                  <a:lnTo>
                    <a:pt x="435940" y="300049"/>
                  </a:lnTo>
                  <a:lnTo>
                    <a:pt x="390221" y="300049"/>
                  </a:lnTo>
                  <a:lnTo>
                    <a:pt x="390221" y="137800"/>
                  </a:lnTo>
                  <a:lnTo>
                    <a:pt x="212405" y="137800"/>
                  </a:lnTo>
                  <a:lnTo>
                    <a:pt x="212405" y="300049"/>
                  </a:lnTo>
                  <a:lnTo>
                    <a:pt x="166686" y="300049"/>
                  </a:lnTo>
                  <a:lnTo>
                    <a:pt x="166686" y="137800"/>
                  </a:lnTo>
                  <a:lnTo>
                    <a:pt x="0" y="137800"/>
                  </a:lnTo>
                  <a:lnTo>
                    <a:pt x="0" y="92081"/>
                  </a:lnTo>
                  <a:lnTo>
                    <a:pt x="166686" y="92081"/>
                  </a:lnTo>
                  <a:lnTo>
                    <a:pt x="166686" y="45719"/>
                  </a:lnTo>
                  <a:lnTo>
                    <a:pt x="0" y="45719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9B618B91-C19E-41B2-A4FC-3771CCCCCE06}"/>
                </a:ext>
              </a:extLst>
            </p:cNvPr>
            <p:cNvSpPr/>
            <p:nvPr/>
          </p:nvSpPr>
          <p:spPr>
            <a:xfrm>
              <a:off x="4829260" y="3425824"/>
              <a:ext cx="1452480" cy="145738"/>
            </a:xfrm>
            <a:custGeom>
              <a:avLst/>
              <a:gdLst>
                <a:gd name="connsiteX0" fmla="*/ 1106545 w 1452480"/>
                <a:gd name="connsiteY0" fmla="*/ 45719 h 300049"/>
                <a:gd name="connsiteX1" fmla="*/ 1106545 w 1452480"/>
                <a:gd name="connsiteY1" fmla="*/ 92081 h 300049"/>
                <a:gd name="connsiteX2" fmla="*/ 1284363 w 1452480"/>
                <a:gd name="connsiteY2" fmla="*/ 92081 h 300049"/>
                <a:gd name="connsiteX3" fmla="*/ 1284363 w 1452480"/>
                <a:gd name="connsiteY3" fmla="*/ 45719 h 300049"/>
                <a:gd name="connsiteX4" fmla="*/ 883010 w 1452480"/>
                <a:gd name="connsiteY4" fmla="*/ 45719 h 300049"/>
                <a:gd name="connsiteX5" fmla="*/ 883010 w 1452480"/>
                <a:gd name="connsiteY5" fmla="*/ 92081 h 300049"/>
                <a:gd name="connsiteX6" fmla="*/ 1060826 w 1452480"/>
                <a:gd name="connsiteY6" fmla="*/ 92081 h 300049"/>
                <a:gd name="connsiteX7" fmla="*/ 1060826 w 1452480"/>
                <a:gd name="connsiteY7" fmla="*/ 45719 h 300049"/>
                <a:gd name="connsiteX8" fmla="*/ 659475 w 1452480"/>
                <a:gd name="connsiteY8" fmla="*/ 45719 h 300049"/>
                <a:gd name="connsiteX9" fmla="*/ 659475 w 1452480"/>
                <a:gd name="connsiteY9" fmla="*/ 92081 h 300049"/>
                <a:gd name="connsiteX10" fmla="*/ 837291 w 1452480"/>
                <a:gd name="connsiteY10" fmla="*/ 92081 h 300049"/>
                <a:gd name="connsiteX11" fmla="*/ 837291 w 1452480"/>
                <a:gd name="connsiteY11" fmla="*/ 45719 h 300049"/>
                <a:gd name="connsiteX12" fmla="*/ 435940 w 1452480"/>
                <a:gd name="connsiteY12" fmla="*/ 45719 h 300049"/>
                <a:gd name="connsiteX13" fmla="*/ 435940 w 1452480"/>
                <a:gd name="connsiteY13" fmla="*/ 92081 h 300049"/>
                <a:gd name="connsiteX14" fmla="*/ 613756 w 1452480"/>
                <a:gd name="connsiteY14" fmla="*/ 92081 h 300049"/>
                <a:gd name="connsiteX15" fmla="*/ 613756 w 1452480"/>
                <a:gd name="connsiteY15" fmla="*/ 45719 h 300049"/>
                <a:gd name="connsiteX16" fmla="*/ 212405 w 1452480"/>
                <a:gd name="connsiteY16" fmla="*/ 45719 h 300049"/>
                <a:gd name="connsiteX17" fmla="*/ 212405 w 1452480"/>
                <a:gd name="connsiteY17" fmla="*/ 92081 h 300049"/>
                <a:gd name="connsiteX18" fmla="*/ 390221 w 1452480"/>
                <a:gd name="connsiteY18" fmla="*/ 92081 h 300049"/>
                <a:gd name="connsiteX19" fmla="*/ 390221 w 1452480"/>
                <a:gd name="connsiteY19" fmla="*/ 45719 h 300049"/>
                <a:gd name="connsiteX20" fmla="*/ 0 w 1452480"/>
                <a:gd name="connsiteY20" fmla="*/ 0 h 300049"/>
                <a:gd name="connsiteX21" fmla="*/ 1452480 w 1452480"/>
                <a:gd name="connsiteY21" fmla="*/ 0 h 300049"/>
                <a:gd name="connsiteX22" fmla="*/ 1452480 w 1452480"/>
                <a:gd name="connsiteY22" fmla="*/ 45719 h 300049"/>
                <a:gd name="connsiteX23" fmla="*/ 1330082 w 1452480"/>
                <a:gd name="connsiteY23" fmla="*/ 45719 h 300049"/>
                <a:gd name="connsiteX24" fmla="*/ 1330082 w 1452480"/>
                <a:gd name="connsiteY24" fmla="*/ 92081 h 300049"/>
                <a:gd name="connsiteX25" fmla="*/ 1452480 w 1452480"/>
                <a:gd name="connsiteY25" fmla="*/ 92081 h 300049"/>
                <a:gd name="connsiteX26" fmla="*/ 1452480 w 1452480"/>
                <a:gd name="connsiteY26" fmla="*/ 137800 h 300049"/>
                <a:gd name="connsiteX27" fmla="*/ 1330082 w 1452480"/>
                <a:gd name="connsiteY27" fmla="*/ 137800 h 300049"/>
                <a:gd name="connsiteX28" fmla="*/ 1330082 w 1452480"/>
                <a:gd name="connsiteY28" fmla="*/ 300049 h 300049"/>
                <a:gd name="connsiteX29" fmla="*/ 1284363 w 1452480"/>
                <a:gd name="connsiteY29" fmla="*/ 300049 h 300049"/>
                <a:gd name="connsiteX30" fmla="*/ 1284363 w 1452480"/>
                <a:gd name="connsiteY30" fmla="*/ 137800 h 300049"/>
                <a:gd name="connsiteX31" fmla="*/ 1106545 w 1452480"/>
                <a:gd name="connsiteY31" fmla="*/ 137800 h 300049"/>
                <a:gd name="connsiteX32" fmla="*/ 1106545 w 1452480"/>
                <a:gd name="connsiteY32" fmla="*/ 300049 h 300049"/>
                <a:gd name="connsiteX33" fmla="*/ 1060826 w 1452480"/>
                <a:gd name="connsiteY33" fmla="*/ 300049 h 300049"/>
                <a:gd name="connsiteX34" fmla="*/ 1060826 w 1452480"/>
                <a:gd name="connsiteY34" fmla="*/ 137800 h 300049"/>
                <a:gd name="connsiteX35" fmla="*/ 883010 w 1452480"/>
                <a:gd name="connsiteY35" fmla="*/ 137800 h 300049"/>
                <a:gd name="connsiteX36" fmla="*/ 883010 w 1452480"/>
                <a:gd name="connsiteY36" fmla="*/ 300049 h 300049"/>
                <a:gd name="connsiteX37" fmla="*/ 837291 w 1452480"/>
                <a:gd name="connsiteY37" fmla="*/ 300049 h 300049"/>
                <a:gd name="connsiteX38" fmla="*/ 837291 w 1452480"/>
                <a:gd name="connsiteY38" fmla="*/ 137800 h 300049"/>
                <a:gd name="connsiteX39" fmla="*/ 659475 w 1452480"/>
                <a:gd name="connsiteY39" fmla="*/ 137800 h 300049"/>
                <a:gd name="connsiteX40" fmla="*/ 659475 w 1452480"/>
                <a:gd name="connsiteY40" fmla="*/ 300049 h 300049"/>
                <a:gd name="connsiteX41" fmla="*/ 613756 w 1452480"/>
                <a:gd name="connsiteY41" fmla="*/ 300049 h 300049"/>
                <a:gd name="connsiteX42" fmla="*/ 613756 w 1452480"/>
                <a:gd name="connsiteY42" fmla="*/ 137800 h 300049"/>
                <a:gd name="connsiteX43" fmla="*/ 435940 w 1452480"/>
                <a:gd name="connsiteY43" fmla="*/ 137800 h 300049"/>
                <a:gd name="connsiteX44" fmla="*/ 435940 w 1452480"/>
                <a:gd name="connsiteY44" fmla="*/ 300049 h 300049"/>
                <a:gd name="connsiteX45" fmla="*/ 390221 w 1452480"/>
                <a:gd name="connsiteY45" fmla="*/ 300049 h 300049"/>
                <a:gd name="connsiteX46" fmla="*/ 390221 w 1452480"/>
                <a:gd name="connsiteY46" fmla="*/ 137800 h 300049"/>
                <a:gd name="connsiteX47" fmla="*/ 212405 w 1452480"/>
                <a:gd name="connsiteY47" fmla="*/ 137800 h 300049"/>
                <a:gd name="connsiteX48" fmla="*/ 212405 w 1452480"/>
                <a:gd name="connsiteY48" fmla="*/ 300049 h 300049"/>
                <a:gd name="connsiteX49" fmla="*/ 166686 w 1452480"/>
                <a:gd name="connsiteY49" fmla="*/ 300049 h 300049"/>
                <a:gd name="connsiteX50" fmla="*/ 166686 w 1452480"/>
                <a:gd name="connsiteY50" fmla="*/ 137800 h 300049"/>
                <a:gd name="connsiteX51" fmla="*/ 0 w 1452480"/>
                <a:gd name="connsiteY51" fmla="*/ 137800 h 300049"/>
                <a:gd name="connsiteX52" fmla="*/ 0 w 1452480"/>
                <a:gd name="connsiteY52" fmla="*/ 92081 h 300049"/>
                <a:gd name="connsiteX53" fmla="*/ 166686 w 1452480"/>
                <a:gd name="connsiteY53" fmla="*/ 92081 h 300049"/>
                <a:gd name="connsiteX54" fmla="*/ 166686 w 1452480"/>
                <a:gd name="connsiteY54" fmla="*/ 45719 h 300049"/>
                <a:gd name="connsiteX55" fmla="*/ 0 w 1452480"/>
                <a:gd name="connsiteY55" fmla="*/ 45719 h 3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452480" h="300049">
                  <a:moveTo>
                    <a:pt x="1106545" y="45719"/>
                  </a:moveTo>
                  <a:lnTo>
                    <a:pt x="1106545" y="92081"/>
                  </a:lnTo>
                  <a:lnTo>
                    <a:pt x="1284363" y="92081"/>
                  </a:lnTo>
                  <a:lnTo>
                    <a:pt x="1284363" y="45719"/>
                  </a:lnTo>
                  <a:close/>
                  <a:moveTo>
                    <a:pt x="883010" y="45719"/>
                  </a:moveTo>
                  <a:lnTo>
                    <a:pt x="883010" y="92081"/>
                  </a:lnTo>
                  <a:lnTo>
                    <a:pt x="1060826" y="92081"/>
                  </a:lnTo>
                  <a:lnTo>
                    <a:pt x="1060826" y="45719"/>
                  </a:lnTo>
                  <a:close/>
                  <a:moveTo>
                    <a:pt x="659475" y="45719"/>
                  </a:moveTo>
                  <a:lnTo>
                    <a:pt x="659475" y="92081"/>
                  </a:lnTo>
                  <a:lnTo>
                    <a:pt x="837291" y="92081"/>
                  </a:lnTo>
                  <a:lnTo>
                    <a:pt x="837291" y="45719"/>
                  </a:lnTo>
                  <a:close/>
                  <a:moveTo>
                    <a:pt x="435940" y="45719"/>
                  </a:moveTo>
                  <a:lnTo>
                    <a:pt x="435940" y="92081"/>
                  </a:lnTo>
                  <a:lnTo>
                    <a:pt x="613756" y="92081"/>
                  </a:lnTo>
                  <a:lnTo>
                    <a:pt x="613756" y="45719"/>
                  </a:lnTo>
                  <a:close/>
                  <a:moveTo>
                    <a:pt x="212405" y="45719"/>
                  </a:moveTo>
                  <a:lnTo>
                    <a:pt x="212405" y="92081"/>
                  </a:lnTo>
                  <a:lnTo>
                    <a:pt x="390221" y="92081"/>
                  </a:lnTo>
                  <a:lnTo>
                    <a:pt x="390221" y="45719"/>
                  </a:lnTo>
                  <a:close/>
                  <a:moveTo>
                    <a:pt x="0" y="0"/>
                  </a:moveTo>
                  <a:lnTo>
                    <a:pt x="1452480" y="0"/>
                  </a:lnTo>
                  <a:lnTo>
                    <a:pt x="1452480" y="45719"/>
                  </a:lnTo>
                  <a:lnTo>
                    <a:pt x="1330082" y="45719"/>
                  </a:lnTo>
                  <a:lnTo>
                    <a:pt x="1330082" y="92081"/>
                  </a:lnTo>
                  <a:lnTo>
                    <a:pt x="1452480" y="92081"/>
                  </a:lnTo>
                  <a:lnTo>
                    <a:pt x="1452480" y="137800"/>
                  </a:lnTo>
                  <a:lnTo>
                    <a:pt x="1330082" y="137800"/>
                  </a:lnTo>
                  <a:lnTo>
                    <a:pt x="1330082" y="300049"/>
                  </a:lnTo>
                  <a:lnTo>
                    <a:pt x="1284363" y="300049"/>
                  </a:lnTo>
                  <a:lnTo>
                    <a:pt x="1284363" y="137800"/>
                  </a:lnTo>
                  <a:lnTo>
                    <a:pt x="1106545" y="137800"/>
                  </a:lnTo>
                  <a:lnTo>
                    <a:pt x="1106545" y="300049"/>
                  </a:lnTo>
                  <a:lnTo>
                    <a:pt x="1060826" y="300049"/>
                  </a:lnTo>
                  <a:lnTo>
                    <a:pt x="1060826" y="137800"/>
                  </a:lnTo>
                  <a:lnTo>
                    <a:pt x="883010" y="137800"/>
                  </a:lnTo>
                  <a:lnTo>
                    <a:pt x="883010" y="300049"/>
                  </a:lnTo>
                  <a:lnTo>
                    <a:pt x="837291" y="300049"/>
                  </a:lnTo>
                  <a:lnTo>
                    <a:pt x="837291" y="137800"/>
                  </a:lnTo>
                  <a:lnTo>
                    <a:pt x="659475" y="137800"/>
                  </a:lnTo>
                  <a:lnTo>
                    <a:pt x="659475" y="300049"/>
                  </a:lnTo>
                  <a:lnTo>
                    <a:pt x="613756" y="300049"/>
                  </a:lnTo>
                  <a:lnTo>
                    <a:pt x="613756" y="137800"/>
                  </a:lnTo>
                  <a:lnTo>
                    <a:pt x="435940" y="137800"/>
                  </a:lnTo>
                  <a:lnTo>
                    <a:pt x="435940" y="300049"/>
                  </a:lnTo>
                  <a:lnTo>
                    <a:pt x="390221" y="300049"/>
                  </a:lnTo>
                  <a:lnTo>
                    <a:pt x="390221" y="137800"/>
                  </a:lnTo>
                  <a:lnTo>
                    <a:pt x="212405" y="137800"/>
                  </a:lnTo>
                  <a:lnTo>
                    <a:pt x="212405" y="300049"/>
                  </a:lnTo>
                  <a:lnTo>
                    <a:pt x="166686" y="300049"/>
                  </a:lnTo>
                  <a:lnTo>
                    <a:pt x="166686" y="137800"/>
                  </a:lnTo>
                  <a:lnTo>
                    <a:pt x="0" y="137800"/>
                  </a:lnTo>
                  <a:lnTo>
                    <a:pt x="0" y="92081"/>
                  </a:lnTo>
                  <a:lnTo>
                    <a:pt x="166686" y="92081"/>
                  </a:lnTo>
                  <a:lnTo>
                    <a:pt x="166686" y="45719"/>
                  </a:lnTo>
                  <a:lnTo>
                    <a:pt x="0" y="45719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7" name="正方形/長方形 366">
              <a:extLst>
                <a:ext uri="{FF2B5EF4-FFF2-40B4-BE49-F238E27FC236}">
                  <a16:creationId xmlns:a16="http://schemas.microsoft.com/office/drawing/2014/main" id="{7CDBBD1E-A1E7-4F28-A68C-ACF489F5F23E}"/>
                </a:ext>
              </a:extLst>
            </p:cNvPr>
            <p:cNvSpPr/>
            <p:nvPr/>
          </p:nvSpPr>
          <p:spPr>
            <a:xfrm>
              <a:off x="2552869" y="3564899"/>
              <a:ext cx="3761424" cy="159376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C821A6C1-26C9-4BE6-837E-809633432401}"/>
                </a:ext>
              </a:extLst>
            </p:cNvPr>
            <p:cNvGrpSpPr/>
            <p:nvPr/>
          </p:nvGrpSpPr>
          <p:grpSpPr>
            <a:xfrm>
              <a:off x="3856618" y="3294065"/>
              <a:ext cx="1146780" cy="545146"/>
              <a:chOff x="3856618" y="3294065"/>
              <a:chExt cx="1146780" cy="545146"/>
            </a:xfrm>
          </p:grpSpPr>
          <p:sp>
            <p:nvSpPr>
              <p:cNvPr id="370" name="台形 369">
                <a:extLst>
                  <a:ext uri="{FF2B5EF4-FFF2-40B4-BE49-F238E27FC236}">
                    <a16:creationId xmlns:a16="http://schemas.microsoft.com/office/drawing/2014/main" id="{32D5A272-2842-490C-8228-89825428D02B}"/>
                  </a:ext>
                </a:extLst>
              </p:cNvPr>
              <p:cNvSpPr/>
              <p:nvPr/>
            </p:nvSpPr>
            <p:spPr>
              <a:xfrm>
                <a:off x="3892052" y="3564899"/>
                <a:ext cx="1070969" cy="272092"/>
              </a:xfrm>
              <a:prstGeom prst="trapezoid">
                <a:avLst>
                  <a:gd name="adj" fmla="val 58840"/>
                </a:avLst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47C14F08-6327-4FAF-91EC-99A207FEBD41}"/>
                  </a:ext>
                </a:extLst>
              </p:cNvPr>
              <p:cNvGrpSpPr/>
              <p:nvPr/>
            </p:nvGrpSpPr>
            <p:grpSpPr>
              <a:xfrm>
                <a:off x="3982636" y="3294065"/>
                <a:ext cx="87312" cy="273047"/>
                <a:chOff x="3982636" y="3294065"/>
                <a:chExt cx="87312" cy="273047"/>
              </a:xfrm>
            </p:grpSpPr>
            <p:sp>
              <p:nvSpPr>
                <p:cNvPr id="384" name="四角形: 上の 2 つの角を丸める 383">
                  <a:extLst>
                    <a:ext uri="{FF2B5EF4-FFF2-40B4-BE49-F238E27FC236}">
                      <a16:creationId xmlns:a16="http://schemas.microsoft.com/office/drawing/2014/main" id="{466A92FD-5ED8-44DB-B02C-1D5395501296}"/>
                    </a:ext>
                  </a:extLst>
                </p:cNvPr>
                <p:cNvSpPr/>
                <p:nvPr/>
              </p:nvSpPr>
              <p:spPr>
                <a:xfrm>
                  <a:off x="3995907" y="3367088"/>
                  <a:ext cx="56981" cy="200024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BDC922EA-4970-4AF8-9141-C43D7CA366B0}"/>
                    </a:ext>
                  </a:extLst>
                </p:cNvPr>
                <p:cNvSpPr/>
                <p:nvPr/>
              </p:nvSpPr>
              <p:spPr>
                <a:xfrm>
                  <a:off x="3982636" y="3294065"/>
                  <a:ext cx="87312" cy="873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4C968D7B-2647-4028-A003-D8E3164CD7CA}"/>
                  </a:ext>
                </a:extLst>
              </p:cNvPr>
              <p:cNvGrpSpPr/>
              <p:nvPr/>
            </p:nvGrpSpPr>
            <p:grpSpPr>
              <a:xfrm>
                <a:off x="4787499" y="3294065"/>
                <a:ext cx="87312" cy="273047"/>
                <a:chOff x="3982636" y="3294065"/>
                <a:chExt cx="87312" cy="273047"/>
              </a:xfrm>
            </p:grpSpPr>
            <p:sp>
              <p:nvSpPr>
                <p:cNvPr id="382" name="四角形: 上の 2 つの角を丸める 381">
                  <a:extLst>
                    <a:ext uri="{FF2B5EF4-FFF2-40B4-BE49-F238E27FC236}">
                      <a16:creationId xmlns:a16="http://schemas.microsoft.com/office/drawing/2014/main" id="{02172938-1AC0-4DF0-8E40-4DCB663ECBFA}"/>
                    </a:ext>
                  </a:extLst>
                </p:cNvPr>
                <p:cNvSpPr/>
                <p:nvPr/>
              </p:nvSpPr>
              <p:spPr>
                <a:xfrm>
                  <a:off x="3995907" y="3367088"/>
                  <a:ext cx="56981" cy="200024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7258702B-9D6B-4FC4-B38F-FC531621DC90}"/>
                    </a:ext>
                  </a:extLst>
                </p:cNvPr>
                <p:cNvSpPr/>
                <p:nvPr/>
              </p:nvSpPr>
              <p:spPr>
                <a:xfrm>
                  <a:off x="3982636" y="3294065"/>
                  <a:ext cx="87312" cy="873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3" name="正方形/長方形 372">
                <a:extLst>
                  <a:ext uri="{FF2B5EF4-FFF2-40B4-BE49-F238E27FC236}">
                    <a16:creationId xmlns:a16="http://schemas.microsoft.com/office/drawing/2014/main" id="{E73E7092-A818-4282-BD93-E3A90F927C4D}"/>
                  </a:ext>
                </a:extLst>
              </p:cNvPr>
              <p:cNvSpPr/>
              <p:nvPr/>
            </p:nvSpPr>
            <p:spPr>
              <a:xfrm>
                <a:off x="4030262" y="3540125"/>
                <a:ext cx="818048" cy="87312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正方形/長方形 373">
                <a:extLst>
                  <a:ext uri="{FF2B5EF4-FFF2-40B4-BE49-F238E27FC236}">
                    <a16:creationId xmlns:a16="http://schemas.microsoft.com/office/drawing/2014/main" id="{2341A0A1-6099-49A5-9BDD-4ACBC8B33032}"/>
                  </a:ext>
                </a:extLst>
              </p:cNvPr>
              <p:cNvSpPr/>
              <p:nvPr/>
            </p:nvSpPr>
            <p:spPr>
              <a:xfrm>
                <a:off x="3982722" y="3619500"/>
                <a:ext cx="913128" cy="87312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正方形/長方形 374">
                <a:extLst>
                  <a:ext uri="{FF2B5EF4-FFF2-40B4-BE49-F238E27FC236}">
                    <a16:creationId xmlns:a16="http://schemas.microsoft.com/office/drawing/2014/main" id="{31039F24-532E-490C-A62B-F9E41B57162E}"/>
                  </a:ext>
                </a:extLst>
              </p:cNvPr>
              <p:cNvSpPr/>
              <p:nvPr/>
            </p:nvSpPr>
            <p:spPr>
              <a:xfrm>
                <a:off x="3919222" y="3692525"/>
                <a:ext cx="1040128" cy="87312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434ED33B-4909-416C-9493-76C797DFE561}"/>
                  </a:ext>
                </a:extLst>
              </p:cNvPr>
              <p:cNvGrpSpPr/>
              <p:nvPr/>
            </p:nvGrpSpPr>
            <p:grpSpPr>
              <a:xfrm>
                <a:off x="3856618" y="3566164"/>
                <a:ext cx="87312" cy="273047"/>
                <a:chOff x="3982636" y="3294065"/>
                <a:chExt cx="87312" cy="273047"/>
              </a:xfrm>
            </p:grpSpPr>
            <p:sp>
              <p:nvSpPr>
                <p:cNvPr id="380" name="四角形: 上の 2 つの角を丸める 379">
                  <a:extLst>
                    <a:ext uri="{FF2B5EF4-FFF2-40B4-BE49-F238E27FC236}">
                      <a16:creationId xmlns:a16="http://schemas.microsoft.com/office/drawing/2014/main" id="{15146919-3F5C-4586-9C9A-1E7DBC1DA426}"/>
                    </a:ext>
                  </a:extLst>
                </p:cNvPr>
                <p:cNvSpPr/>
                <p:nvPr/>
              </p:nvSpPr>
              <p:spPr>
                <a:xfrm>
                  <a:off x="3995907" y="3367088"/>
                  <a:ext cx="56981" cy="200024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F3754527-A6CC-41A0-9F59-534FB73B0172}"/>
                    </a:ext>
                  </a:extLst>
                </p:cNvPr>
                <p:cNvSpPr/>
                <p:nvPr/>
              </p:nvSpPr>
              <p:spPr>
                <a:xfrm>
                  <a:off x="3982636" y="3294065"/>
                  <a:ext cx="87312" cy="873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CCA1B1AA-C5F4-4009-8CBF-0ADB2D6E6C3C}"/>
                  </a:ext>
                </a:extLst>
              </p:cNvPr>
              <p:cNvGrpSpPr/>
              <p:nvPr/>
            </p:nvGrpSpPr>
            <p:grpSpPr>
              <a:xfrm>
                <a:off x="4916086" y="3566164"/>
                <a:ext cx="87312" cy="273047"/>
                <a:chOff x="3982636" y="3294065"/>
                <a:chExt cx="87312" cy="273047"/>
              </a:xfrm>
            </p:grpSpPr>
            <p:sp>
              <p:nvSpPr>
                <p:cNvPr id="378" name="四角形: 上の 2 つの角を丸める 377">
                  <a:extLst>
                    <a:ext uri="{FF2B5EF4-FFF2-40B4-BE49-F238E27FC236}">
                      <a16:creationId xmlns:a16="http://schemas.microsoft.com/office/drawing/2014/main" id="{F6F7005F-734C-45A1-9F63-DCA052860181}"/>
                    </a:ext>
                  </a:extLst>
                </p:cNvPr>
                <p:cNvSpPr/>
                <p:nvPr/>
              </p:nvSpPr>
              <p:spPr>
                <a:xfrm>
                  <a:off x="3995907" y="3367088"/>
                  <a:ext cx="56981" cy="200024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C4505792-30D3-4B01-972A-6F52E01F7220}"/>
                    </a:ext>
                  </a:extLst>
                </p:cNvPr>
                <p:cNvSpPr/>
                <p:nvPr/>
              </p:nvSpPr>
              <p:spPr>
                <a:xfrm>
                  <a:off x="3982636" y="3294065"/>
                  <a:ext cx="87312" cy="873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AF41C769-9DBD-4C11-AE2D-5BACBDB16A11}"/>
                </a:ext>
              </a:extLst>
            </p:cNvPr>
            <p:cNvSpPr/>
            <p:nvPr/>
          </p:nvSpPr>
          <p:spPr>
            <a:xfrm>
              <a:off x="2582208" y="1632270"/>
              <a:ext cx="3768737" cy="787400"/>
            </a:xfrm>
            <a:custGeom>
              <a:avLst/>
              <a:gdLst>
                <a:gd name="connsiteX0" fmla="*/ 3729552 w 3768737"/>
                <a:gd name="connsiteY0" fmla="*/ 755419 h 787400"/>
                <a:gd name="connsiteX1" fmla="*/ 3768737 w 3768737"/>
                <a:gd name="connsiteY1" fmla="*/ 773912 h 787400"/>
                <a:gd name="connsiteX2" fmla="*/ 3768737 w 3768737"/>
                <a:gd name="connsiteY2" fmla="*/ 787400 h 787400"/>
                <a:gd name="connsiteX3" fmla="*/ 3729552 w 3768737"/>
                <a:gd name="connsiteY3" fmla="*/ 787400 h 787400"/>
                <a:gd name="connsiteX4" fmla="*/ 39185 w 3768737"/>
                <a:gd name="connsiteY4" fmla="*/ 744942 h 787400"/>
                <a:gd name="connsiteX5" fmla="*/ 39185 w 3768737"/>
                <a:gd name="connsiteY5" fmla="*/ 787400 h 787400"/>
                <a:gd name="connsiteX6" fmla="*/ 0 w 3768737"/>
                <a:gd name="connsiteY6" fmla="*/ 787400 h 787400"/>
                <a:gd name="connsiteX7" fmla="*/ 0 w 3768737"/>
                <a:gd name="connsiteY7" fmla="*/ 763435 h 787400"/>
                <a:gd name="connsiteX8" fmla="*/ 3644809 w 3768737"/>
                <a:gd name="connsiteY8" fmla="*/ 715426 h 787400"/>
                <a:gd name="connsiteX9" fmla="*/ 3683994 w 3768737"/>
                <a:gd name="connsiteY9" fmla="*/ 733919 h 787400"/>
                <a:gd name="connsiteX10" fmla="*/ 3683994 w 3768737"/>
                <a:gd name="connsiteY10" fmla="*/ 787400 h 787400"/>
                <a:gd name="connsiteX11" fmla="*/ 3644809 w 3768737"/>
                <a:gd name="connsiteY11" fmla="*/ 787400 h 787400"/>
                <a:gd name="connsiteX12" fmla="*/ 123948 w 3768737"/>
                <a:gd name="connsiteY12" fmla="*/ 704940 h 787400"/>
                <a:gd name="connsiteX13" fmla="*/ 123948 w 3768737"/>
                <a:gd name="connsiteY13" fmla="*/ 787400 h 787400"/>
                <a:gd name="connsiteX14" fmla="*/ 84763 w 3768737"/>
                <a:gd name="connsiteY14" fmla="*/ 787400 h 787400"/>
                <a:gd name="connsiteX15" fmla="*/ 84763 w 3768737"/>
                <a:gd name="connsiteY15" fmla="*/ 723433 h 787400"/>
                <a:gd name="connsiteX16" fmla="*/ 3560046 w 3768737"/>
                <a:gd name="connsiteY16" fmla="*/ 675424 h 787400"/>
                <a:gd name="connsiteX17" fmla="*/ 3599231 w 3768737"/>
                <a:gd name="connsiteY17" fmla="*/ 693916 h 787400"/>
                <a:gd name="connsiteX18" fmla="*/ 3599231 w 3768737"/>
                <a:gd name="connsiteY18" fmla="*/ 787400 h 787400"/>
                <a:gd name="connsiteX19" fmla="*/ 3560046 w 3768737"/>
                <a:gd name="connsiteY19" fmla="*/ 787400 h 787400"/>
                <a:gd name="connsiteX20" fmla="*/ 208711 w 3768737"/>
                <a:gd name="connsiteY20" fmla="*/ 664938 h 787400"/>
                <a:gd name="connsiteX21" fmla="*/ 208711 w 3768737"/>
                <a:gd name="connsiteY21" fmla="*/ 787400 h 787400"/>
                <a:gd name="connsiteX22" fmla="*/ 169526 w 3768737"/>
                <a:gd name="connsiteY22" fmla="*/ 787400 h 787400"/>
                <a:gd name="connsiteX23" fmla="*/ 169526 w 3768737"/>
                <a:gd name="connsiteY23" fmla="*/ 683430 h 787400"/>
                <a:gd name="connsiteX24" fmla="*/ 3475283 w 3768737"/>
                <a:gd name="connsiteY24" fmla="*/ 635421 h 787400"/>
                <a:gd name="connsiteX25" fmla="*/ 3514468 w 3768737"/>
                <a:gd name="connsiteY25" fmla="*/ 653914 h 787400"/>
                <a:gd name="connsiteX26" fmla="*/ 3514468 w 3768737"/>
                <a:gd name="connsiteY26" fmla="*/ 787400 h 787400"/>
                <a:gd name="connsiteX27" fmla="*/ 3475283 w 3768737"/>
                <a:gd name="connsiteY27" fmla="*/ 787400 h 787400"/>
                <a:gd name="connsiteX28" fmla="*/ 293474 w 3768737"/>
                <a:gd name="connsiteY28" fmla="*/ 624935 h 787400"/>
                <a:gd name="connsiteX29" fmla="*/ 293474 w 3768737"/>
                <a:gd name="connsiteY29" fmla="*/ 787400 h 787400"/>
                <a:gd name="connsiteX30" fmla="*/ 254289 w 3768737"/>
                <a:gd name="connsiteY30" fmla="*/ 787400 h 787400"/>
                <a:gd name="connsiteX31" fmla="*/ 254289 w 3768737"/>
                <a:gd name="connsiteY31" fmla="*/ 643428 h 787400"/>
                <a:gd name="connsiteX32" fmla="*/ 3390520 w 3768737"/>
                <a:gd name="connsiteY32" fmla="*/ 595419 h 787400"/>
                <a:gd name="connsiteX33" fmla="*/ 3429705 w 3768737"/>
                <a:gd name="connsiteY33" fmla="*/ 613911 h 787400"/>
                <a:gd name="connsiteX34" fmla="*/ 3429705 w 3768737"/>
                <a:gd name="connsiteY34" fmla="*/ 787400 h 787400"/>
                <a:gd name="connsiteX35" fmla="*/ 3390520 w 3768737"/>
                <a:gd name="connsiteY35" fmla="*/ 787400 h 787400"/>
                <a:gd name="connsiteX36" fmla="*/ 378237 w 3768737"/>
                <a:gd name="connsiteY36" fmla="*/ 584933 h 787400"/>
                <a:gd name="connsiteX37" fmla="*/ 378237 w 3768737"/>
                <a:gd name="connsiteY37" fmla="*/ 787400 h 787400"/>
                <a:gd name="connsiteX38" fmla="*/ 339052 w 3768737"/>
                <a:gd name="connsiteY38" fmla="*/ 787400 h 787400"/>
                <a:gd name="connsiteX39" fmla="*/ 339052 w 3768737"/>
                <a:gd name="connsiteY39" fmla="*/ 603426 h 787400"/>
                <a:gd name="connsiteX40" fmla="*/ 3305757 w 3768737"/>
                <a:gd name="connsiteY40" fmla="*/ 555416 h 787400"/>
                <a:gd name="connsiteX41" fmla="*/ 3344942 w 3768737"/>
                <a:gd name="connsiteY41" fmla="*/ 573909 h 787400"/>
                <a:gd name="connsiteX42" fmla="*/ 3344942 w 3768737"/>
                <a:gd name="connsiteY42" fmla="*/ 787400 h 787400"/>
                <a:gd name="connsiteX43" fmla="*/ 3305757 w 3768737"/>
                <a:gd name="connsiteY43" fmla="*/ 787400 h 787400"/>
                <a:gd name="connsiteX44" fmla="*/ 463000 w 3768737"/>
                <a:gd name="connsiteY44" fmla="*/ 544931 h 787400"/>
                <a:gd name="connsiteX45" fmla="*/ 463000 w 3768737"/>
                <a:gd name="connsiteY45" fmla="*/ 787400 h 787400"/>
                <a:gd name="connsiteX46" fmla="*/ 423815 w 3768737"/>
                <a:gd name="connsiteY46" fmla="*/ 787400 h 787400"/>
                <a:gd name="connsiteX47" fmla="*/ 423815 w 3768737"/>
                <a:gd name="connsiteY47" fmla="*/ 563423 h 787400"/>
                <a:gd name="connsiteX48" fmla="*/ 3220994 w 3768737"/>
                <a:gd name="connsiteY48" fmla="*/ 515414 h 787400"/>
                <a:gd name="connsiteX49" fmla="*/ 3260179 w 3768737"/>
                <a:gd name="connsiteY49" fmla="*/ 533907 h 787400"/>
                <a:gd name="connsiteX50" fmla="*/ 3260179 w 3768737"/>
                <a:gd name="connsiteY50" fmla="*/ 787400 h 787400"/>
                <a:gd name="connsiteX51" fmla="*/ 3220994 w 3768737"/>
                <a:gd name="connsiteY51" fmla="*/ 787400 h 787400"/>
                <a:gd name="connsiteX52" fmla="*/ 547763 w 3768737"/>
                <a:gd name="connsiteY52" fmla="*/ 504928 h 787400"/>
                <a:gd name="connsiteX53" fmla="*/ 547763 w 3768737"/>
                <a:gd name="connsiteY53" fmla="*/ 787400 h 787400"/>
                <a:gd name="connsiteX54" fmla="*/ 508578 w 3768737"/>
                <a:gd name="connsiteY54" fmla="*/ 787400 h 787400"/>
                <a:gd name="connsiteX55" fmla="*/ 508578 w 3768737"/>
                <a:gd name="connsiteY55" fmla="*/ 523421 h 787400"/>
                <a:gd name="connsiteX56" fmla="*/ 3136231 w 3768737"/>
                <a:gd name="connsiteY56" fmla="*/ 475412 h 787400"/>
                <a:gd name="connsiteX57" fmla="*/ 3175416 w 3768737"/>
                <a:gd name="connsiteY57" fmla="*/ 493904 h 787400"/>
                <a:gd name="connsiteX58" fmla="*/ 3175416 w 3768737"/>
                <a:gd name="connsiteY58" fmla="*/ 787400 h 787400"/>
                <a:gd name="connsiteX59" fmla="*/ 3136231 w 3768737"/>
                <a:gd name="connsiteY59" fmla="*/ 787400 h 787400"/>
                <a:gd name="connsiteX60" fmla="*/ 632526 w 3768737"/>
                <a:gd name="connsiteY60" fmla="*/ 464926 h 787400"/>
                <a:gd name="connsiteX61" fmla="*/ 632526 w 3768737"/>
                <a:gd name="connsiteY61" fmla="*/ 787400 h 787400"/>
                <a:gd name="connsiteX62" fmla="*/ 593341 w 3768737"/>
                <a:gd name="connsiteY62" fmla="*/ 787400 h 787400"/>
                <a:gd name="connsiteX63" fmla="*/ 593341 w 3768737"/>
                <a:gd name="connsiteY63" fmla="*/ 483419 h 787400"/>
                <a:gd name="connsiteX64" fmla="*/ 3051468 w 3768737"/>
                <a:gd name="connsiteY64" fmla="*/ 435409 h 787400"/>
                <a:gd name="connsiteX65" fmla="*/ 3090653 w 3768737"/>
                <a:gd name="connsiteY65" fmla="*/ 453902 h 787400"/>
                <a:gd name="connsiteX66" fmla="*/ 3090653 w 3768737"/>
                <a:gd name="connsiteY66" fmla="*/ 787400 h 787400"/>
                <a:gd name="connsiteX67" fmla="*/ 3051468 w 3768737"/>
                <a:gd name="connsiteY67" fmla="*/ 787400 h 787400"/>
                <a:gd name="connsiteX68" fmla="*/ 717289 w 3768737"/>
                <a:gd name="connsiteY68" fmla="*/ 424924 h 787400"/>
                <a:gd name="connsiteX69" fmla="*/ 717289 w 3768737"/>
                <a:gd name="connsiteY69" fmla="*/ 787400 h 787400"/>
                <a:gd name="connsiteX70" fmla="*/ 678104 w 3768737"/>
                <a:gd name="connsiteY70" fmla="*/ 787400 h 787400"/>
                <a:gd name="connsiteX71" fmla="*/ 678104 w 3768737"/>
                <a:gd name="connsiteY71" fmla="*/ 443416 h 787400"/>
                <a:gd name="connsiteX72" fmla="*/ 2966705 w 3768737"/>
                <a:gd name="connsiteY72" fmla="*/ 395407 h 787400"/>
                <a:gd name="connsiteX73" fmla="*/ 3005890 w 3768737"/>
                <a:gd name="connsiteY73" fmla="*/ 413900 h 787400"/>
                <a:gd name="connsiteX74" fmla="*/ 3005890 w 3768737"/>
                <a:gd name="connsiteY74" fmla="*/ 787400 h 787400"/>
                <a:gd name="connsiteX75" fmla="*/ 2966705 w 3768737"/>
                <a:gd name="connsiteY75" fmla="*/ 787400 h 787400"/>
                <a:gd name="connsiteX76" fmla="*/ 802052 w 3768737"/>
                <a:gd name="connsiteY76" fmla="*/ 384921 h 787400"/>
                <a:gd name="connsiteX77" fmla="*/ 802052 w 3768737"/>
                <a:gd name="connsiteY77" fmla="*/ 787400 h 787400"/>
                <a:gd name="connsiteX78" fmla="*/ 762867 w 3768737"/>
                <a:gd name="connsiteY78" fmla="*/ 787400 h 787400"/>
                <a:gd name="connsiteX79" fmla="*/ 762867 w 3768737"/>
                <a:gd name="connsiteY79" fmla="*/ 403414 h 787400"/>
                <a:gd name="connsiteX80" fmla="*/ 2881942 w 3768737"/>
                <a:gd name="connsiteY80" fmla="*/ 355405 h 787400"/>
                <a:gd name="connsiteX81" fmla="*/ 2921127 w 3768737"/>
                <a:gd name="connsiteY81" fmla="*/ 373897 h 787400"/>
                <a:gd name="connsiteX82" fmla="*/ 2921127 w 3768737"/>
                <a:gd name="connsiteY82" fmla="*/ 787400 h 787400"/>
                <a:gd name="connsiteX83" fmla="*/ 2881942 w 3768737"/>
                <a:gd name="connsiteY83" fmla="*/ 787400 h 787400"/>
                <a:gd name="connsiteX84" fmla="*/ 886815 w 3768737"/>
                <a:gd name="connsiteY84" fmla="*/ 344919 h 787400"/>
                <a:gd name="connsiteX85" fmla="*/ 886815 w 3768737"/>
                <a:gd name="connsiteY85" fmla="*/ 787400 h 787400"/>
                <a:gd name="connsiteX86" fmla="*/ 847630 w 3768737"/>
                <a:gd name="connsiteY86" fmla="*/ 787400 h 787400"/>
                <a:gd name="connsiteX87" fmla="*/ 847630 w 3768737"/>
                <a:gd name="connsiteY87" fmla="*/ 363411 h 787400"/>
                <a:gd name="connsiteX88" fmla="*/ 2797179 w 3768737"/>
                <a:gd name="connsiteY88" fmla="*/ 315402 h 787400"/>
                <a:gd name="connsiteX89" fmla="*/ 2836364 w 3768737"/>
                <a:gd name="connsiteY89" fmla="*/ 333895 h 787400"/>
                <a:gd name="connsiteX90" fmla="*/ 2836364 w 3768737"/>
                <a:gd name="connsiteY90" fmla="*/ 787400 h 787400"/>
                <a:gd name="connsiteX91" fmla="*/ 2797179 w 3768737"/>
                <a:gd name="connsiteY91" fmla="*/ 787400 h 787400"/>
                <a:gd name="connsiteX92" fmla="*/ 971578 w 3768737"/>
                <a:gd name="connsiteY92" fmla="*/ 304916 h 787400"/>
                <a:gd name="connsiteX93" fmla="*/ 971578 w 3768737"/>
                <a:gd name="connsiteY93" fmla="*/ 787400 h 787400"/>
                <a:gd name="connsiteX94" fmla="*/ 932393 w 3768737"/>
                <a:gd name="connsiteY94" fmla="*/ 787400 h 787400"/>
                <a:gd name="connsiteX95" fmla="*/ 932393 w 3768737"/>
                <a:gd name="connsiteY95" fmla="*/ 323409 h 787400"/>
                <a:gd name="connsiteX96" fmla="*/ 2712416 w 3768737"/>
                <a:gd name="connsiteY96" fmla="*/ 275400 h 787400"/>
                <a:gd name="connsiteX97" fmla="*/ 2751601 w 3768737"/>
                <a:gd name="connsiteY97" fmla="*/ 293893 h 787400"/>
                <a:gd name="connsiteX98" fmla="*/ 2751601 w 3768737"/>
                <a:gd name="connsiteY98" fmla="*/ 787400 h 787400"/>
                <a:gd name="connsiteX99" fmla="*/ 2712416 w 3768737"/>
                <a:gd name="connsiteY99" fmla="*/ 787400 h 787400"/>
                <a:gd name="connsiteX100" fmla="*/ 1056341 w 3768737"/>
                <a:gd name="connsiteY100" fmla="*/ 264914 h 787400"/>
                <a:gd name="connsiteX101" fmla="*/ 1056341 w 3768737"/>
                <a:gd name="connsiteY101" fmla="*/ 787400 h 787400"/>
                <a:gd name="connsiteX102" fmla="*/ 1017156 w 3768737"/>
                <a:gd name="connsiteY102" fmla="*/ 787400 h 787400"/>
                <a:gd name="connsiteX103" fmla="*/ 1017156 w 3768737"/>
                <a:gd name="connsiteY103" fmla="*/ 283407 h 787400"/>
                <a:gd name="connsiteX104" fmla="*/ 2627653 w 3768737"/>
                <a:gd name="connsiteY104" fmla="*/ 235398 h 787400"/>
                <a:gd name="connsiteX105" fmla="*/ 2666838 w 3768737"/>
                <a:gd name="connsiteY105" fmla="*/ 253890 h 787400"/>
                <a:gd name="connsiteX106" fmla="*/ 2666838 w 3768737"/>
                <a:gd name="connsiteY106" fmla="*/ 787400 h 787400"/>
                <a:gd name="connsiteX107" fmla="*/ 2627653 w 3768737"/>
                <a:gd name="connsiteY107" fmla="*/ 787400 h 787400"/>
                <a:gd name="connsiteX108" fmla="*/ 1141104 w 3768737"/>
                <a:gd name="connsiteY108" fmla="*/ 224912 h 787400"/>
                <a:gd name="connsiteX109" fmla="*/ 1141104 w 3768737"/>
                <a:gd name="connsiteY109" fmla="*/ 787400 h 787400"/>
                <a:gd name="connsiteX110" fmla="*/ 1101919 w 3768737"/>
                <a:gd name="connsiteY110" fmla="*/ 787400 h 787400"/>
                <a:gd name="connsiteX111" fmla="*/ 1101919 w 3768737"/>
                <a:gd name="connsiteY111" fmla="*/ 243404 h 787400"/>
                <a:gd name="connsiteX112" fmla="*/ 2542890 w 3768737"/>
                <a:gd name="connsiteY112" fmla="*/ 195395 h 787400"/>
                <a:gd name="connsiteX113" fmla="*/ 2582075 w 3768737"/>
                <a:gd name="connsiteY113" fmla="*/ 213888 h 787400"/>
                <a:gd name="connsiteX114" fmla="*/ 2582075 w 3768737"/>
                <a:gd name="connsiteY114" fmla="*/ 787400 h 787400"/>
                <a:gd name="connsiteX115" fmla="*/ 2542890 w 3768737"/>
                <a:gd name="connsiteY115" fmla="*/ 787400 h 787400"/>
                <a:gd name="connsiteX116" fmla="*/ 1225867 w 3768737"/>
                <a:gd name="connsiteY116" fmla="*/ 184909 h 787400"/>
                <a:gd name="connsiteX117" fmla="*/ 1225867 w 3768737"/>
                <a:gd name="connsiteY117" fmla="*/ 787400 h 787400"/>
                <a:gd name="connsiteX118" fmla="*/ 1186682 w 3768737"/>
                <a:gd name="connsiteY118" fmla="*/ 787400 h 787400"/>
                <a:gd name="connsiteX119" fmla="*/ 1186682 w 3768737"/>
                <a:gd name="connsiteY119" fmla="*/ 203402 h 787400"/>
                <a:gd name="connsiteX120" fmla="*/ 2458127 w 3768737"/>
                <a:gd name="connsiteY120" fmla="*/ 155393 h 787400"/>
                <a:gd name="connsiteX121" fmla="*/ 2497312 w 3768737"/>
                <a:gd name="connsiteY121" fmla="*/ 173885 h 787400"/>
                <a:gd name="connsiteX122" fmla="*/ 2497312 w 3768737"/>
                <a:gd name="connsiteY122" fmla="*/ 787400 h 787400"/>
                <a:gd name="connsiteX123" fmla="*/ 2458127 w 3768737"/>
                <a:gd name="connsiteY123" fmla="*/ 787400 h 787400"/>
                <a:gd name="connsiteX124" fmla="*/ 1310630 w 3768737"/>
                <a:gd name="connsiteY124" fmla="*/ 144907 h 787400"/>
                <a:gd name="connsiteX125" fmla="*/ 1310630 w 3768737"/>
                <a:gd name="connsiteY125" fmla="*/ 787400 h 787400"/>
                <a:gd name="connsiteX126" fmla="*/ 1271445 w 3768737"/>
                <a:gd name="connsiteY126" fmla="*/ 787400 h 787400"/>
                <a:gd name="connsiteX127" fmla="*/ 1271445 w 3768737"/>
                <a:gd name="connsiteY127" fmla="*/ 163400 h 787400"/>
                <a:gd name="connsiteX128" fmla="*/ 2373364 w 3768737"/>
                <a:gd name="connsiteY128" fmla="*/ 115390 h 787400"/>
                <a:gd name="connsiteX129" fmla="*/ 2412549 w 3768737"/>
                <a:gd name="connsiteY129" fmla="*/ 133883 h 787400"/>
                <a:gd name="connsiteX130" fmla="*/ 2412549 w 3768737"/>
                <a:gd name="connsiteY130" fmla="*/ 787400 h 787400"/>
                <a:gd name="connsiteX131" fmla="*/ 2373364 w 3768737"/>
                <a:gd name="connsiteY131" fmla="*/ 787400 h 787400"/>
                <a:gd name="connsiteX132" fmla="*/ 1395393 w 3768737"/>
                <a:gd name="connsiteY132" fmla="*/ 104905 h 787400"/>
                <a:gd name="connsiteX133" fmla="*/ 1395393 w 3768737"/>
                <a:gd name="connsiteY133" fmla="*/ 787400 h 787400"/>
                <a:gd name="connsiteX134" fmla="*/ 1356208 w 3768737"/>
                <a:gd name="connsiteY134" fmla="*/ 787400 h 787400"/>
                <a:gd name="connsiteX135" fmla="*/ 1356208 w 3768737"/>
                <a:gd name="connsiteY135" fmla="*/ 123397 h 787400"/>
                <a:gd name="connsiteX136" fmla="*/ 2288601 w 3768737"/>
                <a:gd name="connsiteY136" fmla="*/ 75388 h 787400"/>
                <a:gd name="connsiteX137" fmla="*/ 2327786 w 3768737"/>
                <a:gd name="connsiteY137" fmla="*/ 93881 h 787400"/>
                <a:gd name="connsiteX138" fmla="*/ 2327786 w 3768737"/>
                <a:gd name="connsiteY138" fmla="*/ 787400 h 787400"/>
                <a:gd name="connsiteX139" fmla="*/ 2288601 w 3768737"/>
                <a:gd name="connsiteY139" fmla="*/ 787400 h 787400"/>
                <a:gd name="connsiteX140" fmla="*/ 1480156 w 3768737"/>
                <a:gd name="connsiteY140" fmla="*/ 64902 h 787400"/>
                <a:gd name="connsiteX141" fmla="*/ 1480156 w 3768737"/>
                <a:gd name="connsiteY141" fmla="*/ 787400 h 787400"/>
                <a:gd name="connsiteX142" fmla="*/ 1440971 w 3768737"/>
                <a:gd name="connsiteY142" fmla="*/ 787400 h 787400"/>
                <a:gd name="connsiteX143" fmla="*/ 1440971 w 3768737"/>
                <a:gd name="connsiteY143" fmla="*/ 83395 h 787400"/>
                <a:gd name="connsiteX144" fmla="*/ 2203838 w 3768737"/>
                <a:gd name="connsiteY144" fmla="*/ 35386 h 787400"/>
                <a:gd name="connsiteX145" fmla="*/ 2243023 w 3768737"/>
                <a:gd name="connsiteY145" fmla="*/ 53878 h 787400"/>
                <a:gd name="connsiteX146" fmla="*/ 2243023 w 3768737"/>
                <a:gd name="connsiteY146" fmla="*/ 787400 h 787400"/>
                <a:gd name="connsiteX147" fmla="*/ 2203838 w 3768737"/>
                <a:gd name="connsiteY147" fmla="*/ 787400 h 787400"/>
                <a:gd name="connsiteX148" fmla="*/ 1564919 w 3768737"/>
                <a:gd name="connsiteY148" fmla="*/ 24900 h 787400"/>
                <a:gd name="connsiteX149" fmla="*/ 1564919 w 3768737"/>
                <a:gd name="connsiteY149" fmla="*/ 787400 h 787400"/>
                <a:gd name="connsiteX150" fmla="*/ 1525734 w 3768737"/>
                <a:gd name="connsiteY150" fmla="*/ 787400 h 787400"/>
                <a:gd name="connsiteX151" fmla="*/ 1525734 w 3768737"/>
                <a:gd name="connsiteY151" fmla="*/ 43393 h 787400"/>
                <a:gd name="connsiteX152" fmla="*/ 2119075 w 3768737"/>
                <a:gd name="connsiteY152" fmla="*/ 0 h 787400"/>
                <a:gd name="connsiteX153" fmla="*/ 2128858 w 3768737"/>
                <a:gd name="connsiteY153" fmla="*/ 0 h 787400"/>
                <a:gd name="connsiteX154" fmla="*/ 2158260 w 3768737"/>
                <a:gd name="connsiteY154" fmla="*/ 13876 h 787400"/>
                <a:gd name="connsiteX155" fmla="*/ 2158260 w 3768737"/>
                <a:gd name="connsiteY155" fmla="*/ 787400 h 787400"/>
                <a:gd name="connsiteX156" fmla="*/ 2119075 w 3768737"/>
                <a:gd name="connsiteY156" fmla="*/ 787400 h 787400"/>
                <a:gd name="connsiteX157" fmla="*/ 2034312 w 3768737"/>
                <a:gd name="connsiteY157" fmla="*/ 0 h 787400"/>
                <a:gd name="connsiteX158" fmla="*/ 2073497 w 3768737"/>
                <a:gd name="connsiteY158" fmla="*/ 0 h 787400"/>
                <a:gd name="connsiteX159" fmla="*/ 2073497 w 3768737"/>
                <a:gd name="connsiteY159" fmla="*/ 787400 h 787400"/>
                <a:gd name="connsiteX160" fmla="*/ 2034312 w 3768737"/>
                <a:gd name="connsiteY160" fmla="*/ 787400 h 787400"/>
                <a:gd name="connsiteX161" fmla="*/ 1949549 w 3768737"/>
                <a:gd name="connsiteY161" fmla="*/ 0 h 787400"/>
                <a:gd name="connsiteX162" fmla="*/ 1988734 w 3768737"/>
                <a:gd name="connsiteY162" fmla="*/ 0 h 787400"/>
                <a:gd name="connsiteX163" fmla="*/ 1988734 w 3768737"/>
                <a:gd name="connsiteY163" fmla="*/ 787400 h 787400"/>
                <a:gd name="connsiteX164" fmla="*/ 1949549 w 3768737"/>
                <a:gd name="connsiteY164" fmla="*/ 787400 h 787400"/>
                <a:gd name="connsiteX165" fmla="*/ 1864786 w 3768737"/>
                <a:gd name="connsiteY165" fmla="*/ 0 h 787400"/>
                <a:gd name="connsiteX166" fmla="*/ 1903971 w 3768737"/>
                <a:gd name="connsiteY166" fmla="*/ 0 h 787400"/>
                <a:gd name="connsiteX167" fmla="*/ 1903971 w 3768737"/>
                <a:gd name="connsiteY167" fmla="*/ 787400 h 787400"/>
                <a:gd name="connsiteX168" fmla="*/ 1864786 w 3768737"/>
                <a:gd name="connsiteY168" fmla="*/ 787400 h 787400"/>
                <a:gd name="connsiteX169" fmla="*/ 1780023 w 3768737"/>
                <a:gd name="connsiteY169" fmla="*/ 0 h 787400"/>
                <a:gd name="connsiteX170" fmla="*/ 1819208 w 3768737"/>
                <a:gd name="connsiteY170" fmla="*/ 0 h 787400"/>
                <a:gd name="connsiteX171" fmla="*/ 1819208 w 3768737"/>
                <a:gd name="connsiteY171" fmla="*/ 787400 h 787400"/>
                <a:gd name="connsiteX172" fmla="*/ 1780023 w 3768737"/>
                <a:gd name="connsiteY172" fmla="*/ 787400 h 787400"/>
                <a:gd name="connsiteX173" fmla="*/ 1695260 w 3768737"/>
                <a:gd name="connsiteY173" fmla="*/ 0 h 787400"/>
                <a:gd name="connsiteX174" fmla="*/ 1734445 w 3768737"/>
                <a:gd name="connsiteY174" fmla="*/ 0 h 787400"/>
                <a:gd name="connsiteX175" fmla="*/ 1734445 w 3768737"/>
                <a:gd name="connsiteY175" fmla="*/ 787400 h 787400"/>
                <a:gd name="connsiteX176" fmla="*/ 1695260 w 3768737"/>
                <a:gd name="connsiteY176" fmla="*/ 787400 h 787400"/>
                <a:gd name="connsiteX177" fmla="*/ 1617680 w 3768737"/>
                <a:gd name="connsiteY177" fmla="*/ 0 h 787400"/>
                <a:gd name="connsiteX178" fmla="*/ 1649682 w 3768737"/>
                <a:gd name="connsiteY178" fmla="*/ 0 h 787400"/>
                <a:gd name="connsiteX179" fmla="*/ 1649682 w 3768737"/>
                <a:gd name="connsiteY179" fmla="*/ 787400 h 787400"/>
                <a:gd name="connsiteX180" fmla="*/ 1610497 w 3768737"/>
                <a:gd name="connsiteY180" fmla="*/ 787400 h 787400"/>
                <a:gd name="connsiteX181" fmla="*/ 1610497 w 3768737"/>
                <a:gd name="connsiteY181" fmla="*/ 339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3768737" h="787400">
                  <a:moveTo>
                    <a:pt x="3729552" y="755419"/>
                  </a:moveTo>
                  <a:lnTo>
                    <a:pt x="3768737" y="773912"/>
                  </a:lnTo>
                  <a:lnTo>
                    <a:pt x="3768737" y="787400"/>
                  </a:lnTo>
                  <a:lnTo>
                    <a:pt x="3729552" y="787400"/>
                  </a:lnTo>
                  <a:close/>
                  <a:moveTo>
                    <a:pt x="39185" y="744942"/>
                  </a:moveTo>
                  <a:lnTo>
                    <a:pt x="39185" y="787400"/>
                  </a:lnTo>
                  <a:lnTo>
                    <a:pt x="0" y="787400"/>
                  </a:lnTo>
                  <a:lnTo>
                    <a:pt x="0" y="763435"/>
                  </a:lnTo>
                  <a:close/>
                  <a:moveTo>
                    <a:pt x="3644809" y="715426"/>
                  </a:moveTo>
                  <a:lnTo>
                    <a:pt x="3683994" y="733919"/>
                  </a:lnTo>
                  <a:lnTo>
                    <a:pt x="3683994" y="787400"/>
                  </a:lnTo>
                  <a:lnTo>
                    <a:pt x="3644809" y="787400"/>
                  </a:lnTo>
                  <a:close/>
                  <a:moveTo>
                    <a:pt x="123948" y="704940"/>
                  </a:moveTo>
                  <a:lnTo>
                    <a:pt x="123948" y="787400"/>
                  </a:lnTo>
                  <a:lnTo>
                    <a:pt x="84763" y="787400"/>
                  </a:lnTo>
                  <a:lnTo>
                    <a:pt x="84763" y="723433"/>
                  </a:lnTo>
                  <a:close/>
                  <a:moveTo>
                    <a:pt x="3560046" y="675424"/>
                  </a:moveTo>
                  <a:lnTo>
                    <a:pt x="3599231" y="693916"/>
                  </a:lnTo>
                  <a:lnTo>
                    <a:pt x="3599231" y="787400"/>
                  </a:lnTo>
                  <a:lnTo>
                    <a:pt x="3560046" y="787400"/>
                  </a:lnTo>
                  <a:close/>
                  <a:moveTo>
                    <a:pt x="208711" y="664938"/>
                  </a:moveTo>
                  <a:lnTo>
                    <a:pt x="208711" y="787400"/>
                  </a:lnTo>
                  <a:lnTo>
                    <a:pt x="169526" y="787400"/>
                  </a:lnTo>
                  <a:lnTo>
                    <a:pt x="169526" y="683430"/>
                  </a:lnTo>
                  <a:close/>
                  <a:moveTo>
                    <a:pt x="3475283" y="635421"/>
                  </a:moveTo>
                  <a:lnTo>
                    <a:pt x="3514468" y="653914"/>
                  </a:lnTo>
                  <a:lnTo>
                    <a:pt x="3514468" y="787400"/>
                  </a:lnTo>
                  <a:lnTo>
                    <a:pt x="3475283" y="787400"/>
                  </a:lnTo>
                  <a:close/>
                  <a:moveTo>
                    <a:pt x="293474" y="624935"/>
                  </a:moveTo>
                  <a:lnTo>
                    <a:pt x="293474" y="787400"/>
                  </a:lnTo>
                  <a:lnTo>
                    <a:pt x="254289" y="787400"/>
                  </a:lnTo>
                  <a:lnTo>
                    <a:pt x="254289" y="643428"/>
                  </a:lnTo>
                  <a:close/>
                  <a:moveTo>
                    <a:pt x="3390520" y="595419"/>
                  </a:moveTo>
                  <a:lnTo>
                    <a:pt x="3429705" y="613911"/>
                  </a:lnTo>
                  <a:lnTo>
                    <a:pt x="3429705" y="787400"/>
                  </a:lnTo>
                  <a:lnTo>
                    <a:pt x="3390520" y="787400"/>
                  </a:lnTo>
                  <a:close/>
                  <a:moveTo>
                    <a:pt x="378237" y="584933"/>
                  </a:moveTo>
                  <a:lnTo>
                    <a:pt x="378237" y="787400"/>
                  </a:lnTo>
                  <a:lnTo>
                    <a:pt x="339052" y="787400"/>
                  </a:lnTo>
                  <a:lnTo>
                    <a:pt x="339052" y="603426"/>
                  </a:lnTo>
                  <a:close/>
                  <a:moveTo>
                    <a:pt x="3305757" y="555416"/>
                  </a:moveTo>
                  <a:lnTo>
                    <a:pt x="3344942" y="573909"/>
                  </a:lnTo>
                  <a:lnTo>
                    <a:pt x="3344942" y="787400"/>
                  </a:lnTo>
                  <a:lnTo>
                    <a:pt x="3305757" y="787400"/>
                  </a:lnTo>
                  <a:close/>
                  <a:moveTo>
                    <a:pt x="463000" y="544931"/>
                  </a:moveTo>
                  <a:lnTo>
                    <a:pt x="463000" y="787400"/>
                  </a:lnTo>
                  <a:lnTo>
                    <a:pt x="423815" y="787400"/>
                  </a:lnTo>
                  <a:lnTo>
                    <a:pt x="423815" y="563423"/>
                  </a:lnTo>
                  <a:close/>
                  <a:moveTo>
                    <a:pt x="3220994" y="515414"/>
                  </a:moveTo>
                  <a:lnTo>
                    <a:pt x="3260179" y="533907"/>
                  </a:lnTo>
                  <a:lnTo>
                    <a:pt x="3260179" y="787400"/>
                  </a:lnTo>
                  <a:lnTo>
                    <a:pt x="3220994" y="787400"/>
                  </a:lnTo>
                  <a:close/>
                  <a:moveTo>
                    <a:pt x="547763" y="504928"/>
                  </a:moveTo>
                  <a:lnTo>
                    <a:pt x="547763" y="787400"/>
                  </a:lnTo>
                  <a:lnTo>
                    <a:pt x="508578" y="787400"/>
                  </a:lnTo>
                  <a:lnTo>
                    <a:pt x="508578" y="523421"/>
                  </a:lnTo>
                  <a:close/>
                  <a:moveTo>
                    <a:pt x="3136231" y="475412"/>
                  </a:moveTo>
                  <a:lnTo>
                    <a:pt x="3175416" y="493904"/>
                  </a:lnTo>
                  <a:lnTo>
                    <a:pt x="3175416" y="787400"/>
                  </a:lnTo>
                  <a:lnTo>
                    <a:pt x="3136231" y="787400"/>
                  </a:lnTo>
                  <a:close/>
                  <a:moveTo>
                    <a:pt x="632526" y="464926"/>
                  </a:moveTo>
                  <a:lnTo>
                    <a:pt x="632526" y="787400"/>
                  </a:lnTo>
                  <a:lnTo>
                    <a:pt x="593341" y="787400"/>
                  </a:lnTo>
                  <a:lnTo>
                    <a:pt x="593341" y="483419"/>
                  </a:lnTo>
                  <a:close/>
                  <a:moveTo>
                    <a:pt x="3051468" y="435409"/>
                  </a:moveTo>
                  <a:lnTo>
                    <a:pt x="3090653" y="453902"/>
                  </a:lnTo>
                  <a:lnTo>
                    <a:pt x="3090653" y="787400"/>
                  </a:lnTo>
                  <a:lnTo>
                    <a:pt x="3051468" y="787400"/>
                  </a:lnTo>
                  <a:close/>
                  <a:moveTo>
                    <a:pt x="717289" y="424924"/>
                  </a:moveTo>
                  <a:lnTo>
                    <a:pt x="717289" y="787400"/>
                  </a:lnTo>
                  <a:lnTo>
                    <a:pt x="678104" y="787400"/>
                  </a:lnTo>
                  <a:lnTo>
                    <a:pt x="678104" y="443416"/>
                  </a:lnTo>
                  <a:close/>
                  <a:moveTo>
                    <a:pt x="2966705" y="395407"/>
                  </a:moveTo>
                  <a:lnTo>
                    <a:pt x="3005890" y="413900"/>
                  </a:lnTo>
                  <a:lnTo>
                    <a:pt x="3005890" y="787400"/>
                  </a:lnTo>
                  <a:lnTo>
                    <a:pt x="2966705" y="787400"/>
                  </a:lnTo>
                  <a:close/>
                  <a:moveTo>
                    <a:pt x="802052" y="384921"/>
                  </a:moveTo>
                  <a:lnTo>
                    <a:pt x="802052" y="787400"/>
                  </a:lnTo>
                  <a:lnTo>
                    <a:pt x="762867" y="787400"/>
                  </a:lnTo>
                  <a:lnTo>
                    <a:pt x="762867" y="403414"/>
                  </a:lnTo>
                  <a:close/>
                  <a:moveTo>
                    <a:pt x="2881942" y="355405"/>
                  </a:moveTo>
                  <a:lnTo>
                    <a:pt x="2921127" y="373897"/>
                  </a:lnTo>
                  <a:lnTo>
                    <a:pt x="2921127" y="787400"/>
                  </a:lnTo>
                  <a:lnTo>
                    <a:pt x="2881942" y="787400"/>
                  </a:lnTo>
                  <a:close/>
                  <a:moveTo>
                    <a:pt x="886815" y="344919"/>
                  </a:moveTo>
                  <a:lnTo>
                    <a:pt x="886815" y="787400"/>
                  </a:lnTo>
                  <a:lnTo>
                    <a:pt x="847630" y="787400"/>
                  </a:lnTo>
                  <a:lnTo>
                    <a:pt x="847630" y="363411"/>
                  </a:lnTo>
                  <a:close/>
                  <a:moveTo>
                    <a:pt x="2797179" y="315402"/>
                  </a:moveTo>
                  <a:lnTo>
                    <a:pt x="2836364" y="333895"/>
                  </a:lnTo>
                  <a:lnTo>
                    <a:pt x="2836364" y="787400"/>
                  </a:lnTo>
                  <a:lnTo>
                    <a:pt x="2797179" y="787400"/>
                  </a:lnTo>
                  <a:close/>
                  <a:moveTo>
                    <a:pt x="971578" y="304916"/>
                  </a:moveTo>
                  <a:lnTo>
                    <a:pt x="971578" y="787400"/>
                  </a:lnTo>
                  <a:lnTo>
                    <a:pt x="932393" y="787400"/>
                  </a:lnTo>
                  <a:lnTo>
                    <a:pt x="932393" y="323409"/>
                  </a:lnTo>
                  <a:close/>
                  <a:moveTo>
                    <a:pt x="2712416" y="275400"/>
                  </a:moveTo>
                  <a:lnTo>
                    <a:pt x="2751601" y="293893"/>
                  </a:lnTo>
                  <a:lnTo>
                    <a:pt x="2751601" y="787400"/>
                  </a:lnTo>
                  <a:lnTo>
                    <a:pt x="2712416" y="787400"/>
                  </a:lnTo>
                  <a:close/>
                  <a:moveTo>
                    <a:pt x="1056341" y="264914"/>
                  </a:moveTo>
                  <a:lnTo>
                    <a:pt x="1056341" y="787400"/>
                  </a:lnTo>
                  <a:lnTo>
                    <a:pt x="1017156" y="787400"/>
                  </a:lnTo>
                  <a:lnTo>
                    <a:pt x="1017156" y="283407"/>
                  </a:lnTo>
                  <a:close/>
                  <a:moveTo>
                    <a:pt x="2627653" y="235398"/>
                  </a:moveTo>
                  <a:lnTo>
                    <a:pt x="2666838" y="253890"/>
                  </a:lnTo>
                  <a:lnTo>
                    <a:pt x="2666838" y="787400"/>
                  </a:lnTo>
                  <a:lnTo>
                    <a:pt x="2627653" y="787400"/>
                  </a:lnTo>
                  <a:close/>
                  <a:moveTo>
                    <a:pt x="1141104" y="224912"/>
                  </a:moveTo>
                  <a:lnTo>
                    <a:pt x="1141104" y="787400"/>
                  </a:lnTo>
                  <a:lnTo>
                    <a:pt x="1101919" y="787400"/>
                  </a:lnTo>
                  <a:lnTo>
                    <a:pt x="1101919" y="243404"/>
                  </a:lnTo>
                  <a:close/>
                  <a:moveTo>
                    <a:pt x="2542890" y="195395"/>
                  </a:moveTo>
                  <a:lnTo>
                    <a:pt x="2582075" y="213888"/>
                  </a:lnTo>
                  <a:lnTo>
                    <a:pt x="2582075" y="787400"/>
                  </a:lnTo>
                  <a:lnTo>
                    <a:pt x="2542890" y="787400"/>
                  </a:lnTo>
                  <a:close/>
                  <a:moveTo>
                    <a:pt x="1225867" y="184909"/>
                  </a:moveTo>
                  <a:lnTo>
                    <a:pt x="1225867" y="787400"/>
                  </a:lnTo>
                  <a:lnTo>
                    <a:pt x="1186682" y="787400"/>
                  </a:lnTo>
                  <a:lnTo>
                    <a:pt x="1186682" y="203402"/>
                  </a:lnTo>
                  <a:close/>
                  <a:moveTo>
                    <a:pt x="2458127" y="155393"/>
                  </a:moveTo>
                  <a:lnTo>
                    <a:pt x="2497312" y="173885"/>
                  </a:lnTo>
                  <a:lnTo>
                    <a:pt x="2497312" y="787400"/>
                  </a:lnTo>
                  <a:lnTo>
                    <a:pt x="2458127" y="787400"/>
                  </a:lnTo>
                  <a:close/>
                  <a:moveTo>
                    <a:pt x="1310630" y="144907"/>
                  </a:moveTo>
                  <a:lnTo>
                    <a:pt x="1310630" y="787400"/>
                  </a:lnTo>
                  <a:lnTo>
                    <a:pt x="1271445" y="787400"/>
                  </a:lnTo>
                  <a:lnTo>
                    <a:pt x="1271445" y="163400"/>
                  </a:lnTo>
                  <a:close/>
                  <a:moveTo>
                    <a:pt x="2373364" y="115390"/>
                  </a:moveTo>
                  <a:lnTo>
                    <a:pt x="2412549" y="133883"/>
                  </a:lnTo>
                  <a:lnTo>
                    <a:pt x="2412549" y="787400"/>
                  </a:lnTo>
                  <a:lnTo>
                    <a:pt x="2373364" y="787400"/>
                  </a:lnTo>
                  <a:close/>
                  <a:moveTo>
                    <a:pt x="1395393" y="104905"/>
                  </a:moveTo>
                  <a:lnTo>
                    <a:pt x="1395393" y="787400"/>
                  </a:lnTo>
                  <a:lnTo>
                    <a:pt x="1356208" y="787400"/>
                  </a:lnTo>
                  <a:lnTo>
                    <a:pt x="1356208" y="123397"/>
                  </a:lnTo>
                  <a:close/>
                  <a:moveTo>
                    <a:pt x="2288601" y="75388"/>
                  </a:moveTo>
                  <a:lnTo>
                    <a:pt x="2327786" y="93881"/>
                  </a:lnTo>
                  <a:lnTo>
                    <a:pt x="2327786" y="787400"/>
                  </a:lnTo>
                  <a:lnTo>
                    <a:pt x="2288601" y="787400"/>
                  </a:lnTo>
                  <a:close/>
                  <a:moveTo>
                    <a:pt x="1480156" y="64902"/>
                  </a:moveTo>
                  <a:lnTo>
                    <a:pt x="1480156" y="787400"/>
                  </a:lnTo>
                  <a:lnTo>
                    <a:pt x="1440971" y="787400"/>
                  </a:lnTo>
                  <a:lnTo>
                    <a:pt x="1440971" y="83395"/>
                  </a:lnTo>
                  <a:close/>
                  <a:moveTo>
                    <a:pt x="2203838" y="35386"/>
                  </a:moveTo>
                  <a:lnTo>
                    <a:pt x="2243023" y="53878"/>
                  </a:lnTo>
                  <a:lnTo>
                    <a:pt x="2243023" y="787400"/>
                  </a:lnTo>
                  <a:lnTo>
                    <a:pt x="2203838" y="787400"/>
                  </a:lnTo>
                  <a:close/>
                  <a:moveTo>
                    <a:pt x="1564919" y="24900"/>
                  </a:moveTo>
                  <a:lnTo>
                    <a:pt x="1564919" y="787400"/>
                  </a:lnTo>
                  <a:lnTo>
                    <a:pt x="1525734" y="787400"/>
                  </a:lnTo>
                  <a:lnTo>
                    <a:pt x="1525734" y="43393"/>
                  </a:lnTo>
                  <a:close/>
                  <a:moveTo>
                    <a:pt x="2119075" y="0"/>
                  </a:moveTo>
                  <a:lnTo>
                    <a:pt x="2128858" y="0"/>
                  </a:lnTo>
                  <a:lnTo>
                    <a:pt x="2158260" y="13876"/>
                  </a:lnTo>
                  <a:lnTo>
                    <a:pt x="2158260" y="787400"/>
                  </a:lnTo>
                  <a:lnTo>
                    <a:pt x="2119075" y="787400"/>
                  </a:lnTo>
                  <a:close/>
                  <a:moveTo>
                    <a:pt x="2034312" y="0"/>
                  </a:moveTo>
                  <a:lnTo>
                    <a:pt x="2073497" y="0"/>
                  </a:lnTo>
                  <a:lnTo>
                    <a:pt x="2073497" y="787400"/>
                  </a:lnTo>
                  <a:lnTo>
                    <a:pt x="2034312" y="787400"/>
                  </a:lnTo>
                  <a:close/>
                  <a:moveTo>
                    <a:pt x="1949549" y="0"/>
                  </a:moveTo>
                  <a:lnTo>
                    <a:pt x="1988734" y="0"/>
                  </a:lnTo>
                  <a:lnTo>
                    <a:pt x="1988734" y="787400"/>
                  </a:lnTo>
                  <a:lnTo>
                    <a:pt x="1949549" y="787400"/>
                  </a:lnTo>
                  <a:close/>
                  <a:moveTo>
                    <a:pt x="1864786" y="0"/>
                  </a:moveTo>
                  <a:lnTo>
                    <a:pt x="1903971" y="0"/>
                  </a:lnTo>
                  <a:lnTo>
                    <a:pt x="1903971" y="787400"/>
                  </a:lnTo>
                  <a:lnTo>
                    <a:pt x="1864786" y="787400"/>
                  </a:lnTo>
                  <a:close/>
                  <a:moveTo>
                    <a:pt x="1780023" y="0"/>
                  </a:moveTo>
                  <a:lnTo>
                    <a:pt x="1819208" y="0"/>
                  </a:lnTo>
                  <a:lnTo>
                    <a:pt x="1819208" y="787400"/>
                  </a:lnTo>
                  <a:lnTo>
                    <a:pt x="1780023" y="787400"/>
                  </a:lnTo>
                  <a:close/>
                  <a:moveTo>
                    <a:pt x="1695260" y="0"/>
                  </a:moveTo>
                  <a:lnTo>
                    <a:pt x="1734445" y="0"/>
                  </a:lnTo>
                  <a:lnTo>
                    <a:pt x="1734445" y="787400"/>
                  </a:lnTo>
                  <a:lnTo>
                    <a:pt x="1695260" y="787400"/>
                  </a:lnTo>
                  <a:close/>
                  <a:moveTo>
                    <a:pt x="1617680" y="0"/>
                  </a:moveTo>
                  <a:lnTo>
                    <a:pt x="1649682" y="0"/>
                  </a:lnTo>
                  <a:lnTo>
                    <a:pt x="1649682" y="787400"/>
                  </a:lnTo>
                  <a:lnTo>
                    <a:pt x="1610497" y="787400"/>
                  </a:lnTo>
                  <a:lnTo>
                    <a:pt x="1610497" y="339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390" name="テキスト ボックス 389">
            <a:extLst>
              <a:ext uri="{FF2B5EF4-FFF2-40B4-BE49-F238E27FC236}">
                <a16:creationId xmlns:a16="http://schemas.microsoft.com/office/drawing/2014/main" id="{959A2369-D5A9-4895-9286-729D9E17533F}"/>
              </a:ext>
            </a:extLst>
          </p:cNvPr>
          <p:cNvSpPr txBox="1"/>
          <p:nvPr/>
        </p:nvSpPr>
        <p:spPr>
          <a:xfrm>
            <a:off x="8493976" y="348132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南部鉄器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1" name="吹き出し: 円形 390">
            <a:extLst>
              <a:ext uri="{FF2B5EF4-FFF2-40B4-BE49-F238E27FC236}">
                <a16:creationId xmlns:a16="http://schemas.microsoft.com/office/drawing/2014/main" id="{69CB077B-BF4F-4853-950A-B5F2B14C8B03}"/>
              </a:ext>
            </a:extLst>
          </p:cNvPr>
          <p:cNvSpPr/>
          <p:nvPr/>
        </p:nvSpPr>
        <p:spPr>
          <a:xfrm>
            <a:off x="8219118" y="943305"/>
            <a:ext cx="869040" cy="559029"/>
          </a:xfrm>
          <a:prstGeom prst="wedgeEllipseCallout">
            <a:avLst>
              <a:gd name="adj1" fmla="val -34222"/>
              <a:gd name="adj2" fmla="val 7843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伝統</a:t>
            </a:r>
          </a:p>
        </p:txBody>
      </p: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40E1D2FD-EB73-4B30-B79B-11D2A6F2DC61}"/>
              </a:ext>
            </a:extLst>
          </p:cNvPr>
          <p:cNvGrpSpPr/>
          <p:nvPr/>
        </p:nvGrpSpPr>
        <p:grpSpPr>
          <a:xfrm>
            <a:off x="316392" y="2146961"/>
            <a:ext cx="1407489" cy="1372218"/>
            <a:chOff x="3415392" y="3171098"/>
            <a:chExt cx="2786108" cy="2716291"/>
          </a:xfrm>
        </p:grpSpPr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3A422E2C-0B5C-4948-B694-A6F2A277356A}"/>
                </a:ext>
              </a:extLst>
            </p:cNvPr>
            <p:cNvGrpSpPr/>
            <p:nvPr/>
          </p:nvGrpSpPr>
          <p:grpSpPr>
            <a:xfrm>
              <a:off x="3467378" y="3171098"/>
              <a:ext cx="2734122" cy="2716291"/>
              <a:chOff x="2182484" y="3171098"/>
              <a:chExt cx="2734122" cy="2716291"/>
            </a:xfrm>
          </p:grpSpPr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92B89CE4-2739-4746-A6CB-2B355B790906}"/>
                  </a:ext>
                </a:extLst>
              </p:cNvPr>
              <p:cNvSpPr/>
              <p:nvPr/>
            </p:nvSpPr>
            <p:spPr>
              <a:xfrm>
                <a:off x="3055063" y="5104130"/>
                <a:ext cx="988964" cy="783259"/>
              </a:xfrm>
              <a:custGeom>
                <a:avLst/>
                <a:gdLst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6569 w 765440"/>
                  <a:gd name="connsiteY9" fmla="*/ 725048 h 969807"/>
                  <a:gd name="connsiteX10" fmla="*/ 3356 w 765440"/>
                  <a:gd name="connsiteY10" fmla="*/ 709132 h 969807"/>
                  <a:gd name="connsiteX11" fmla="*/ 3356 w 765440"/>
                  <a:gd name="connsiteY11" fmla="*/ 247436 h 969807"/>
                  <a:gd name="connsiteX12" fmla="*/ 6282 w 765440"/>
                  <a:gd name="connsiteY12" fmla="*/ 232941 h 969807"/>
                  <a:gd name="connsiteX13" fmla="*/ 1720 w 765440"/>
                  <a:gd name="connsiteY13" fmla="*/ 208209 h 969807"/>
                  <a:gd name="connsiteX14" fmla="*/ 382720 w 765440"/>
                  <a:gd name="connsiteY14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6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65440 w 765440"/>
                  <a:gd name="connsiteY5" fmla="*/ 760659 h 969807"/>
                  <a:gd name="connsiteX6" fmla="*/ 382720 w 765440"/>
                  <a:gd name="connsiteY6" fmla="*/ 969807 h 969807"/>
                  <a:gd name="connsiteX7" fmla="*/ 0 w 765440"/>
                  <a:gd name="connsiteY7" fmla="*/ 760659 h 969807"/>
                  <a:gd name="connsiteX8" fmla="*/ 3356 w 765440"/>
                  <a:gd name="connsiteY8" fmla="*/ 709132 h 969807"/>
                  <a:gd name="connsiteX9" fmla="*/ 3356 w 765440"/>
                  <a:gd name="connsiteY9" fmla="*/ 247436 h 969807"/>
                  <a:gd name="connsiteX10" fmla="*/ 6282 w 765440"/>
                  <a:gd name="connsiteY10" fmla="*/ 232941 h 969807"/>
                  <a:gd name="connsiteX11" fmla="*/ 1720 w 765440"/>
                  <a:gd name="connsiteY11" fmla="*/ 208209 h 969807"/>
                  <a:gd name="connsiteX12" fmla="*/ 382720 w 765440"/>
                  <a:gd name="connsiteY12" fmla="*/ 0 h 969807"/>
                  <a:gd name="connsiteX0" fmla="*/ 1720 w 765440"/>
                  <a:gd name="connsiteY0" fmla="*/ 3033 h 764631"/>
                  <a:gd name="connsiteX1" fmla="*/ 763720 w 765440"/>
                  <a:gd name="connsiteY1" fmla="*/ 3033 h 764631"/>
                  <a:gd name="connsiteX2" fmla="*/ 759333 w 765440"/>
                  <a:gd name="connsiteY2" fmla="*/ 26818 h 764631"/>
                  <a:gd name="connsiteX3" fmla="*/ 762450 w 765440"/>
                  <a:gd name="connsiteY3" fmla="*/ 42260 h 764631"/>
                  <a:gd name="connsiteX4" fmla="*/ 762450 w 765440"/>
                  <a:gd name="connsiteY4" fmla="*/ 503956 h 764631"/>
                  <a:gd name="connsiteX5" fmla="*/ 765440 w 765440"/>
                  <a:gd name="connsiteY5" fmla="*/ 555483 h 764631"/>
                  <a:gd name="connsiteX6" fmla="*/ 382720 w 765440"/>
                  <a:gd name="connsiteY6" fmla="*/ 764631 h 764631"/>
                  <a:gd name="connsiteX7" fmla="*/ 0 w 765440"/>
                  <a:gd name="connsiteY7" fmla="*/ 555483 h 764631"/>
                  <a:gd name="connsiteX8" fmla="*/ 3356 w 765440"/>
                  <a:gd name="connsiteY8" fmla="*/ 503956 h 764631"/>
                  <a:gd name="connsiteX9" fmla="*/ 3356 w 765440"/>
                  <a:gd name="connsiteY9" fmla="*/ 42260 h 764631"/>
                  <a:gd name="connsiteX10" fmla="*/ 6282 w 765440"/>
                  <a:gd name="connsiteY10" fmla="*/ 27765 h 764631"/>
                  <a:gd name="connsiteX11" fmla="*/ 1720 w 765440"/>
                  <a:gd name="connsiteY11" fmla="*/ 3033 h 764631"/>
                  <a:gd name="connsiteX0" fmla="*/ 6282 w 765440"/>
                  <a:gd name="connsiteY0" fmla="*/ 24732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10" fmla="*/ 6282 w 765440"/>
                  <a:gd name="connsiteY10" fmla="*/ 24732 h 761598"/>
                  <a:gd name="connsiteX0" fmla="*/ 3356 w 765440"/>
                  <a:gd name="connsiteY0" fmla="*/ 39227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15442 h 737813"/>
                  <a:gd name="connsiteX3" fmla="*/ 762450 w 765440"/>
                  <a:gd name="connsiteY3" fmla="*/ 477138 h 737813"/>
                  <a:gd name="connsiteX4" fmla="*/ 765440 w 765440"/>
                  <a:gd name="connsiteY4" fmla="*/ 528665 h 737813"/>
                  <a:gd name="connsiteX5" fmla="*/ 382720 w 765440"/>
                  <a:gd name="connsiteY5" fmla="*/ 737813 h 737813"/>
                  <a:gd name="connsiteX6" fmla="*/ 0 w 765440"/>
                  <a:gd name="connsiteY6" fmla="*/ 528665 h 737813"/>
                  <a:gd name="connsiteX7" fmla="*/ 3356 w 765440"/>
                  <a:gd name="connsiteY7" fmla="*/ 477138 h 737813"/>
                  <a:gd name="connsiteX8" fmla="*/ 3356 w 765440"/>
                  <a:gd name="connsiteY8" fmla="*/ 15442 h 737813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3356 w 765440"/>
                  <a:gd name="connsiteY7" fmla="*/ 15442 h 737813"/>
                  <a:gd name="connsiteX0" fmla="*/ 6970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69706 w 765440"/>
                  <a:gd name="connsiteY7" fmla="*/ 15442 h 737813"/>
                  <a:gd name="connsiteX0" fmla="*/ 69706 w 765440"/>
                  <a:gd name="connsiteY0" fmla="*/ 9509 h 731880"/>
                  <a:gd name="connsiteX1" fmla="*/ 675782 w 765440"/>
                  <a:gd name="connsiteY1" fmla="*/ 0 h 731880"/>
                  <a:gd name="connsiteX2" fmla="*/ 762450 w 765440"/>
                  <a:gd name="connsiteY2" fmla="*/ 471205 h 731880"/>
                  <a:gd name="connsiteX3" fmla="*/ 765440 w 765440"/>
                  <a:gd name="connsiteY3" fmla="*/ 522732 h 731880"/>
                  <a:gd name="connsiteX4" fmla="*/ 382720 w 765440"/>
                  <a:gd name="connsiteY4" fmla="*/ 731880 h 731880"/>
                  <a:gd name="connsiteX5" fmla="*/ 0 w 765440"/>
                  <a:gd name="connsiteY5" fmla="*/ 522732 h 731880"/>
                  <a:gd name="connsiteX6" fmla="*/ 3356 w 765440"/>
                  <a:gd name="connsiteY6" fmla="*/ 471205 h 731880"/>
                  <a:gd name="connsiteX7" fmla="*/ 69706 w 765440"/>
                  <a:gd name="connsiteY7" fmla="*/ 9509 h 731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5440" h="731880">
                    <a:moveTo>
                      <a:pt x="69706" y="9509"/>
                    </a:moveTo>
                    <a:lnTo>
                      <a:pt x="675782" y="0"/>
                    </a:lnTo>
                    <a:lnTo>
                      <a:pt x="762450" y="471205"/>
                    </a:lnTo>
                    <a:lnTo>
                      <a:pt x="765440" y="522732"/>
                    </a:lnTo>
                    <a:cubicBezTo>
                      <a:pt x="765440" y="638241"/>
                      <a:pt x="594090" y="731880"/>
                      <a:pt x="382720" y="731880"/>
                    </a:cubicBezTo>
                    <a:cubicBezTo>
                      <a:pt x="171350" y="731880"/>
                      <a:pt x="0" y="638241"/>
                      <a:pt x="0" y="522732"/>
                    </a:cubicBezTo>
                    <a:lnTo>
                      <a:pt x="3356" y="471205"/>
                    </a:lnTo>
                    <a:lnTo>
                      <a:pt x="69706" y="9509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990000"/>
                  </a:gs>
                  <a:gs pos="0">
                    <a:srgbClr val="99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617274197">
                      <a:custGeom>
                        <a:avLst/>
                        <a:gdLst>
                          <a:gd name="connsiteX0" fmla="*/ 167488 w 334976"/>
                          <a:gd name="connsiteY0" fmla="*/ 0 h 252522"/>
                          <a:gd name="connsiteX1" fmla="*/ 334223 w 334976"/>
                          <a:gd name="connsiteY1" fmla="*/ 54214 h 252522"/>
                          <a:gd name="connsiteX2" fmla="*/ 332303 w 334976"/>
                          <a:gd name="connsiteY2" fmla="*/ 60407 h 252522"/>
                          <a:gd name="connsiteX3" fmla="*/ 333667 w 334976"/>
                          <a:gd name="connsiteY3" fmla="*/ 64428 h 252522"/>
                          <a:gd name="connsiteX4" fmla="*/ 333667 w 334976"/>
                          <a:gd name="connsiteY4" fmla="*/ 184646 h 252522"/>
                          <a:gd name="connsiteX5" fmla="*/ 332177 w 334976"/>
                          <a:gd name="connsiteY5" fmla="*/ 189037 h 252522"/>
                          <a:gd name="connsiteX6" fmla="*/ 334976 w 334976"/>
                          <a:gd name="connsiteY6" fmla="*/ 198063 h 252522"/>
                          <a:gd name="connsiteX7" fmla="*/ 167488 w 334976"/>
                          <a:gd name="connsiteY7" fmla="*/ 252522 h 252522"/>
                          <a:gd name="connsiteX8" fmla="*/ 0 w 334976"/>
                          <a:gd name="connsiteY8" fmla="*/ 198063 h 252522"/>
                          <a:gd name="connsiteX9" fmla="*/ 2874 w 334976"/>
                          <a:gd name="connsiteY9" fmla="*/ 188790 h 252522"/>
                          <a:gd name="connsiteX10" fmla="*/ 1468 w 334976"/>
                          <a:gd name="connsiteY10" fmla="*/ 184646 h 252522"/>
                          <a:gd name="connsiteX11" fmla="*/ 1468 w 334976"/>
                          <a:gd name="connsiteY11" fmla="*/ 64428 h 252522"/>
                          <a:gd name="connsiteX12" fmla="*/ 2749 w 334976"/>
                          <a:gd name="connsiteY12" fmla="*/ 60654 h 252522"/>
                          <a:gd name="connsiteX13" fmla="*/ 752 w 334976"/>
                          <a:gd name="connsiteY13" fmla="*/ 54214 h 252522"/>
                          <a:gd name="connsiteX14" fmla="*/ 167488 w 334976"/>
                          <a:gd name="connsiteY14" fmla="*/ 0 h 2525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34976" h="252522" fill="none" extrusionOk="0">
                            <a:moveTo>
                              <a:pt x="167488" y="0"/>
                            </a:moveTo>
                            <a:cubicBezTo>
                              <a:pt x="261439" y="7526"/>
                              <a:pt x="341913" y="20064"/>
                              <a:pt x="334223" y="54214"/>
                            </a:cubicBezTo>
                            <a:cubicBezTo>
                              <a:pt x="333952" y="56568"/>
                              <a:pt x="332609" y="57194"/>
                              <a:pt x="332303" y="60407"/>
                            </a:cubicBezTo>
                            <a:cubicBezTo>
                              <a:pt x="333046" y="62174"/>
                              <a:pt x="332824" y="62555"/>
                              <a:pt x="333667" y="64428"/>
                            </a:cubicBezTo>
                            <a:cubicBezTo>
                              <a:pt x="345872" y="106975"/>
                              <a:pt x="326929" y="143966"/>
                              <a:pt x="333667" y="184646"/>
                            </a:cubicBezTo>
                            <a:cubicBezTo>
                              <a:pt x="333595" y="186031"/>
                              <a:pt x="332470" y="187274"/>
                              <a:pt x="332177" y="189037"/>
                            </a:cubicBezTo>
                            <a:cubicBezTo>
                              <a:pt x="333841" y="192084"/>
                              <a:pt x="333311" y="195750"/>
                              <a:pt x="334976" y="198063"/>
                            </a:cubicBezTo>
                            <a:cubicBezTo>
                              <a:pt x="316302" y="241312"/>
                              <a:pt x="266096" y="245334"/>
                              <a:pt x="167488" y="252522"/>
                            </a:cubicBezTo>
                            <a:cubicBezTo>
                              <a:pt x="71974" y="245856"/>
                              <a:pt x="3830" y="224210"/>
                              <a:pt x="0" y="198063"/>
                            </a:cubicBezTo>
                            <a:cubicBezTo>
                              <a:pt x="997" y="194592"/>
                              <a:pt x="2914" y="192347"/>
                              <a:pt x="2874" y="188790"/>
                            </a:cubicBezTo>
                            <a:cubicBezTo>
                              <a:pt x="2263" y="188039"/>
                              <a:pt x="2116" y="185600"/>
                              <a:pt x="1468" y="184646"/>
                            </a:cubicBezTo>
                            <a:cubicBezTo>
                              <a:pt x="-12086" y="146609"/>
                              <a:pt x="10011" y="110159"/>
                              <a:pt x="1468" y="64428"/>
                            </a:cubicBezTo>
                            <a:cubicBezTo>
                              <a:pt x="1622" y="62783"/>
                              <a:pt x="2504" y="61588"/>
                              <a:pt x="2749" y="60654"/>
                            </a:cubicBezTo>
                            <a:cubicBezTo>
                              <a:pt x="2066" y="59033"/>
                              <a:pt x="1562" y="55416"/>
                              <a:pt x="752" y="54214"/>
                            </a:cubicBezTo>
                            <a:cubicBezTo>
                              <a:pt x="3957" y="45988"/>
                              <a:pt x="75498" y="-1956"/>
                              <a:pt x="167488" y="0"/>
                            </a:cubicBezTo>
                            <a:close/>
                          </a:path>
                          <a:path w="334976" h="252522" stroke="0" extrusionOk="0">
                            <a:moveTo>
                              <a:pt x="167488" y="0"/>
                            </a:moveTo>
                            <a:cubicBezTo>
                              <a:pt x="261034" y="7603"/>
                              <a:pt x="335270" y="23426"/>
                              <a:pt x="334223" y="54214"/>
                            </a:cubicBezTo>
                            <a:cubicBezTo>
                              <a:pt x="334333" y="55608"/>
                              <a:pt x="332395" y="58956"/>
                              <a:pt x="332303" y="60407"/>
                            </a:cubicBezTo>
                            <a:cubicBezTo>
                              <a:pt x="332815" y="61729"/>
                              <a:pt x="332569" y="62713"/>
                              <a:pt x="333667" y="64428"/>
                            </a:cubicBezTo>
                            <a:cubicBezTo>
                              <a:pt x="338733" y="96012"/>
                              <a:pt x="327003" y="139328"/>
                              <a:pt x="333667" y="184646"/>
                            </a:cubicBezTo>
                            <a:cubicBezTo>
                              <a:pt x="333578" y="186410"/>
                              <a:pt x="332385" y="186928"/>
                              <a:pt x="332177" y="189037"/>
                            </a:cubicBezTo>
                            <a:cubicBezTo>
                              <a:pt x="333293" y="192208"/>
                              <a:pt x="333570" y="194628"/>
                              <a:pt x="334976" y="198063"/>
                            </a:cubicBezTo>
                            <a:cubicBezTo>
                              <a:pt x="336153" y="224312"/>
                              <a:pt x="269718" y="261745"/>
                              <a:pt x="167488" y="252522"/>
                            </a:cubicBezTo>
                            <a:cubicBezTo>
                              <a:pt x="79263" y="254101"/>
                              <a:pt x="-3512" y="235770"/>
                              <a:pt x="0" y="198063"/>
                            </a:cubicBezTo>
                            <a:cubicBezTo>
                              <a:pt x="231" y="194652"/>
                              <a:pt x="2451" y="191205"/>
                              <a:pt x="2874" y="188790"/>
                            </a:cubicBezTo>
                            <a:cubicBezTo>
                              <a:pt x="2418" y="188016"/>
                              <a:pt x="2159" y="185479"/>
                              <a:pt x="1468" y="184646"/>
                            </a:cubicBezTo>
                            <a:cubicBezTo>
                              <a:pt x="-6047" y="158445"/>
                              <a:pt x="6355" y="96588"/>
                              <a:pt x="1468" y="64428"/>
                            </a:cubicBezTo>
                            <a:cubicBezTo>
                              <a:pt x="1361" y="63463"/>
                              <a:pt x="2825" y="61669"/>
                              <a:pt x="2749" y="60654"/>
                            </a:cubicBezTo>
                            <a:cubicBezTo>
                              <a:pt x="1136" y="57765"/>
                              <a:pt x="1623" y="56042"/>
                              <a:pt x="752" y="54214"/>
                            </a:cubicBezTo>
                            <a:cubicBezTo>
                              <a:pt x="993" y="17006"/>
                              <a:pt x="77071" y="8856"/>
                              <a:pt x="16748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A8F5672E-BC0D-4C8B-B8C5-FA7E2A83F188}"/>
                  </a:ext>
                </a:extLst>
              </p:cNvPr>
              <p:cNvSpPr/>
              <p:nvPr/>
            </p:nvSpPr>
            <p:spPr>
              <a:xfrm>
                <a:off x="2182484" y="3171098"/>
                <a:ext cx="2734122" cy="2389986"/>
              </a:xfrm>
              <a:custGeom>
                <a:avLst/>
                <a:gdLst>
                  <a:gd name="connsiteX0" fmla="*/ 1367061 w 2734122"/>
                  <a:gd name="connsiteY0" fmla="*/ 0 h 2389986"/>
                  <a:gd name="connsiteX1" fmla="*/ 2727064 w 2734122"/>
                  <a:gd name="connsiteY1" fmla="*/ 806403 h 2389986"/>
                  <a:gd name="connsiteX2" fmla="*/ 2732675 w 2734122"/>
                  <a:gd name="connsiteY2" fmla="*/ 879408 h 2389986"/>
                  <a:gd name="connsiteX3" fmla="*/ 2734122 w 2734122"/>
                  <a:gd name="connsiteY3" fmla="*/ 879408 h 2389986"/>
                  <a:gd name="connsiteX4" fmla="*/ 2734122 w 2734122"/>
                  <a:gd name="connsiteY4" fmla="*/ 898243 h 2389986"/>
                  <a:gd name="connsiteX5" fmla="*/ 2734122 w 2734122"/>
                  <a:gd name="connsiteY5" fmla="*/ 1308954 h 2389986"/>
                  <a:gd name="connsiteX6" fmla="*/ 2734122 w 2734122"/>
                  <a:gd name="connsiteY6" fmla="*/ 1343752 h 2389986"/>
                  <a:gd name="connsiteX7" fmla="*/ 2731900 w 2734122"/>
                  <a:gd name="connsiteY7" fmla="*/ 1343752 h 2389986"/>
                  <a:gd name="connsiteX8" fmla="*/ 2727064 w 2734122"/>
                  <a:gd name="connsiteY8" fmla="*/ 1419483 h 2389986"/>
                  <a:gd name="connsiteX9" fmla="*/ 1367061 w 2734122"/>
                  <a:gd name="connsiteY9" fmla="*/ 2389986 h 2389986"/>
                  <a:gd name="connsiteX10" fmla="*/ 7058 w 2734122"/>
                  <a:gd name="connsiteY10" fmla="*/ 1419483 h 2389986"/>
                  <a:gd name="connsiteX11" fmla="*/ 2222 w 2734122"/>
                  <a:gd name="connsiteY11" fmla="*/ 1343752 h 2389986"/>
                  <a:gd name="connsiteX12" fmla="*/ 0 w 2734122"/>
                  <a:gd name="connsiteY12" fmla="*/ 1343752 h 2389986"/>
                  <a:gd name="connsiteX13" fmla="*/ 0 w 2734122"/>
                  <a:gd name="connsiteY13" fmla="*/ 1308954 h 2389986"/>
                  <a:gd name="connsiteX14" fmla="*/ 0 w 2734122"/>
                  <a:gd name="connsiteY14" fmla="*/ 898243 h 2389986"/>
                  <a:gd name="connsiteX15" fmla="*/ 0 w 2734122"/>
                  <a:gd name="connsiteY15" fmla="*/ 879408 h 2389986"/>
                  <a:gd name="connsiteX16" fmla="*/ 1448 w 2734122"/>
                  <a:gd name="connsiteY16" fmla="*/ 879408 h 2389986"/>
                  <a:gd name="connsiteX17" fmla="*/ 7058 w 2734122"/>
                  <a:gd name="connsiteY17" fmla="*/ 806403 h 2389986"/>
                  <a:gd name="connsiteX18" fmla="*/ 1367061 w 2734122"/>
                  <a:gd name="connsiteY18" fmla="*/ 0 h 2389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34122" h="2389986">
                    <a:moveTo>
                      <a:pt x="1367061" y="0"/>
                    </a:moveTo>
                    <a:cubicBezTo>
                      <a:pt x="2074880" y="0"/>
                      <a:pt x="2657057" y="353458"/>
                      <a:pt x="2727064" y="806403"/>
                    </a:cubicBezTo>
                    <a:lnTo>
                      <a:pt x="2732675" y="879408"/>
                    </a:lnTo>
                    <a:lnTo>
                      <a:pt x="2734122" y="879408"/>
                    </a:lnTo>
                    <a:lnTo>
                      <a:pt x="2734122" y="898243"/>
                    </a:lnTo>
                    <a:lnTo>
                      <a:pt x="2734122" y="1308954"/>
                    </a:lnTo>
                    <a:lnTo>
                      <a:pt x="2734122" y="1343752"/>
                    </a:lnTo>
                    <a:lnTo>
                      <a:pt x="2731900" y="1343752"/>
                    </a:lnTo>
                    <a:lnTo>
                      <a:pt x="2727064" y="1419483"/>
                    </a:lnTo>
                    <a:cubicBezTo>
                      <a:pt x="2657057" y="1964600"/>
                      <a:pt x="2074880" y="2389986"/>
                      <a:pt x="1367061" y="2389986"/>
                    </a:cubicBezTo>
                    <a:cubicBezTo>
                      <a:pt x="659242" y="2389986"/>
                      <a:pt x="77065" y="1964600"/>
                      <a:pt x="7058" y="1419483"/>
                    </a:cubicBezTo>
                    <a:lnTo>
                      <a:pt x="2222" y="1343752"/>
                    </a:lnTo>
                    <a:lnTo>
                      <a:pt x="0" y="1343752"/>
                    </a:lnTo>
                    <a:lnTo>
                      <a:pt x="0" y="1308954"/>
                    </a:lnTo>
                    <a:lnTo>
                      <a:pt x="0" y="898243"/>
                    </a:lnTo>
                    <a:lnTo>
                      <a:pt x="0" y="879408"/>
                    </a:lnTo>
                    <a:lnTo>
                      <a:pt x="1448" y="879408"/>
                    </a:lnTo>
                    <a:lnTo>
                      <a:pt x="7058" y="806403"/>
                    </a:lnTo>
                    <a:cubicBezTo>
                      <a:pt x="77065" y="353458"/>
                      <a:pt x="659242" y="0"/>
                      <a:pt x="136706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C0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395152923">
                      <a:custGeom>
                        <a:avLst/>
                        <a:gdLst>
                          <a:gd name="connsiteX0" fmla="*/ 0 w 881008"/>
                          <a:gd name="connsiteY0" fmla="*/ 348338 h 696675"/>
                          <a:gd name="connsiteX1" fmla="*/ 440504 w 881008"/>
                          <a:gd name="connsiteY1" fmla="*/ 0 h 696675"/>
                          <a:gd name="connsiteX2" fmla="*/ 881008 w 881008"/>
                          <a:gd name="connsiteY2" fmla="*/ 348338 h 696675"/>
                          <a:gd name="connsiteX3" fmla="*/ 440504 w 881008"/>
                          <a:gd name="connsiteY3" fmla="*/ 696676 h 696675"/>
                          <a:gd name="connsiteX4" fmla="*/ 0 w 881008"/>
                          <a:gd name="connsiteY4" fmla="*/ 348338 h 696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696675" fill="none" extrusionOk="0">
                            <a:moveTo>
                              <a:pt x="0" y="348338"/>
                            </a:moveTo>
                            <a:cubicBezTo>
                              <a:pt x="-18688" y="198742"/>
                              <a:pt x="212919" y="50695"/>
                              <a:pt x="440504" y="0"/>
                            </a:cubicBezTo>
                            <a:cubicBezTo>
                              <a:pt x="688646" y="-12147"/>
                              <a:pt x="841476" y="123662"/>
                              <a:pt x="881008" y="348338"/>
                            </a:cubicBezTo>
                            <a:cubicBezTo>
                              <a:pt x="907940" y="561014"/>
                              <a:pt x="681211" y="714502"/>
                              <a:pt x="440504" y="696676"/>
                            </a:cubicBezTo>
                            <a:cubicBezTo>
                              <a:pt x="208942" y="694580"/>
                              <a:pt x="-25838" y="592020"/>
                              <a:pt x="0" y="348338"/>
                            </a:cubicBezTo>
                            <a:close/>
                          </a:path>
                          <a:path w="881008" h="696675" stroke="0" extrusionOk="0">
                            <a:moveTo>
                              <a:pt x="0" y="348338"/>
                            </a:moveTo>
                            <a:cubicBezTo>
                              <a:pt x="-4845" y="135705"/>
                              <a:pt x="207178" y="11244"/>
                              <a:pt x="440504" y="0"/>
                            </a:cubicBezTo>
                            <a:cubicBezTo>
                              <a:pt x="679047" y="2456"/>
                              <a:pt x="861215" y="155416"/>
                              <a:pt x="881008" y="348338"/>
                            </a:cubicBezTo>
                            <a:cubicBezTo>
                              <a:pt x="887521" y="544983"/>
                              <a:pt x="667864" y="724458"/>
                              <a:pt x="440504" y="696676"/>
                            </a:cubicBezTo>
                            <a:cubicBezTo>
                              <a:pt x="212321" y="709058"/>
                              <a:pt x="-5130" y="571338"/>
                              <a:pt x="0" y="3483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1A2934FA-9D96-4F08-ABCF-693FC3A3F61E}"/>
                  </a:ext>
                </a:extLst>
              </p:cNvPr>
              <p:cNvSpPr/>
              <p:nvPr/>
            </p:nvSpPr>
            <p:spPr>
              <a:xfrm>
                <a:off x="2212765" y="3214688"/>
                <a:ext cx="2673560" cy="1762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7D6A72FD-A6A1-4A93-BAE8-CDEEAAE7FDD7}"/>
                </a:ext>
              </a:extLst>
            </p:cNvPr>
            <p:cNvSpPr/>
            <p:nvPr/>
          </p:nvSpPr>
          <p:spPr>
            <a:xfrm>
              <a:off x="3531349" y="3603308"/>
              <a:ext cx="2606178" cy="1373506"/>
            </a:xfrm>
            <a:custGeom>
              <a:avLst/>
              <a:gdLst>
                <a:gd name="connsiteX0" fmla="*/ 1303089 w 2606178"/>
                <a:gd name="connsiteY0" fmla="*/ 0 h 1373506"/>
                <a:gd name="connsiteX1" fmla="*/ 2579770 w 2606178"/>
                <a:gd name="connsiteY1" fmla="*/ 619062 h 1373506"/>
                <a:gd name="connsiteX2" fmla="*/ 2606178 w 2606178"/>
                <a:gd name="connsiteY2" fmla="*/ 686753 h 1373506"/>
                <a:gd name="connsiteX3" fmla="*/ 2579770 w 2606178"/>
                <a:gd name="connsiteY3" fmla="*/ 754445 h 1373506"/>
                <a:gd name="connsiteX4" fmla="*/ 1303089 w 2606178"/>
                <a:gd name="connsiteY4" fmla="*/ 1373506 h 1373506"/>
                <a:gd name="connsiteX5" fmla="*/ 26408 w 2606178"/>
                <a:gd name="connsiteY5" fmla="*/ 754445 h 1373506"/>
                <a:gd name="connsiteX6" fmla="*/ 0 w 2606178"/>
                <a:gd name="connsiteY6" fmla="*/ 686753 h 1373506"/>
                <a:gd name="connsiteX7" fmla="*/ 26408 w 2606178"/>
                <a:gd name="connsiteY7" fmla="*/ 619062 h 1373506"/>
                <a:gd name="connsiteX8" fmla="*/ 1303089 w 2606178"/>
                <a:gd name="connsiteY8" fmla="*/ 0 h 137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178" h="1373506">
                  <a:moveTo>
                    <a:pt x="1303089" y="0"/>
                  </a:moveTo>
                  <a:cubicBezTo>
                    <a:pt x="1902944" y="0"/>
                    <a:pt x="2410519" y="260409"/>
                    <a:pt x="2579770" y="619062"/>
                  </a:cubicBezTo>
                  <a:lnTo>
                    <a:pt x="2606178" y="686753"/>
                  </a:lnTo>
                  <a:lnTo>
                    <a:pt x="2579770" y="754445"/>
                  </a:lnTo>
                  <a:cubicBezTo>
                    <a:pt x="2410519" y="1113098"/>
                    <a:pt x="1902944" y="1373506"/>
                    <a:pt x="1303089" y="1373506"/>
                  </a:cubicBezTo>
                  <a:cubicBezTo>
                    <a:pt x="703234" y="1373506"/>
                    <a:pt x="195660" y="1113098"/>
                    <a:pt x="26408" y="754445"/>
                  </a:cubicBezTo>
                  <a:lnTo>
                    <a:pt x="0" y="686753"/>
                  </a:lnTo>
                  <a:lnTo>
                    <a:pt x="26408" y="619062"/>
                  </a:lnTo>
                  <a:cubicBezTo>
                    <a:pt x="195660" y="260409"/>
                    <a:pt x="703234" y="0"/>
                    <a:pt x="1303089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506938856">
                    <a:custGeom>
                      <a:avLst/>
                      <a:gdLst>
                        <a:gd name="connsiteX0" fmla="*/ 0 w 881008"/>
                        <a:gd name="connsiteY0" fmla="*/ 289438 h 578876"/>
                        <a:gd name="connsiteX1" fmla="*/ 440504 w 881008"/>
                        <a:gd name="connsiteY1" fmla="*/ 0 h 578876"/>
                        <a:gd name="connsiteX2" fmla="*/ 881008 w 881008"/>
                        <a:gd name="connsiteY2" fmla="*/ 289438 h 578876"/>
                        <a:gd name="connsiteX3" fmla="*/ 440504 w 881008"/>
                        <a:gd name="connsiteY3" fmla="*/ 578876 h 578876"/>
                        <a:gd name="connsiteX4" fmla="*/ 0 w 881008"/>
                        <a:gd name="connsiteY4" fmla="*/ 289438 h 5788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1008" h="578876" fill="none" extrusionOk="0">
                          <a:moveTo>
                            <a:pt x="0" y="289438"/>
                          </a:moveTo>
                          <a:cubicBezTo>
                            <a:pt x="7974" y="161249"/>
                            <a:pt x="186308" y="-66669"/>
                            <a:pt x="440504" y="0"/>
                          </a:cubicBezTo>
                          <a:cubicBezTo>
                            <a:pt x="662168" y="-32549"/>
                            <a:pt x="901282" y="112921"/>
                            <a:pt x="881008" y="289438"/>
                          </a:cubicBezTo>
                          <a:cubicBezTo>
                            <a:pt x="871119" y="493306"/>
                            <a:pt x="620493" y="600650"/>
                            <a:pt x="440504" y="578876"/>
                          </a:cubicBezTo>
                          <a:cubicBezTo>
                            <a:pt x="198637" y="621336"/>
                            <a:pt x="-33256" y="432497"/>
                            <a:pt x="0" y="289438"/>
                          </a:cubicBezTo>
                          <a:close/>
                        </a:path>
                        <a:path w="881008" h="578876" stroke="0" extrusionOk="0">
                          <a:moveTo>
                            <a:pt x="0" y="289438"/>
                          </a:moveTo>
                          <a:cubicBezTo>
                            <a:pt x="9059" y="99185"/>
                            <a:pt x="204779" y="1618"/>
                            <a:pt x="440504" y="0"/>
                          </a:cubicBezTo>
                          <a:cubicBezTo>
                            <a:pt x="671734" y="29911"/>
                            <a:pt x="882268" y="93989"/>
                            <a:pt x="881008" y="289438"/>
                          </a:cubicBezTo>
                          <a:cubicBezTo>
                            <a:pt x="893516" y="444274"/>
                            <a:pt x="659169" y="568509"/>
                            <a:pt x="440504" y="578876"/>
                          </a:cubicBezTo>
                          <a:cubicBezTo>
                            <a:pt x="175250" y="585358"/>
                            <a:pt x="14187" y="440231"/>
                            <a:pt x="0" y="2894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81F10456-381F-43D4-9B95-701BAA044B20}"/>
                </a:ext>
              </a:extLst>
            </p:cNvPr>
            <p:cNvGrpSpPr/>
            <p:nvPr/>
          </p:nvGrpSpPr>
          <p:grpSpPr>
            <a:xfrm rot="3600000">
              <a:off x="5541575" y="3840707"/>
              <a:ext cx="392680" cy="588787"/>
              <a:chOff x="6164225" y="3474005"/>
              <a:chExt cx="772906" cy="1158900"/>
            </a:xfrm>
          </p:grpSpPr>
          <p:sp>
            <p:nvSpPr>
              <p:cNvPr id="505" name="楕円 41">
                <a:extLst>
                  <a:ext uri="{FF2B5EF4-FFF2-40B4-BE49-F238E27FC236}">
                    <a16:creationId xmlns:a16="http://schemas.microsoft.com/office/drawing/2014/main" id="{68BD46B8-BDEA-4EDD-9A46-878477D75C24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6" name="楕円 27">
                <a:extLst>
                  <a:ext uri="{FF2B5EF4-FFF2-40B4-BE49-F238E27FC236}">
                    <a16:creationId xmlns:a16="http://schemas.microsoft.com/office/drawing/2014/main" id="{9F4012D9-BFA5-4332-9953-3715BF9FAF92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ADA0C279-4F3E-4CAC-8673-4405D9E82629}"/>
                </a:ext>
              </a:extLst>
            </p:cNvPr>
            <p:cNvGrpSpPr/>
            <p:nvPr/>
          </p:nvGrpSpPr>
          <p:grpSpPr>
            <a:xfrm rot="16200000">
              <a:off x="3859001" y="3501484"/>
              <a:ext cx="451834" cy="677483"/>
              <a:chOff x="6164225" y="3474005"/>
              <a:chExt cx="772906" cy="1158900"/>
            </a:xfrm>
          </p:grpSpPr>
          <p:sp>
            <p:nvSpPr>
              <p:cNvPr id="503" name="楕円 41">
                <a:extLst>
                  <a:ext uri="{FF2B5EF4-FFF2-40B4-BE49-F238E27FC236}">
                    <a16:creationId xmlns:a16="http://schemas.microsoft.com/office/drawing/2014/main" id="{002FF781-C183-4DFF-A123-BE18D9A492A4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4" name="楕円 27">
                <a:extLst>
                  <a:ext uri="{FF2B5EF4-FFF2-40B4-BE49-F238E27FC236}">
                    <a16:creationId xmlns:a16="http://schemas.microsoft.com/office/drawing/2014/main" id="{A3B3BCF9-2DB7-4C5C-9EF1-4C00CF373DCD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8B0757B3-810E-4337-83EE-5DEDFFFF650A}"/>
                </a:ext>
              </a:extLst>
            </p:cNvPr>
            <p:cNvGrpSpPr/>
            <p:nvPr/>
          </p:nvGrpSpPr>
          <p:grpSpPr>
            <a:xfrm rot="1445878">
              <a:off x="3745103" y="3968543"/>
              <a:ext cx="747442" cy="205544"/>
              <a:chOff x="4313676" y="5898297"/>
              <a:chExt cx="1054737" cy="290049"/>
            </a:xfrm>
          </p:grpSpPr>
          <p:sp>
            <p:nvSpPr>
              <p:cNvPr id="498" name="四角形: 角を丸くする 497">
                <a:extLst>
                  <a:ext uri="{FF2B5EF4-FFF2-40B4-BE49-F238E27FC236}">
                    <a16:creationId xmlns:a16="http://schemas.microsoft.com/office/drawing/2014/main" id="{2C10CDCF-9914-43B7-B041-F8C75ADCE3CA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58265F29-61E0-4ABD-9106-9E9D62D6CD73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45CD4200-B691-4B92-A68F-7C988310CB3F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0ADF6D8B-E0AF-4490-9EF5-226DD23E9B09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C5C7269B-8DD4-412C-BA55-3D044BC3FF9A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0F220893-D892-4E41-96C2-BC9D7811A54F}"/>
                </a:ext>
              </a:extLst>
            </p:cNvPr>
            <p:cNvGrpSpPr/>
            <p:nvPr/>
          </p:nvGrpSpPr>
          <p:grpSpPr>
            <a:xfrm rot="1817902">
              <a:off x="3415392" y="3984822"/>
              <a:ext cx="747442" cy="205544"/>
              <a:chOff x="4313676" y="5898297"/>
              <a:chExt cx="1054737" cy="290049"/>
            </a:xfrm>
          </p:grpSpPr>
          <p:sp>
            <p:nvSpPr>
              <p:cNvPr id="493" name="四角形: 角を丸くする 492">
                <a:extLst>
                  <a:ext uri="{FF2B5EF4-FFF2-40B4-BE49-F238E27FC236}">
                    <a16:creationId xmlns:a16="http://schemas.microsoft.com/office/drawing/2014/main" id="{F5FAE71C-E5C6-4B7E-B789-F1DECF9DFF81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B6B67851-3B6A-49A6-A141-9103FD0C0535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AD214AD4-ADB7-4FCB-AE99-B6601902E30F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8EFD40F8-DB63-4232-967F-4A37378C501E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C864D47F-F5D2-4FC2-86C5-A7BB87680BD1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912DD94D-75DC-4FD2-8D00-94BC00F1496D}"/>
                </a:ext>
              </a:extLst>
            </p:cNvPr>
            <p:cNvGrpSpPr/>
            <p:nvPr/>
          </p:nvGrpSpPr>
          <p:grpSpPr>
            <a:xfrm rot="900000">
              <a:off x="3521671" y="4186452"/>
              <a:ext cx="747442" cy="205544"/>
              <a:chOff x="4313676" y="5898297"/>
              <a:chExt cx="1054737" cy="290049"/>
            </a:xfrm>
          </p:grpSpPr>
          <p:sp>
            <p:nvSpPr>
              <p:cNvPr id="488" name="四角形: 角を丸くする 487">
                <a:extLst>
                  <a:ext uri="{FF2B5EF4-FFF2-40B4-BE49-F238E27FC236}">
                    <a16:creationId xmlns:a16="http://schemas.microsoft.com/office/drawing/2014/main" id="{D0955FC9-AADC-4812-BA21-4B923E49DC64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3694018E-B18D-4781-9FA9-64B9A381CCE1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81FC2A32-088A-4E35-B8B4-A3FCE3E54977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8BBA1B5C-E812-4400-87E8-DADCB4B5250E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F8FF3BAD-5AE3-4EE1-AE19-DFE6E5E4A9BD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0B80DCE2-5A81-4EE0-9C04-8025B8CA948D}"/>
                </a:ext>
              </a:extLst>
            </p:cNvPr>
            <p:cNvSpPr/>
            <p:nvPr/>
          </p:nvSpPr>
          <p:spPr>
            <a:xfrm rot="900000">
              <a:off x="4725549" y="3511477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3AF55E5F-47FD-4DB7-AD95-77F266D316FC}"/>
                </a:ext>
              </a:extLst>
            </p:cNvPr>
            <p:cNvSpPr/>
            <p:nvPr/>
          </p:nvSpPr>
          <p:spPr>
            <a:xfrm rot="900000">
              <a:off x="4977008" y="3641019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CDDA7624-6656-4B8D-9F78-838D70BE92D7}"/>
                </a:ext>
              </a:extLst>
            </p:cNvPr>
            <p:cNvSpPr/>
            <p:nvPr/>
          </p:nvSpPr>
          <p:spPr>
            <a:xfrm rot="900000">
              <a:off x="4452648" y="3622616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FFFD798A-8DAF-4123-B3DF-0570B586891B}"/>
                </a:ext>
              </a:extLst>
            </p:cNvPr>
            <p:cNvSpPr/>
            <p:nvPr/>
          </p:nvSpPr>
          <p:spPr>
            <a:xfrm rot="900000">
              <a:off x="4803703" y="365912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B13764A5-D979-4452-A484-965EDED6F0EB}"/>
                </a:ext>
              </a:extLst>
            </p:cNvPr>
            <p:cNvGrpSpPr/>
            <p:nvPr/>
          </p:nvGrpSpPr>
          <p:grpSpPr>
            <a:xfrm rot="3600000">
              <a:off x="5556815" y="4046447"/>
              <a:ext cx="392680" cy="588787"/>
              <a:chOff x="6164225" y="3474005"/>
              <a:chExt cx="772906" cy="1158900"/>
            </a:xfrm>
          </p:grpSpPr>
          <p:sp>
            <p:nvSpPr>
              <p:cNvPr id="486" name="楕円 41">
                <a:extLst>
                  <a:ext uri="{FF2B5EF4-FFF2-40B4-BE49-F238E27FC236}">
                    <a16:creationId xmlns:a16="http://schemas.microsoft.com/office/drawing/2014/main" id="{597472BC-024F-46B3-AF45-3EA2F8179984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7" name="楕円 27">
                <a:extLst>
                  <a:ext uri="{FF2B5EF4-FFF2-40B4-BE49-F238E27FC236}">
                    <a16:creationId xmlns:a16="http://schemas.microsoft.com/office/drawing/2014/main" id="{3B764C7A-C6F4-4008-9DEC-9537E82E1C57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64" name="グループ化 463">
              <a:extLst>
                <a:ext uri="{FF2B5EF4-FFF2-40B4-BE49-F238E27FC236}">
                  <a16:creationId xmlns:a16="http://schemas.microsoft.com/office/drawing/2014/main" id="{F9832BE2-BBCC-4045-A3B2-F2E89C2A820E}"/>
                </a:ext>
              </a:extLst>
            </p:cNvPr>
            <p:cNvGrpSpPr/>
            <p:nvPr/>
          </p:nvGrpSpPr>
          <p:grpSpPr>
            <a:xfrm rot="7651025">
              <a:off x="4803380" y="4328682"/>
              <a:ext cx="1028367" cy="24198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953D6B2D-25B2-400E-8C39-6817FE9E9C4C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B8C87102-18AA-4324-9693-3541B5A8FF29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64735BD2-96E7-41B1-88FD-72C3DD05129A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F2E85A74-97DD-4E2C-8186-EDFF864FA975}"/>
                </a:ext>
              </a:extLst>
            </p:cNvPr>
            <p:cNvGrpSpPr/>
            <p:nvPr/>
          </p:nvGrpSpPr>
          <p:grpSpPr>
            <a:xfrm rot="8529034">
              <a:off x="5134590" y="4428072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162BECB9-93C4-4DDD-BD5D-7076BD93AEF6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4184DD3F-C4CC-48C2-BAEB-51C2CCDDE689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0A2AC4C6-33B1-4177-9621-B3840641D239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6477931C-2C29-4879-8DEF-9000D25D1096}"/>
                </a:ext>
              </a:extLst>
            </p:cNvPr>
            <p:cNvGrpSpPr/>
            <p:nvPr/>
          </p:nvGrpSpPr>
          <p:grpSpPr>
            <a:xfrm rot="8529034">
              <a:off x="4875510" y="4519512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AB53ADC4-2016-4B8F-A7FA-1F1F089D8AEF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6F861652-F445-4186-902D-556FBD441100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B94F1DC3-D67E-418F-B494-48618F03E428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4FD55F4A-A9F7-48C5-A704-89584433897C}"/>
                </a:ext>
              </a:extLst>
            </p:cNvPr>
            <p:cNvGrpSpPr/>
            <p:nvPr/>
          </p:nvGrpSpPr>
          <p:grpSpPr>
            <a:xfrm rot="17529279">
              <a:off x="4201902" y="3387185"/>
              <a:ext cx="451834" cy="677483"/>
              <a:chOff x="6164225" y="3474005"/>
              <a:chExt cx="772906" cy="1158900"/>
            </a:xfrm>
          </p:grpSpPr>
          <p:sp>
            <p:nvSpPr>
              <p:cNvPr id="475" name="楕円 41">
                <a:extLst>
                  <a:ext uri="{FF2B5EF4-FFF2-40B4-BE49-F238E27FC236}">
                    <a16:creationId xmlns:a16="http://schemas.microsoft.com/office/drawing/2014/main" id="{A458BB2C-DCED-4CB6-A1E1-60275F467D4B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76" name="楕円 27">
                <a:extLst>
                  <a:ext uri="{FF2B5EF4-FFF2-40B4-BE49-F238E27FC236}">
                    <a16:creationId xmlns:a16="http://schemas.microsoft.com/office/drawing/2014/main" id="{01CA7AF9-3DF1-434B-9135-CC5A4FB3CE5A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2F3828A1-B765-4784-9E61-F91786A81E28}"/>
                </a:ext>
              </a:extLst>
            </p:cNvPr>
            <p:cNvSpPr/>
            <p:nvPr/>
          </p:nvSpPr>
          <p:spPr>
            <a:xfrm rot="900000">
              <a:off x="4356863" y="4585179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E36209A1-3A24-40D4-A71B-9877A44B60AE}"/>
                </a:ext>
              </a:extLst>
            </p:cNvPr>
            <p:cNvSpPr/>
            <p:nvPr/>
          </p:nvSpPr>
          <p:spPr>
            <a:xfrm rot="900000">
              <a:off x="4083962" y="4696318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BA24E8D2-4188-4C1B-9856-7C971144AC2B}"/>
                </a:ext>
              </a:extLst>
            </p:cNvPr>
            <p:cNvSpPr/>
            <p:nvPr/>
          </p:nvSpPr>
          <p:spPr>
            <a:xfrm rot="900000">
              <a:off x="4435017" y="4732824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FDDCD08B-283B-43E7-9DDD-702693FFF550}"/>
                </a:ext>
              </a:extLst>
            </p:cNvPr>
            <p:cNvSpPr/>
            <p:nvPr/>
          </p:nvSpPr>
          <p:spPr>
            <a:xfrm>
              <a:off x="4856911" y="3446534"/>
              <a:ext cx="791883" cy="625120"/>
            </a:xfrm>
            <a:custGeom>
              <a:avLst/>
              <a:gdLst>
                <a:gd name="connsiteX0" fmla="*/ 366737 w 733474"/>
                <a:gd name="connsiteY0" fmla="*/ 0 h 579011"/>
                <a:gd name="connsiteX1" fmla="*/ 733474 w 733474"/>
                <a:gd name="connsiteY1" fmla="*/ 360908 h 579011"/>
                <a:gd name="connsiteX2" fmla="*/ 726023 w 733474"/>
                <a:gd name="connsiteY2" fmla="*/ 433644 h 579011"/>
                <a:gd name="connsiteX3" fmla="*/ 709302 w 733474"/>
                <a:gd name="connsiteY3" fmla="*/ 486657 h 579011"/>
                <a:gd name="connsiteX4" fmla="*/ 667060 w 733474"/>
                <a:gd name="connsiteY4" fmla="*/ 511788 h 579011"/>
                <a:gd name="connsiteX5" fmla="*/ 361869 w 733474"/>
                <a:gd name="connsiteY5" fmla="*/ 579011 h 579011"/>
                <a:gd name="connsiteX6" fmla="*/ 56678 w 733474"/>
                <a:gd name="connsiteY6" fmla="*/ 511788 h 579011"/>
                <a:gd name="connsiteX7" fmla="*/ 26422 w 733474"/>
                <a:gd name="connsiteY7" fmla="*/ 493787 h 579011"/>
                <a:gd name="connsiteX8" fmla="*/ 7451 w 733474"/>
                <a:gd name="connsiteY8" fmla="*/ 433644 h 579011"/>
                <a:gd name="connsiteX9" fmla="*/ 0 w 733474"/>
                <a:gd name="connsiteY9" fmla="*/ 360908 h 579011"/>
                <a:gd name="connsiteX10" fmla="*/ 366737 w 733474"/>
                <a:gd name="connsiteY10" fmla="*/ 0 h 57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3474" h="579011">
                  <a:moveTo>
                    <a:pt x="366737" y="0"/>
                  </a:moveTo>
                  <a:cubicBezTo>
                    <a:pt x="569280" y="0"/>
                    <a:pt x="733474" y="161584"/>
                    <a:pt x="733474" y="360908"/>
                  </a:cubicBezTo>
                  <a:cubicBezTo>
                    <a:pt x="733474" y="385824"/>
                    <a:pt x="730909" y="410149"/>
                    <a:pt x="726023" y="433644"/>
                  </a:cubicBezTo>
                  <a:lnTo>
                    <a:pt x="709302" y="486657"/>
                  </a:lnTo>
                  <a:lnTo>
                    <a:pt x="667060" y="511788"/>
                  </a:lnTo>
                  <a:cubicBezTo>
                    <a:pt x="579942" y="554229"/>
                    <a:pt x="474919" y="579011"/>
                    <a:pt x="361869" y="579011"/>
                  </a:cubicBezTo>
                  <a:cubicBezTo>
                    <a:pt x="248820" y="579011"/>
                    <a:pt x="143797" y="554229"/>
                    <a:pt x="56678" y="511788"/>
                  </a:cubicBezTo>
                  <a:lnTo>
                    <a:pt x="26422" y="493787"/>
                  </a:lnTo>
                  <a:lnTo>
                    <a:pt x="7451" y="433644"/>
                  </a:lnTo>
                  <a:cubicBezTo>
                    <a:pt x="2566" y="410149"/>
                    <a:pt x="0" y="385824"/>
                    <a:pt x="0" y="360908"/>
                  </a:cubicBezTo>
                  <a:cubicBezTo>
                    <a:pt x="0" y="161584"/>
                    <a:pt x="164194" y="0"/>
                    <a:pt x="366737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92589EF1-611A-46C1-85E1-B6D9CAFA8616}"/>
                </a:ext>
              </a:extLst>
            </p:cNvPr>
            <p:cNvSpPr/>
            <p:nvPr/>
          </p:nvSpPr>
          <p:spPr>
            <a:xfrm>
              <a:off x="4354390" y="3851727"/>
              <a:ext cx="811570" cy="640661"/>
            </a:xfrm>
            <a:custGeom>
              <a:avLst/>
              <a:gdLst>
                <a:gd name="connsiteX0" fmla="*/ 366737 w 733474"/>
                <a:gd name="connsiteY0" fmla="*/ 0 h 579011"/>
                <a:gd name="connsiteX1" fmla="*/ 733474 w 733474"/>
                <a:gd name="connsiteY1" fmla="*/ 360908 h 579011"/>
                <a:gd name="connsiteX2" fmla="*/ 726023 w 733474"/>
                <a:gd name="connsiteY2" fmla="*/ 433644 h 579011"/>
                <a:gd name="connsiteX3" fmla="*/ 709302 w 733474"/>
                <a:gd name="connsiteY3" fmla="*/ 486657 h 579011"/>
                <a:gd name="connsiteX4" fmla="*/ 667060 w 733474"/>
                <a:gd name="connsiteY4" fmla="*/ 511788 h 579011"/>
                <a:gd name="connsiteX5" fmla="*/ 361869 w 733474"/>
                <a:gd name="connsiteY5" fmla="*/ 579011 h 579011"/>
                <a:gd name="connsiteX6" fmla="*/ 56678 w 733474"/>
                <a:gd name="connsiteY6" fmla="*/ 511788 h 579011"/>
                <a:gd name="connsiteX7" fmla="*/ 26422 w 733474"/>
                <a:gd name="connsiteY7" fmla="*/ 493787 h 579011"/>
                <a:gd name="connsiteX8" fmla="*/ 7451 w 733474"/>
                <a:gd name="connsiteY8" fmla="*/ 433644 h 579011"/>
                <a:gd name="connsiteX9" fmla="*/ 0 w 733474"/>
                <a:gd name="connsiteY9" fmla="*/ 360908 h 579011"/>
                <a:gd name="connsiteX10" fmla="*/ 366737 w 733474"/>
                <a:gd name="connsiteY10" fmla="*/ 0 h 57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3474" h="579011">
                  <a:moveTo>
                    <a:pt x="366737" y="0"/>
                  </a:moveTo>
                  <a:cubicBezTo>
                    <a:pt x="569280" y="0"/>
                    <a:pt x="733474" y="161584"/>
                    <a:pt x="733474" y="360908"/>
                  </a:cubicBezTo>
                  <a:cubicBezTo>
                    <a:pt x="733474" y="385824"/>
                    <a:pt x="730909" y="410149"/>
                    <a:pt x="726023" y="433644"/>
                  </a:cubicBezTo>
                  <a:lnTo>
                    <a:pt x="709302" y="486657"/>
                  </a:lnTo>
                  <a:lnTo>
                    <a:pt x="667060" y="511788"/>
                  </a:lnTo>
                  <a:cubicBezTo>
                    <a:pt x="579942" y="554229"/>
                    <a:pt x="474919" y="579011"/>
                    <a:pt x="361869" y="579011"/>
                  </a:cubicBezTo>
                  <a:cubicBezTo>
                    <a:pt x="248820" y="579011"/>
                    <a:pt x="143797" y="554229"/>
                    <a:pt x="56678" y="511788"/>
                  </a:cubicBezTo>
                  <a:lnTo>
                    <a:pt x="26422" y="493787"/>
                  </a:lnTo>
                  <a:lnTo>
                    <a:pt x="7451" y="433644"/>
                  </a:lnTo>
                  <a:cubicBezTo>
                    <a:pt x="2566" y="410149"/>
                    <a:pt x="0" y="385824"/>
                    <a:pt x="0" y="360908"/>
                  </a:cubicBezTo>
                  <a:cubicBezTo>
                    <a:pt x="0" y="161584"/>
                    <a:pt x="164194" y="0"/>
                    <a:pt x="366737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23F882E6-2E74-4D4D-BD0B-30D4637F37D1}"/>
                </a:ext>
              </a:extLst>
            </p:cNvPr>
            <p:cNvSpPr/>
            <p:nvPr/>
          </p:nvSpPr>
          <p:spPr>
            <a:xfrm rot="900000">
              <a:off x="3685975" y="438503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070D3AF6-9B5A-4397-93E6-EDF63C9A88CD}"/>
                </a:ext>
              </a:extLst>
            </p:cNvPr>
            <p:cNvSpPr/>
            <p:nvPr/>
          </p:nvSpPr>
          <p:spPr>
            <a:xfrm rot="900000">
              <a:off x="3828225" y="4508980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510" name="テキスト ボックス 509">
            <a:extLst>
              <a:ext uri="{FF2B5EF4-FFF2-40B4-BE49-F238E27FC236}">
                <a16:creationId xmlns:a16="http://schemas.microsoft.com/office/drawing/2014/main" id="{3A7B624D-C3B1-47ED-AEFC-B4AB32DFE529}"/>
              </a:ext>
            </a:extLst>
          </p:cNvPr>
          <p:cNvSpPr txBox="1"/>
          <p:nvPr/>
        </p:nvSpPr>
        <p:spPr>
          <a:xfrm>
            <a:off x="1894808" y="2811212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わんこそば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1" name="テキスト ボックス 510">
            <a:extLst>
              <a:ext uri="{FF2B5EF4-FFF2-40B4-BE49-F238E27FC236}">
                <a16:creationId xmlns:a16="http://schemas.microsoft.com/office/drawing/2014/main" id="{7BC2CDE4-4BD8-4641-9487-C600912E4844}"/>
              </a:ext>
            </a:extLst>
          </p:cNvPr>
          <p:cNvSpPr txBox="1"/>
          <p:nvPr/>
        </p:nvSpPr>
        <p:spPr>
          <a:xfrm>
            <a:off x="455681" y="355549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まめぶ汁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0BDBEC4C-BFAF-49CE-BA0D-FFC3B34BBDD6}"/>
              </a:ext>
            </a:extLst>
          </p:cNvPr>
          <p:cNvGrpSpPr/>
          <p:nvPr/>
        </p:nvGrpSpPr>
        <p:grpSpPr>
          <a:xfrm>
            <a:off x="1243958" y="3746507"/>
            <a:ext cx="1732225" cy="1048838"/>
            <a:chOff x="1825420" y="2504309"/>
            <a:chExt cx="2562286" cy="1551428"/>
          </a:xfrm>
        </p:grpSpPr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A2B824E4-8EF6-4CC9-A95E-EE858E453C3E}"/>
                </a:ext>
              </a:extLst>
            </p:cNvPr>
            <p:cNvGrpSpPr/>
            <p:nvPr/>
          </p:nvGrpSpPr>
          <p:grpSpPr>
            <a:xfrm>
              <a:off x="1825420" y="2519038"/>
              <a:ext cx="2562286" cy="1536699"/>
              <a:chOff x="746064" y="1894185"/>
              <a:chExt cx="2562286" cy="1536699"/>
            </a:xfrm>
          </p:grpSpPr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D8A7A17D-AE04-4127-A1E2-37EC8FD82374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108B45CD-3C91-430B-B7F4-70A67F298A36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3" name="楕円 592">
                  <a:extLst>
                    <a:ext uri="{FF2B5EF4-FFF2-40B4-BE49-F238E27FC236}">
                      <a16:creationId xmlns:a16="http://schemas.microsoft.com/office/drawing/2014/main" id="{E6EB64C2-5020-4F70-9A93-18ABFDAD54D0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610F84E0-A547-4A50-823E-5548C7376AB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E504AB4F-5A78-4A5C-ACC1-152D63C60768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8907AD51-3D0D-4825-BACC-9D1392360A2A}"/>
                </a:ext>
              </a:extLst>
            </p:cNvPr>
            <p:cNvGrpSpPr/>
            <p:nvPr/>
          </p:nvGrpSpPr>
          <p:grpSpPr>
            <a:xfrm>
              <a:off x="2063778" y="2504309"/>
              <a:ext cx="2248896" cy="1150456"/>
              <a:chOff x="2380792" y="5020574"/>
              <a:chExt cx="2432846" cy="1244558"/>
            </a:xfrm>
          </p:grpSpPr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5E6EE4AD-17EE-46A0-836E-36908262C4D4}"/>
                  </a:ext>
                </a:extLst>
              </p:cNvPr>
              <p:cNvGrpSpPr/>
              <p:nvPr/>
            </p:nvGrpSpPr>
            <p:grpSpPr>
              <a:xfrm>
                <a:off x="2380792" y="5229312"/>
                <a:ext cx="2432846" cy="1035820"/>
                <a:chOff x="715894" y="4452935"/>
                <a:chExt cx="2432846" cy="1035820"/>
              </a:xfrm>
            </p:grpSpPr>
            <p:sp>
              <p:nvSpPr>
                <p:cNvPr id="579" name="小波 578">
                  <a:extLst>
                    <a:ext uri="{FF2B5EF4-FFF2-40B4-BE49-F238E27FC236}">
                      <a16:creationId xmlns:a16="http://schemas.microsoft.com/office/drawing/2014/main" id="{B34B5623-E557-4B50-9F38-89BEFA863651}"/>
                    </a:ext>
                  </a:extLst>
                </p:cNvPr>
                <p:cNvSpPr/>
                <p:nvPr/>
              </p:nvSpPr>
              <p:spPr>
                <a:xfrm>
                  <a:off x="715894" y="471443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小波 579">
                  <a:extLst>
                    <a:ext uri="{FF2B5EF4-FFF2-40B4-BE49-F238E27FC236}">
                      <a16:creationId xmlns:a16="http://schemas.microsoft.com/office/drawing/2014/main" id="{EAFA1121-82F4-44DC-9065-09A05821C7AE}"/>
                    </a:ext>
                  </a:extLst>
                </p:cNvPr>
                <p:cNvSpPr/>
                <p:nvPr/>
              </p:nvSpPr>
              <p:spPr>
                <a:xfrm>
                  <a:off x="1535305" y="445293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小波 580">
                  <a:extLst>
                    <a:ext uri="{FF2B5EF4-FFF2-40B4-BE49-F238E27FC236}">
                      <a16:creationId xmlns:a16="http://schemas.microsoft.com/office/drawing/2014/main" id="{ED005A1A-9F65-4742-82F7-43A8646484D0}"/>
                    </a:ext>
                  </a:extLst>
                </p:cNvPr>
                <p:cNvSpPr/>
                <p:nvPr/>
              </p:nvSpPr>
              <p:spPr>
                <a:xfrm>
                  <a:off x="2044362" y="460229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小波 581">
                  <a:extLst>
                    <a:ext uri="{FF2B5EF4-FFF2-40B4-BE49-F238E27FC236}">
                      <a16:creationId xmlns:a16="http://schemas.microsoft.com/office/drawing/2014/main" id="{1D0AE62D-DCE6-48DB-83DA-C6FEA4F25203}"/>
                    </a:ext>
                  </a:extLst>
                </p:cNvPr>
                <p:cNvSpPr/>
                <p:nvPr/>
              </p:nvSpPr>
              <p:spPr>
                <a:xfrm>
                  <a:off x="1000467" y="457370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小波 582">
                  <a:extLst>
                    <a:ext uri="{FF2B5EF4-FFF2-40B4-BE49-F238E27FC236}">
                      <a16:creationId xmlns:a16="http://schemas.microsoft.com/office/drawing/2014/main" id="{9015C284-D58A-4A21-989C-9642E25A6097}"/>
                    </a:ext>
                  </a:extLst>
                </p:cNvPr>
                <p:cNvSpPr/>
                <p:nvPr/>
              </p:nvSpPr>
              <p:spPr>
                <a:xfrm>
                  <a:off x="1621569" y="469447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小波 583">
                  <a:extLst>
                    <a:ext uri="{FF2B5EF4-FFF2-40B4-BE49-F238E27FC236}">
                      <a16:creationId xmlns:a16="http://schemas.microsoft.com/office/drawing/2014/main" id="{2D581F0D-28BF-469F-8823-DAA55901995B}"/>
                    </a:ext>
                  </a:extLst>
                </p:cNvPr>
                <p:cNvSpPr/>
                <p:nvPr/>
              </p:nvSpPr>
              <p:spPr>
                <a:xfrm>
                  <a:off x="2130626" y="484383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小波 584">
                  <a:extLst>
                    <a:ext uri="{FF2B5EF4-FFF2-40B4-BE49-F238E27FC236}">
                      <a16:creationId xmlns:a16="http://schemas.microsoft.com/office/drawing/2014/main" id="{BB36686C-A12D-4723-9F04-B201197CFEAF}"/>
                    </a:ext>
                  </a:extLst>
                </p:cNvPr>
                <p:cNvSpPr/>
                <p:nvPr/>
              </p:nvSpPr>
              <p:spPr>
                <a:xfrm>
                  <a:off x="1086731" y="481524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小波 585">
                  <a:extLst>
                    <a:ext uri="{FF2B5EF4-FFF2-40B4-BE49-F238E27FC236}">
                      <a16:creationId xmlns:a16="http://schemas.microsoft.com/office/drawing/2014/main" id="{5B6EAC1F-4FE1-4F69-BBF2-F77C6B295101}"/>
                    </a:ext>
                  </a:extLst>
                </p:cNvPr>
                <p:cNvSpPr/>
                <p:nvPr/>
              </p:nvSpPr>
              <p:spPr>
                <a:xfrm>
                  <a:off x="767554" y="497914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小波 586">
                  <a:extLst>
                    <a:ext uri="{FF2B5EF4-FFF2-40B4-BE49-F238E27FC236}">
                      <a16:creationId xmlns:a16="http://schemas.microsoft.com/office/drawing/2014/main" id="{3B5C2E7F-12CE-4C65-AEEC-16ED650FC108}"/>
                    </a:ext>
                  </a:extLst>
                </p:cNvPr>
                <p:cNvSpPr/>
                <p:nvPr/>
              </p:nvSpPr>
              <p:spPr>
                <a:xfrm>
                  <a:off x="1733713" y="502227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8" name="小波 587">
                  <a:extLst>
                    <a:ext uri="{FF2B5EF4-FFF2-40B4-BE49-F238E27FC236}">
                      <a16:creationId xmlns:a16="http://schemas.microsoft.com/office/drawing/2014/main" id="{5F67A07B-2F4C-482E-8215-ECC786CCBECE}"/>
                    </a:ext>
                  </a:extLst>
                </p:cNvPr>
                <p:cNvSpPr/>
                <p:nvPr/>
              </p:nvSpPr>
              <p:spPr>
                <a:xfrm>
                  <a:off x="1285237" y="5111252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DA2242C8-DD20-4A65-A84A-E56AFAC05D56}"/>
                  </a:ext>
                </a:extLst>
              </p:cNvPr>
              <p:cNvGrpSpPr/>
              <p:nvPr/>
            </p:nvGrpSpPr>
            <p:grpSpPr>
              <a:xfrm>
                <a:off x="2406868" y="5124092"/>
                <a:ext cx="2277276" cy="965446"/>
                <a:chOff x="715894" y="4452935"/>
                <a:chExt cx="2432846" cy="1035820"/>
              </a:xfrm>
            </p:grpSpPr>
            <p:sp>
              <p:nvSpPr>
                <p:cNvPr id="569" name="小波 568">
                  <a:extLst>
                    <a:ext uri="{FF2B5EF4-FFF2-40B4-BE49-F238E27FC236}">
                      <a16:creationId xmlns:a16="http://schemas.microsoft.com/office/drawing/2014/main" id="{24BEB7E3-A14A-4813-852D-563EA236F067}"/>
                    </a:ext>
                  </a:extLst>
                </p:cNvPr>
                <p:cNvSpPr/>
                <p:nvPr/>
              </p:nvSpPr>
              <p:spPr>
                <a:xfrm>
                  <a:off x="715894" y="471443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小波 569">
                  <a:extLst>
                    <a:ext uri="{FF2B5EF4-FFF2-40B4-BE49-F238E27FC236}">
                      <a16:creationId xmlns:a16="http://schemas.microsoft.com/office/drawing/2014/main" id="{47E0B3C4-6D85-4F39-AD43-1D181F712F07}"/>
                    </a:ext>
                  </a:extLst>
                </p:cNvPr>
                <p:cNvSpPr/>
                <p:nvPr/>
              </p:nvSpPr>
              <p:spPr>
                <a:xfrm>
                  <a:off x="1535305" y="445293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小波 570">
                  <a:extLst>
                    <a:ext uri="{FF2B5EF4-FFF2-40B4-BE49-F238E27FC236}">
                      <a16:creationId xmlns:a16="http://schemas.microsoft.com/office/drawing/2014/main" id="{D833B2F6-5F1C-4D30-81E3-4C832EC9E448}"/>
                    </a:ext>
                  </a:extLst>
                </p:cNvPr>
                <p:cNvSpPr/>
                <p:nvPr/>
              </p:nvSpPr>
              <p:spPr>
                <a:xfrm>
                  <a:off x="2044362" y="460229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小波 571">
                  <a:extLst>
                    <a:ext uri="{FF2B5EF4-FFF2-40B4-BE49-F238E27FC236}">
                      <a16:creationId xmlns:a16="http://schemas.microsoft.com/office/drawing/2014/main" id="{D172460D-8C19-4E5A-9A70-3075BCBA8738}"/>
                    </a:ext>
                  </a:extLst>
                </p:cNvPr>
                <p:cNvSpPr/>
                <p:nvPr/>
              </p:nvSpPr>
              <p:spPr>
                <a:xfrm>
                  <a:off x="1000467" y="457370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小波 572">
                  <a:extLst>
                    <a:ext uri="{FF2B5EF4-FFF2-40B4-BE49-F238E27FC236}">
                      <a16:creationId xmlns:a16="http://schemas.microsoft.com/office/drawing/2014/main" id="{B1DCC51D-17EE-472B-90C8-B0F5F402A69A}"/>
                    </a:ext>
                  </a:extLst>
                </p:cNvPr>
                <p:cNvSpPr/>
                <p:nvPr/>
              </p:nvSpPr>
              <p:spPr>
                <a:xfrm>
                  <a:off x="1621569" y="469447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小波 573">
                  <a:extLst>
                    <a:ext uri="{FF2B5EF4-FFF2-40B4-BE49-F238E27FC236}">
                      <a16:creationId xmlns:a16="http://schemas.microsoft.com/office/drawing/2014/main" id="{311F6B09-6F1B-4900-A556-341A7FDD6E12}"/>
                    </a:ext>
                  </a:extLst>
                </p:cNvPr>
                <p:cNvSpPr/>
                <p:nvPr/>
              </p:nvSpPr>
              <p:spPr>
                <a:xfrm>
                  <a:off x="2130626" y="484383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小波 574">
                  <a:extLst>
                    <a:ext uri="{FF2B5EF4-FFF2-40B4-BE49-F238E27FC236}">
                      <a16:creationId xmlns:a16="http://schemas.microsoft.com/office/drawing/2014/main" id="{FAAB4DB6-0ADC-4B1C-AC56-084D1E62AA27}"/>
                    </a:ext>
                  </a:extLst>
                </p:cNvPr>
                <p:cNvSpPr/>
                <p:nvPr/>
              </p:nvSpPr>
              <p:spPr>
                <a:xfrm>
                  <a:off x="1086731" y="481524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小波 575">
                  <a:extLst>
                    <a:ext uri="{FF2B5EF4-FFF2-40B4-BE49-F238E27FC236}">
                      <a16:creationId xmlns:a16="http://schemas.microsoft.com/office/drawing/2014/main" id="{60D64A0B-9136-4274-AEA4-59B0974CBEFD}"/>
                    </a:ext>
                  </a:extLst>
                </p:cNvPr>
                <p:cNvSpPr/>
                <p:nvPr/>
              </p:nvSpPr>
              <p:spPr>
                <a:xfrm>
                  <a:off x="767554" y="497914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小波 576">
                  <a:extLst>
                    <a:ext uri="{FF2B5EF4-FFF2-40B4-BE49-F238E27FC236}">
                      <a16:creationId xmlns:a16="http://schemas.microsoft.com/office/drawing/2014/main" id="{EA134BE3-E4CA-4972-B3A8-EE6D3770B26E}"/>
                    </a:ext>
                  </a:extLst>
                </p:cNvPr>
                <p:cNvSpPr/>
                <p:nvPr/>
              </p:nvSpPr>
              <p:spPr>
                <a:xfrm>
                  <a:off x="1733713" y="502227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8" name="小波 577">
                  <a:extLst>
                    <a:ext uri="{FF2B5EF4-FFF2-40B4-BE49-F238E27FC236}">
                      <a16:creationId xmlns:a16="http://schemas.microsoft.com/office/drawing/2014/main" id="{38A5DBBA-91C0-4F7C-A280-9891D7609C63}"/>
                    </a:ext>
                  </a:extLst>
                </p:cNvPr>
                <p:cNvSpPr/>
                <p:nvPr/>
              </p:nvSpPr>
              <p:spPr>
                <a:xfrm>
                  <a:off x="1285237" y="5111252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26931BB7-95E6-4C89-AEEA-8FDDE865E142}"/>
                  </a:ext>
                </a:extLst>
              </p:cNvPr>
              <p:cNvGrpSpPr/>
              <p:nvPr/>
            </p:nvGrpSpPr>
            <p:grpSpPr>
              <a:xfrm>
                <a:off x="2606964" y="5020574"/>
                <a:ext cx="1878772" cy="758452"/>
                <a:chOff x="715894" y="4452935"/>
                <a:chExt cx="2432846" cy="1035820"/>
              </a:xfrm>
            </p:grpSpPr>
            <p:sp>
              <p:nvSpPr>
                <p:cNvPr id="559" name="小波 558">
                  <a:extLst>
                    <a:ext uri="{FF2B5EF4-FFF2-40B4-BE49-F238E27FC236}">
                      <a16:creationId xmlns:a16="http://schemas.microsoft.com/office/drawing/2014/main" id="{EE6BD448-80CD-4F66-B189-52E4055B4E49}"/>
                    </a:ext>
                  </a:extLst>
                </p:cNvPr>
                <p:cNvSpPr/>
                <p:nvPr/>
              </p:nvSpPr>
              <p:spPr>
                <a:xfrm>
                  <a:off x="715894" y="471443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小波 559">
                  <a:extLst>
                    <a:ext uri="{FF2B5EF4-FFF2-40B4-BE49-F238E27FC236}">
                      <a16:creationId xmlns:a16="http://schemas.microsoft.com/office/drawing/2014/main" id="{0995DA38-3527-4CAA-86B1-ABB0B0178EA9}"/>
                    </a:ext>
                  </a:extLst>
                </p:cNvPr>
                <p:cNvSpPr/>
                <p:nvPr/>
              </p:nvSpPr>
              <p:spPr>
                <a:xfrm>
                  <a:off x="1535305" y="445293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小波 560">
                  <a:extLst>
                    <a:ext uri="{FF2B5EF4-FFF2-40B4-BE49-F238E27FC236}">
                      <a16:creationId xmlns:a16="http://schemas.microsoft.com/office/drawing/2014/main" id="{AA417B0E-C143-488E-AA36-02F30EA2243F}"/>
                    </a:ext>
                  </a:extLst>
                </p:cNvPr>
                <p:cNvSpPr/>
                <p:nvPr/>
              </p:nvSpPr>
              <p:spPr>
                <a:xfrm>
                  <a:off x="2044362" y="460229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小波 561">
                  <a:extLst>
                    <a:ext uri="{FF2B5EF4-FFF2-40B4-BE49-F238E27FC236}">
                      <a16:creationId xmlns:a16="http://schemas.microsoft.com/office/drawing/2014/main" id="{A80C10B4-A008-4D08-B268-4CF9D95E3D12}"/>
                    </a:ext>
                  </a:extLst>
                </p:cNvPr>
                <p:cNvSpPr/>
                <p:nvPr/>
              </p:nvSpPr>
              <p:spPr>
                <a:xfrm>
                  <a:off x="1000467" y="457370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小波 562">
                  <a:extLst>
                    <a:ext uri="{FF2B5EF4-FFF2-40B4-BE49-F238E27FC236}">
                      <a16:creationId xmlns:a16="http://schemas.microsoft.com/office/drawing/2014/main" id="{58229E55-FFA2-4C93-86CA-D6F29B54B5AF}"/>
                    </a:ext>
                  </a:extLst>
                </p:cNvPr>
                <p:cNvSpPr/>
                <p:nvPr/>
              </p:nvSpPr>
              <p:spPr>
                <a:xfrm>
                  <a:off x="1621569" y="469447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小波 563">
                  <a:extLst>
                    <a:ext uri="{FF2B5EF4-FFF2-40B4-BE49-F238E27FC236}">
                      <a16:creationId xmlns:a16="http://schemas.microsoft.com/office/drawing/2014/main" id="{462CFAB4-EB05-45F6-A552-18C5483EAC0A}"/>
                    </a:ext>
                  </a:extLst>
                </p:cNvPr>
                <p:cNvSpPr/>
                <p:nvPr/>
              </p:nvSpPr>
              <p:spPr>
                <a:xfrm>
                  <a:off x="2130626" y="484383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小波 564">
                  <a:extLst>
                    <a:ext uri="{FF2B5EF4-FFF2-40B4-BE49-F238E27FC236}">
                      <a16:creationId xmlns:a16="http://schemas.microsoft.com/office/drawing/2014/main" id="{08ADC62C-3C87-470C-BAA9-8751F193BC59}"/>
                    </a:ext>
                  </a:extLst>
                </p:cNvPr>
                <p:cNvSpPr/>
                <p:nvPr/>
              </p:nvSpPr>
              <p:spPr>
                <a:xfrm>
                  <a:off x="1086731" y="481524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小波 565">
                  <a:extLst>
                    <a:ext uri="{FF2B5EF4-FFF2-40B4-BE49-F238E27FC236}">
                      <a16:creationId xmlns:a16="http://schemas.microsoft.com/office/drawing/2014/main" id="{86D02649-6155-42BE-A579-594648D7358C}"/>
                    </a:ext>
                  </a:extLst>
                </p:cNvPr>
                <p:cNvSpPr/>
                <p:nvPr/>
              </p:nvSpPr>
              <p:spPr>
                <a:xfrm>
                  <a:off x="767554" y="497914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小波 566">
                  <a:extLst>
                    <a:ext uri="{FF2B5EF4-FFF2-40B4-BE49-F238E27FC236}">
                      <a16:creationId xmlns:a16="http://schemas.microsoft.com/office/drawing/2014/main" id="{4CCB5D39-16DB-4A49-8213-65ADC7BCC39D}"/>
                    </a:ext>
                  </a:extLst>
                </p:cNvPr>
                <p:cNvSpPr/>
                <p:nvPr/>
              </p:nvSpPr>
              <p:spPr>
                <a:xfrm>
                  <a:off x="1733713" y="502227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小波 567">
                  <a:extLst>
                    <a:ext uri="{FF2B5EF4-FFF2-40B4-BE49-F238E27FC236}">
                      <a16:creationId xmlns:a16="http://schemas.microsoft.com/office/drawing/2014/main" id="{B7C725E9-E3BC-4883-83A3-D9072552F784}"/>
                    </a:ext>
                  </a:extLst>
                </p:cNvPr>
                <p:cNvSpPr/>
                <p:nvPr/>
              </p:nvSpPr>
              <p:spPr>
                <a:xfrm>
                  <a:off x="1285237" y="5111252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594" name="テキスト ボックス 593">
            <a:extLst>
              <a:ext uri="{FF2B5EF4-FFF2-40B4-BE49-F238E27FC236}">
                <a16:creationId xmlns:a16="http://schemas.microsoft.com/office/drawing/2014/main" id="{1CAEE10A-AFB8-494F-A660-AEA47773095C}"/>
              </a:ext>
            </a:extLst>
          </p:cNvPr>
          <p:cNvSpPr txBox="1"/>
          <p:nvPr/>
        </p:nvSpPr>
        <p:spPr>
          <a:xfrm>
            <a:off x="1554091" y="4801235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三陸ワカメ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0A6E570C-FD72-4607-8E51-71A0194CEF09}"/>
              </a:ext>
            </a:extLst>
          </p:cNvPr>
          <p:cNvGrpSpPr/>
          <p:nvPr/>
        </p:nvGrpSpPr>
        <p:grpSpPr>
          <a:xfrm>
            <a:off x="8021763" y="4211994"/>
            <a:ext cx="1584860" cy="927795"/>
            <a:chOff x="6783764" y="4658881"/>
            <a:chExt cx="2324124" cy="1360568"/>
          </a:xfrm>
        </p:grpSpPr>
        <p:sp>
          <p:nvSpPr>
            <p:cNvPr id="596" name="楕円 9">
              <a:extLst>
                <a:ext uri="{FF2B5EF4-FFF2-40B4-BE49-F238E27FC236}">
                  <a16:creationId xmlns:a16="http://schemas.microsoft.com/office/drawing/2014/main" id="{EFD9B581-695E-4FA7-8487-2A6020524FAE}"/>
                </a:ext>
              </a:extLst>
            </p:cNvPr>
            <p:cNvSpPr/>
            <p:nvPr/>
          </p:nvSpPr>
          <p:spPr>
            <a:xfrm rot="20280650">
              <a:off x="6908161" y="4676153"/>
              <a:ext cx="236872" cy="348001"/>
            </a:xfrm>
            <a:custGeom>
              <a:avLst/>
              <a:gdLst>
                <a:gd name="connsiteX0" fmla="*/ 0 w 419100"/>
                <a:gd name="connsiteY0" fmla="*/ 121444 h 242887"/>
                <a:gd name="connsiteX1" fmla="*/ 209550 w 419100"/>
                <a:gd name="connsiteY1" fmla="*/ 0 h 242887"/>
                <a:gd name="connsiteX2" fmla="*/ 419100 w 419100"/>
                <a:gd name="connsiteY2" fmla="*/ 121444 h 242887"/>
                <a:gd name="connsiteX3" fmla="*/ 209550 w 419100"/>
                <a:gd name="connsiteY3" fmla="*/ 242888 h 242887"/>
                <a:gd name="connsiteX4" fmla="*/ 0 w 419100"/>
                <a:gd name="connsiteY4" fmla="*/ 121444 h 242887"/>
                <a:gd name="connsiteX0" fmla="*/ 0 w 419100"/>
                <a:gd name="connsiteY0" fmla="*/ 121444 h 242888"/>
                <a:gd name="connsiteX1" fmla="*/ 209550 w 419100"/>
                <a:gd name="connsiteY1" fmla="*/ 0 h 242888"/>
                <a:gd name="connsiteX2" fmla="*/ 419100 w 419100"/>
                <a:gd name="connsiteY2" fmla="*/ 121444 h 242888"/>
                <a:gd name="connsiteX3" fmla="*/ 209550 w 419100"/>
                <a:gd name="connsiteY3" fmla="*/ 242888 h 242888"/>
                <a:gd name="connsiteX4" fmla="*/ 0 w 419100"/>
                <a:gd name="connsiteY4" fmla="*/ 121444 h 242888"/>
                <a:gd name="connsiteX0" fmla="*/ 0 w 419100"/>
                <a:gd name="connsiteY0" fmla="*/ 121444 h 242888"/>
                <a:gd name="connsiteX1" fmla="*/ 209550 w 419100"/>
                <a:gd name="connsiteY1" fmla="*/ 0 h 242888"/>
                <a:gd name="connsiteX2" fmla="*/ 419100 w 419100"/>
                <a:gd name="connsiteY2" fmla="*/ 121444 h 242888"/>
                <a:gd name="connsiteX3" fmla="*/ 209550 w 419100"/>
                <a:gd name="connsiteY3" fmla="*/ 242888 h 242888"/>
                <a:gd name="connsiteX4" fmla="*/ 0 w 419100"/>
                <a:gd name="connsiteY4" fmla="*/ 121444 h 242888"/>
                <a:gd name="connsiteX0" fmla="*/ 0 w 419100"/>
                <a:gd name="connsiteY0" fmla="*/ 121444 h 242888"/>
                <a:gd name="connsiteX1" fmla="*/ 209550 w 419100"/>
                <a:gd name="connsiteY1" fmla="*/ 0 h 242888"/>
                <a:gd name="connsiteX2" fmla="*/ 419100 w 419100"/>
                <a:gd name="connsiteY2" fmla="*/ 121444 h 242888"/>
                <a:gd name="connsiteX3" fmla="*/ 209550 w 419100"/>
                <a:gd name="connsiteY3" fmla="*/ 242888 h 242888"/>
                <a:gd name="connsiteX4" fmla="*/ 0 w 419100"/>
                <a:gd name="connsiteY4" fmla="*/ 121444 h 242888"/>
                <a:gd name="connsiteX0" fmla="*/ 0 w 419100"/>
                <a:gd name="connsiteY0" fmla="*/ 673894 h 795338"/>
                <a:gd name="connsiteX1" fmla="*/ 204788 w 419100"/>
                <a:gd name="connsiteY1" fmla="*/ 0 h 795338"/>
                <a:gd name="connsiteX2" fmla="*/ 419100 w 419100"/>
                <a:gd name="connsiteY2" fmla="*/ 673894 h 795338"/>
                <a:gd name="connsiteX3" fmla="*/ 209550 w 419100"/>
                <a:gd name="connsiteY3" fmla="*/ 795338 h 795338"/>
                <a:gd name="connsiteX4" fmla="*/ 0 w 419100"/>
                <a:gd name="connsiteY4" fmla="*/ 673894 h 795338"/>
                <a:gd name="connsiteX0" fmla="*/ 209550 w 419100"/>
                <a:gd name="connsiteY0" fmla="*/ 795338 h 877983"/>
                <a:gd name="connsiteX1" fmla="*/ 0 w 419100"/>
                <a:gd name="connsiteY1" fmla="*/ 673894 h 877983"/>
                <a:gd name="connsiteX2" fmla="*/ 204788 w 419100"/>
                <a:gd name="connsiteY2" fmla="*/ 0 h 877983"/>
                <a:gd name="connsiteX3" fmla="*/ 419100 w 419100"/>
                <a:gd name="connsiteY3" fmla="*/ 673894 h 877983"/>
                <a:gd name="connsiteX4" fmla="*/ 310114 w 419100"/>
                <a:gd name="connsiteY4" fmla="*/ 877983 h 877983"/>
                <a:gd name="connsiteX0" fmla="*/ 209550 w 419100"/>
                <a:gd name="connsiteY0" fmla="*/ 795338 h 795338"/>
                <a:gd name="connsiteX1" fmla="*/ 0 w 419100"/>
                <a:gd name="connsiteY1" fmla="*/ 673894 h 795338"/>
                <a:gd name="connsiteX2" fmla="*/ 204788 w 419100"/>
                <a:gd name="connsiteY2" fmla="*/ 0 h 795338"/>
                <a:gd name="connsiteX3" fmla="*/ 419100 w 419100"/>
                <a:gd name="connsiteY3" fmla="*/ 673894 h 795338"/>
                <a:gd name="connsiteX0" fmla="*/ 0 w 419100"/>
                <a:gd name="connsiteY0" fmla="*/ 673894 h 673894"/>
                <a:gd name="connsiteX1" fmla="*/ 204788 w 419100"/>
                <a:gd name="connsiteY1" fmla="*/ 0 h 673894"/>
                <a:gd name="connsiteX2" fmla="*/ 419100 w 419100"/>
                <a:gd name="connsiteY2" fmla="*/ 673894 h 673894"/>
                <a:gd name="connsiteX0" fmla="*/ 0 w 576124"/>
                <a:gd name="connsiteY0" fmla="*/ 680248 h 680248"/>
                <a:gd name="connsiteX1" fmla="*/ 204788 w 576124"/>
                <a:gd name="connsiteY1" fmla="*/ 6354 h 680248"/>
                <a:gd name="connsiteX2" fmla="*/ 571817 w 576124"/>
                <a:gd name="connsiteY2" fmla="*/ 360737 h 680248"/>
                <a:gd name="connsiteX3" fmla="*/ 419100 w 576124"/>
                <a:gd name="connsiteY3" fmla="*/ 680248 h 680248"/>
                <a:gd name="connsiteX0" fmla="*/ 0 w 576528"/>
                <a:gd name="connsiteY0" fmla="*/ 682571 h 682571"/>
                <a:gd name="connsiteX1" fmla="*/ 204788 w 576528"/>
                <a:gd name="connsiteY1" fmla="*/ 8677 h 682571"/>
                <a:gd name="connsiteX2" fmla="*/ 571817 w 576528"/>
                <a:gd name="connsiteY2" fmla="*/ 363060 h 682571"/>
                <a:gd name="connsiteX3" fmla="*/ 419100 w 576528"/>
                <a:gd name="connsiteY3" fmla="*/ 682571 h 682571"/>
                <a:gd name="connsiteX0" fmla="*/ 17835 w 594363"/>
                <a:gd name="connsiteY0" fmla="*/ 682571 h 682571"/>
                <a:gd name="connsiteX1" fmla="*/ 12622 w 594363"/>
                <a:gd name="connsiteY1" fmla="*/ 323529 h 682571"/>
                <a:gd name="connsiteX2" fmla="*/ 222623 w 594363"/>
                <a:gd name="connsiteY2" fmla="*/ 8677 h 682571"/>
                <a:gd name="connsiteX3" fmla="*/ 589652 w 594363"/>
                <a:gd name="connsiteY3" fmla="*/ 363060 h 682571"/>
                <a:gd name="connsiteX4" fmla="*/ 436935 w 594363"/>
                <a:gd name="connsiteY4" fmla="*/ 682571 h 682571"/>
                <a:gd name="connsiteX0" fmla="*/ 94995 w 587433"/>
                <a:gd name="connsiteY0" fmla="*/ 701087 h 701087"/>
                <a:gd name="connsiteX1" fmla="*/ 5692 w 587433"/>
                <a:gd name="connsiteY1" fmla="*/ 323529 h 701087"/>
                <a:gd name="connsiteX2" fmla="*/ 215693 w 587433"/>
                <a:gd name="connsiteY2" fmla="*/ 8677 h 701087"/>
                <a:gd name="connsiteX3" fmla="*/ 582722 w 587433"/>
                <a:gd name="connsiteY3" fmla="*/ 363060 h 701087"/>
                <a:gd name="connsiteX4" fmla="*/ 430005 w 587433"/>
                <a:gd name="connsiteY4" fmla="*/ 682571 h 701087"/>
                <a:gd name="connsiteX0" fmla="*/ 89424 w 581862"/>
                <a:gd name="connsiteY0" fmla="*/ 701087 h 701087"/>
                <a:gd name="connsiteX1" fmla="*/ 121 w 581862"/>
                <a:gd name="connsiteY1" fmla="*/ 323529 h 701087"/>
                <a:gd name="connsiteX2" fmla="*/ 210122 w 581862"/>
                <a:gd name="connsiteY2" fmla="*/ 8677 h 701087"/>
                <a:gd name="connsiteX3" fmla="*/ 577151 w 581862"/>
                <a:gd name="connsiteY3" fmla="*/ 363060 h 701087"/>
                <a:gd name="connsiteX4" fmla="*/ 424434 w 581862"/>
                <a:gd name="connsiteY4" fmla="*/ 682571 h 701087"/>
                <a:gd name="connsiteX0" fmla="*/ 95464 w 584721"/>
                <a:gd name="connsiteY0" fmla="*/ 711463 h 711463"/>
                <a:gd name="connsiteX1" fmla="*/ 6161 w 584721"/>
                <a:gd name="connsiteY1" fmla="*/ 333905 h 711463"/>
                <a:gd name="connsiteX2" fmla="*/ 310492 w 584721"/>
                <a:gd name="connsiteY2" fmla="*/ 6158 h 711463"/>
                <a:gd name="connsiteX3" fmla="*/ 583191 w 584721"/>
                <a:gd name="connsiteY3" fmla="*/ 373436 h 711463"/>
                <a:gd name="connsiteX4" fmla="*/ 430474 w 584721"/>
                <a:gd name="connsiteY4" fmla="*/ 692947 h 711463"/>
                <a:gd name="connsiteX0" fmla="*/ 95464 w 584721"/>
                <a:gd name="connsiteY0" fmla="*/ 705977 h 705977"/>
                <a:gd name="connsiteX1" fmla="*/ 6161 w 584721"/>
                <a:gd name="connsiteY1" fmla="*/ 328419 h 705977"/>
                <a:gd name="connsiteX2" fmla="*/ 310492 w 584721"/>
                <a:gd name="connsiteY2" fmla="*/ 672 h 705977"/>
                <a:gd name="connsiteX3" fmla="*/ 583191 w 584721"/>
                <a:gd name="connsiteY3" fmla="*/ 367950 h 705977"/>
                <a:gd name="connsiteX4" fmla="*/ 430474 w 584721"/>
                <a:gd name="connsiteY4" fmla="*/ 687461 h 70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4721" h="705977">
                  <a:moveTo>
                    <a:pt x="95464" y="705977"/>
                  </a:moveTo>
                  <a:cubicBezTo>
                    <a:pt x="102831" y="650195"/>
                    <a:pt x="-29677" y="445970"/>
                    <a:pt x="6161" y="328419"/>
                  </a:cubicBezTo>
                  <a:cubicBezTo>
                    <a:pt x="41999" y="210868"/>
                    <a:pt x="172761" y="16525"/>
                    <a:pt x="310492" y="672"/>
                  </a:cubicBezTo>
                  <a:cubicBezTo>
                    <a:pt x="448223" y="-15181"/>
                    <a:pt x="563194" y="253485"/>
                    <a:pt x="583191" y="367950"/>
                  </a:cubicBezTo>
                  <a:cubicBezTo>
                    <a:pt x="603188" y="482415"/>
                    <a:pt x="420411" y="634244"/>
                    <a:pt x="430474" y="687461"/>
                  </a:cubicBezTo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7" name="グループ化 596">
              <a:extLst>
                <a:ext uri="{FF2B5EF4-FFF2-40B4-BE49-F238E27FC236}">
                  <a16:creationId xmlns:a16="http://schemas.microsoft.com/office/drawing/2014/main" id="{A2474E58-C1B3-4016-9407-9350B807832F}"/>
                </a:ext>
              </a:extLst>
            </p:cNvPr>
            <p:cNvGrpSpPr/>
            <p:nvPr/>
          </p:nvGrpSpPr>
          <p:grpSpPr>
            <a:xfrm>
              <a:off x="6783764" y="4658881"/>
              <a:ext cx="2324124" cy="1360568"/>
              <a:chOff x="4796438" y="4181108"/>
              <a:chExt cx="1965885" cy="1150851"/>
            </a:xfrm>
          </p:grpSpPr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EB1F4F67-64C9-4A59-8DF3-ECE6DCA136D5}"/>
                  </a:ext>
                </a:extLst>
              </p:cNvPr>
              <p:cNvGrpSpPr/>
              <p:nvPr/>
            </p:nvGrpSpPr>
            <p:grpSpPr>
              <a:xfrm>
                <a:off x="4796438" y="4181108"/>
                <a:ext cx="1965885" cy="1150851"/>
                <a:chOff x="3144826" y="1198921"/>
                <a:chExt cx="3451436" cy="2020509"/>
              </a:xfrm>
            </p:grpSpPr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7EADC66D-378D-4D63-8DB2-8D3B3B26E209}"/>
                    </a:ext>
                  </a:extLst>
                </p:cNvPr>
                <p:cNvSpPr/>
                <p:nvPr/>
              </p:nvSpPr>
              <p:spPr>
                <a:xfrm>
                  <a:off x="4012896" y="3070354"/>
                  <a:ext cx="246519" cy="149076"/>
                </a:xfrm>
                <a:custGeom>
                  <a:avLst/>
                  <a:gdLst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43337 w 376240"/>
                    <a:gd name="connsiteY6" fmla="*/ 225872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43337 w 376240"/>
                    <a:gd name="connsiteY6" fmla="*/ 225872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14762 w 376240"/>
                    <a:gd name="connsiteY6" fmla="*/ 223491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45242 w 376240"/>
                    <a:gd name="connsiteY5" fmla="*/ 170680 h 227523"/>
                    <a:gd name="connsiteX6" fmla="*/ 214762 w 376240"/>
                    <a:gd name="connsiteY6" fmla="*/ 223491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76240" h="227523">
                      <a:moveTo>
                        <a:pt x="125882" y="0"/>
                      </a:moveTo>
                      <a:lnTo>
                        <a:pt x="376240" y="0"/>
                      </a:lnTo>
                      <a:lnTo>
                        <a:pt x="370046" y="49721"/>
                      </a:lnTo>
                      <a:cubicBezTo>
                        <a:pt x="370846" y="108988"/>
                        <a:pt x="371647" y="168256"/>
                        <a:pt x="372446" y="227523"/>
                      </a:cubicBezTo>
                      <a:lnTo>
                        <a:pt x="261462" y="226104"/>
                      </a:lnTo>
                      <a:cubicBezTo>
                        <a:pt x="258437" y="201279"/>
                        <a:pt x="253025" y="171115"/>
                        <a:pt x="245242" y="170680"/>
                      </a:cubicBezTo>
                      <a:cubicBezTo>
                        <a:pt x="237459" y="170245"/>
                        <a:pt x="217778" y="198744"/>
                        <a:pt x="214762" y="223491"/>
                      </a:cubicBezTo>
                      <a:lnTo>
                        <a:pt x="0" y="222760"/>
                      </a:lnTo>
                      <a:lnTo>
                        <a:pt x="130652" y="38289"/>
                      </a:lnTo>
                      <a:lnTo>
                        <a:pt x="125882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90A131AA-83D6-4945-A952-A8ABB014B570}"/>
                    </a:ext>
                  </a:extLst>
                </p:cNvPr>
                <p:cNvSpPr/>
                <p:nvPr/>
              </p:nvSpPr>
              <p:spPr>
                <a:xfrm>
                  <a:off x="3989571" y="2321511"/>
                  <a:ext cx="369066" cy="796433"/>
                </a:xfrm>
                <a:custGeom>
                  <a:avLst/>
                  <a:gdLst>
                    <a:gd name="connsiteX0" fmla="*/ 0 w 553219"/>
                    <a:gd name="connsiteY0" fmla="*/ 0 h 1215521"/>
                    <a:gd name="connsiteX1" fmla="*/ 553219 w 553219"/>
                    <a:gd name="connsiteY1" fmla="*/ 0 h 1215521"/>
                    <a:gd name="connsiteX2" fmla="*/ 401788 w 553219"/>
                    <a:gd name="connsiteY2" fmla="*/ 1215521 h 1215521"/>
                    <a:gd name="connsiteX3" fmla="*/ 151430 w 553219"/>
                    <a:gd name="connsiteY3" fmla="*/ 1215521 h 1215521"/>
                    <a:gd name="connsiteX4" fmla="*/ 0 w 553219"/>
                    <a:gd name="connsiteY4" fmla="*/ 0 h 1215521"/>
                    <a:gd name="connsiteX0" fmla="*/ 0 w 553219"/>
                    <a:gd name="connsiteY0" fmla="*/ 0 h 1215521"/>
                    <a:gd name="connsiteX1" fmla="*/ 553219 w 553219"/>
                    <a:gd name="connsiteY1" fmla="*/ 0 h 1215521"/>
                    <a:gd name="connsiteX2" fmla="*/ 378567 w 553219"/>
                    <a:gd name="connsiteY2" fmla="*/ 654516 h 1215521"/>
                    <a:gd name="connsiteX3" fmla="*/ 401788 w 553219"/>
                    <a:gd name="connsiteY3" fmla="*/ 1215521 h 1215521"/>
                    <a:gd name="connsiteX4" fmla="*/ 151430 w 553219"/>
                    <a:gd name="connsiteY4" fmla="*/ 1215521 h 1215521"/>
                    <a:gd name="connsiteX5" fmla="*/ 0 w 553219"/>
                    <a:gd name="connsiteY5" fmla="*/ 0 h 1215521"/>
                    <a:gd name="connsiteX0" fmla="*/ 10053 w 563272"/>
                    <a:gd name="connsiteY0" fmla="*/ 0 h 1215521"/>
                    <a:gd name="connsiteX1" fmla="*/ 563272 w 563272"/>
                    <a:gd name="connsiteY1" fmla="*/ 0 h 1215521"/>
                    <a:gd name="connsiteX2" fmla="*/ 388620 w 563272"/>
                    <a:gd name="connsiteY2" fmla="*/ 654516 h 1215521"/>
                    <a:gd name="connsiteX3" fmla="*/ 411841 w 563272"/>
                    <a:gd name="connsiteY3" fmla="*/ 1215521 h 1215521"/>
                    <a:gd name="connsiteX4" fmla="*/ 161483 w 563272"/>
                    <a:gd name="connsiteY4" fmla="*/ 1215521 h 1215521"/>
                    <a:gd name="connsiteX5" fmla="*/ 0 w 563272"/>
                    <a:gd name="connsiteY5" fmla="*/ 662136 h 1215521"/>
                    <a:gd name="connsiteX6" fmla="*/ 10053 w 563272"/>
                    <a:gd name="connsiteY6" fmla="*/ 0 h 1215521"/>
                    <a:gd name="connsiteX0" fmla="*/ 10053 w 563272"/>
                    <a:gd name="connsiteY0" fmla="*/ 0 h 1215521"/>
                    <a:gd name="connsiteX1" fmla="*/ 563272 w 563272"/>
                    <a:gd name="connsiteY1" fmla="*/ 0 h 1215521"/>
                    <a:gd name="connsiteX2" fmla="*/ 388620 w 563272"/>
                    <a:gd name="connsiteY2" fmla="*/ 654516 h 1215521"/>
                    <a:gd name="connsiteX3" fmla="*/ 411841 w 563272"/>
                    <a:gd name="connsiteY3" fmla="*/ 1215521 h 1215521"/>
                    <a:gd name="connsiteX4" fmla="*/ 161483 w 563272"/>
                    <a:gd name="connsiteY4" fmla="*/ 1215521 h 1215521"/>
                    <a:gd name="connsiteX5" fmla="*/ 0 w 563272"/>
                    <a:gd name="connsiteY5" fmla="*/ 662136 h 1215521"/>
                    <a:gd name="connsiteX6" fmla="*/ 10053 w 563272"/>
                    <a:gd name="connsiteY6" fmla="*/ 0 h 1215521"/>
                    <a:gd name="connsiteX0" fmla="*/ 10053 w 563272"/>
                    <a:gd name="connsiteY0" fmla="*/ 0 h 1215521"/>
                    <a:gd name="connsiteX1" fmla="*/ 563272 w 563272"/>
                    <a:gd name="connsiteY1" fmla="*/ 0 h 1215521"/>
                    <a:gd name="connsiteX2" fmla="*/ 388620 w 563272"/>
                    <a:gd name="connsiteY2" fmla="*/ 654516 h 1215521"/>
                    <a:gd name="connsiteX3" fmla="*/ 411841 w 563272"/>
                    <a:gd name="connsiteY3" fmla="*/ 1215521 h 1215521"/>
                    <a:gd name="connsiteX4" fmla="*/ 161483 w 563272"/>
                    <a:gd name="connsiteY4" fmla="*/ 1215521 h 1215521"/>
                    <a:gd name="connsiteX5" fmla="*/ 0 w 563272"/>
                    <a:gd name="connsiteY5" fmla="*/ 662136 h 1215521"/>
                    <a:gd name="connsiteX6" fmla="*/ 10053 w 563272"/>
                    <a:gd name="connsiteY6" fmla="*/ 0 h 12155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3272" h="1215521">
                      <a:moveTo>
                        <a:pt x="10053" y="0"/>
                      </a:moveTo>
                      <a:lnTo>
                        <a:pt x="563272" y="0"/>
                      </a:lnTo>
                      <a:cubicBezTo>
                        <a:pt x="538075" y="220712"/>
                        <a:pt x="413817" y="433804"/>
                        <a:pt x="388620" y="654516"/>
                      </a:cubicBezTo>
                      <a:lnTo>
                        <a:pt x="411841" y="1215521"/>
                      </a:lnTo>
                      <a:lnTo>
                        <a:pt x="161483" y="1215521"/>
                      </a:lnTo>
                      <a:cubicBezTo>
                        <a:pt x="135595" y="1028519"/>
                        <a:pt x="79228" y="849138"/>
                        <a:pt x="0" y="662136"/>
                      </a:cubicBezTo>
                      <a:cubicBezTo>
                        <a:pt x="33831" y="441424"/>
                        <a:pt x="6702" y="220712"/>
                        <a:pt x="10053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3FBB49A3-5F9B-4702-9673-2D94CF572524}"/>
                    </a:ext>
                  </a:extLst>
                </p:cNvPr>
                <p:cNvSpPr/>
                <p:nvPr/>
              </p:nvSpPr>
              <p:spPr>
                <a:xfrm rot="10800000" flipV="1">
                  <a:off x="5373429" y="3070350"/>
                  <a:ext cx="263302" cy="149078"/>
                </a:xfrm>
                <a:custGeom>
                  <a:avLst/>
                  <a:gdLst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39304 w 401854"/>
                    <a:gd name="connsiteY6" fmla="*/ 225808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39304 w 401854"/>
                    <a:gd name="connsiteY6" fmla="*/ 225808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63117 w 401854"/>
                    <a:gd name="connsiteY6" fmla="*/ 223427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1854" h="227524">
                      <a:moveTo>
                        <a:pt x="252910" y="0"/>
                      </a:moveTo>
                      <a:lnTo>
                        <a:pt x="1417" y="0"/>
                      </a:lnTo>
                      <a:lnTo>
                        <a:pt x="9872" y="21148"/>
                      </a:lnTo>
                      <a:lnTo>
                        <a:pt x="0" y="227524"/>
                      </a:lnTo>
                      <a:lnTo>
                        <a:pt x="119747" y="226049"/>
                      </a:lnTo>
                      <a:cubicBezTo>
                        <a:pt x="123011" y="200242"/>
                        <a:pt x="122312" y="149066"/>
                        <a:pt x="129540" y="148629"/>
                      </a:cubicBezTo>
                      <a:cubicBezTo>
                        <a:pt x="136768" y="148192"/>
                        <a:pt x="159862" y="197701"/>
                        <a:pt x="163117" y="223427"/>
                      </a:cubicBezTo>
                      <a:lnTo>
                        <a:pt x="401854" y="222573"/>
                      </a:lnTo>
                      <a:lnTo>
                        <a:pt x="256490" y="24823"/>
                      </a:lnTo>
                      <a:lnTo>
                        <a:pt x="25291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658772C1-63F4-451D-B332-64156F32DABC}"/>
                    </a:ext>
                  </a:extLst>
                </p:cNvPr>
                <p:cNvSpPr/>
                <p:nvPr/>
              </p:nvSpPr>
              <p:spPr>
                <a:xfrm rot="10800000" flipV="1">
                  <a:off x="5385552" y="2165492"/>
                  <a:ext cx="508619" cy="952452"/>
                </a:xfrm>
                <a:custGeom>
                  <a:avLst/>
                  <a:gdLst>
                    <a:gd name="connsiteX0" fmla="*/ 776258 w 776258"/>
                    <a:gd name="connsiteY0" fmla="*/ 0 h 1453639"/>
                    <a:gd name="connsiteX1" fmla="*/ 0 w 776258"/>
                    <a:gd name="connsiteY1" fmla="*/ 0 h 1453639"/>
                    <a:gd name="connsiteX2" fmla="*/ 178610 w 776258"/>
                    <a:gd name="connsiteY2" fmla="*/ 914123 h 1453639"/>
                    <a:gd name="connsiteX3" fmla="*/ 394323 w 776258"/>
                    <a:gd name="connsiteY3" fmla="*/ 1453639 h 1453639"/>
                    <a:gd name="connsiteX4" fmla="*/ 645816 w 776258"/>
                    <a:gd name="connsiteY4" fmla="*/ 1453639 h 1453639"/>
                    <a:gd name="connsiteX5" fmla="*/ 573063 w 776258"/>
                    <a:gd name="connsiteY5" fmla="*/ 949216 h 1453639"/>
                    <a:gd name="connsiteX6" fmla="*/ 574935 w 776258"/>
                    <a:gd name="connsiteY6" fmla="*/ 949216 h 1453639"/>
                    <a:gd name="connsiteX7" fmla="*/ 776258 w 776258"/>
                    <a:gd name="connsiteY7" fmla="*/ 0 h 1453639"/>
                    <a:gd name="connsiteX0" fmla="*/ 776258 w 776258"/>
                    <a:gd name="connsiteY0" fmla="*/ 0 h 1453639"/>
                    <a:gd name="connsiteX1" fmla="*/ 0 w 776258"/>
                    <a:gd name="connsiteY1" fmla="*/ 0 h 1453639"/>
                    <a:gd name="connsiteX2" fmla="*/ 178610 w 776258"/>
                    <a:gd name="connsiteY2" fmla="*/ 914123 h 1453639"/>
                    <a:gd name="connsiteX3" fmla="*/ 394323 w 776258"/>
                    <a:gd name="connsiteY3" fmla="*/ 1453639 h 1453639"/>
                    <a:gd name="connsiteX4" fmla="*/ 645816 w 776258"/>
                    <a:gd name="connsiteY4" fmla="*/ 1453639 h 1453639"/>
                    <a:gd name="connsiteX5" fmla="*/ 573063 w 776258"/>
                    <a:gd name="connsiteY5" fmla="*/ 949216 h 1453639"/>
                    <a:gd name="connsiteX6" fmla="*/ 574935 w 776258"/>
                    <a:gd name="connsiteY6" fmla="*/ 949216 h 1453639"/>
                    <a:gd name="connsiteX7" fmla="*/ 776258 w 776258"/>
                    <a:gd name="connsiteY7" fmla="*/ 0 h 1453639"/>
                    <a:gd name="connsiteX0" fmla="*/ 776258 w 776258"/>
                    <a:gd name="connsiteY0" fmla="*/ 0 h 1453639"/>
                    <a:gd name="connsiteX1" fmla="*/ 0 w 776258"/>
                    <a:gd name="connsiteY1" fmla="*/ 0 h 1453639"/>
                    <a:gd name="connsiteX2" fmla="*/ 178610 w 776258"/>
                    <a:gd name="connsiteY2" fmla="*/ 914123 h 1453639"/>
                    <a:gd name="connsiteX3" fmla="*/ 394323 w 776258"/>
                    <a:gd name="connsiteY3" fmla="*/ 1453639 h 1453639"/>
                    <a:gd name="connsiteX4" fmla="*/ 645816 w 776258"/>
                    <a:gd name="connsiteY4" fmla="*/ 1453639 h 1453639"/>
                    <a:gd name="connsiteX5" fmla="*/ 573063 w 776258"/>
                    <a:gd name="connsiteY5" fmla="*/ 949216 h 1453639"/>
                    <a:gd name="connsiteX6" fmla="*/ 776258 w 776258"/>
                    <a:gd name="connsiteY6" fmla="*/ 0 h 1453639"/>
                    <a:gd name="connsiteX0" fmla="*/ 776258 w 776258"/>
                    <a:gd name="connsiteY0" fmla="*/ 0 h 1453639"/>
                    <a:gd name="connsiteX1" fmla="*/ 0 w 776258"/>
                    <a:gd name="connsiteY1" fmla="*/ 0 h 1453639"/>
                    <a:gd name="connsiteX2" fmla="*/ 178610 w 776258"/>
                    <a:gd name="connsiteY2" fmla="*/ 914123 h 1453639"/>
                    <a:gd name="connsiteX3" fmla="*/ 394323 w 776258"/>
                    <a:gd name="connsiteY3" fmla="*/ 1453639 h 1453639"/>
                    <a:gd name="connsiteX4" fmla="*/ 645816 w 776258"/>
                    <a:gd name="connsiteY4" fmla="*/ 1453639 h 1453639"/>
                    <a:gd name="connsiteX5" fmla="*/ 573063 w 776258"/>
                    <a:gd name="connsiteY5" fmla="*/ 949216 h 1453639"/>
                    <a:gd name="connsiteX6" fmla="*/ 776258 w 776258"/>
                    <a:gd name="connsiteY6" fmla="*/ 0 h 145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6258" h="1453639">
                      <a:moveTo>
                        <a:pt x="776258" y="0"/>
                      </a:moveTo>
                      <a:lnTo>
                        <a:pt x="0" y="0"/>
                      </a:lnTo>
                      <a:lnTo>
                        <a:pt x="178610" y="914123"/>
                      </a:lnTo>
                      <a:cubicBezTo>
                        <a:pt x="312427" y="1117775"/>
                        <a:pt x="322419" y="1273800"/>
                        <a:pt x="394323" y="1453639"/>
                      </a:cubicBezTo>
                      <a:lnTo>
                        <a:pt x="645816" y="1453639"/>
                      </a:lnTo>
                      <a:cubicBezTo>
                        <a:pt x="621565" y="1285498"/>
                        <a:pt x="528258" y="1210225"/>
                        <a:pt x="573063" y="949216"/>
                      </a:cubicBezTo>
                      <a:lnTo>
                        <a:pt x="776258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4338FAB3-33C5-4CD0-97DF-E05780E9DD86}"/>
                    </a:ext>
                  </a:extLst>
                </p:cNvPr>
                <p:cNvSpPr/>
                <p:nvPr/>
              </p:nvSpPr>
              <p:spPr>
                <a:xfrm>
                  <a:off x="3144826" y="2147945"/>
                  <a:ext cx="171654" cy="258330"/>
                </a:xfrm>
                <a:custGeom>
                  <a:avLst/>
                  <a:gdLst>
                    <a:gd name="connsiteX0" fmla="*/ 67131 w 261980"/>
                    <a:gd name="connsiteY0" fmla="*/ 27 h 394265"/>
                    <a:gd name="connsiteX1" fmla="*/ 160986 w 261980"/>
                    <a:gd name="connsiteY1" fmla="*/ 16199 h 394265"/>
                    <a:gd name="connsiteX2" fmla="*/ 189403 w 261980"/>
                    <a:gd name="connsiteY2" fmla="*/ 8121 h 394265"/>
                    <a:gd name="connsiteX3" fmla="*/ 215806 w 261980"/>
                    <a:gd name="connsiteY3" fmla="*/ 55931 h 394265"/>
                    <a:gd name="connsiteX4" fmla="*/ 252999 w 261980"/>
                    <a:gd name="connsiteY4" fmla="*/ 172420 h 394265"/>
                    <a:gd name="connsiteX5" fmla="*/ 261101 w 261980"/>
                    <a:gd name="connsiteY5" fmla="*/ 294434 h 394265"/>
                    <a:gd name="connsiteX6" fmla="*/ 240954 w 261980"/>
                    <a:gd name="connsiteY6" fmla="*/ 394265 h 394265"/>
                    <a:gd name="connsiteX7" fmla="*/ 237302 w 261980"/>
                    <a:gd name="connsiteY7" fmla="*/ 393617 h 394265"/>
                    <a:gd name="connsiteX8" fmla="*/ 109844 w 261980"/>
                    <a:gd name="connsiteY8" fmla="*/ 354469 h 394265"/>
                    <a:gd name="connsiteX9" fmla="*/ 24119 w 261980"/>
                    <a:gd name="connsiteY9" fmla="*/ 12747 h 394265"/>
                    <a:gd name="connsiteX10" fmla="*/ 67131 w 261980"/>
                    <a:gd name="connsiteY10" fmla="*/ 27 h 394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980" h="394265">
                      <a:moveTo>
                        <a:pt x="67131" y="27"/>
                      </a:moveTo>
                      <a:cubicBezTo>
                        <a:pt x="97021" y="917"/>
                        <a:pt x="116678" y="23613"/>
                        <a:pt x="160986" y="16199"/>
                      </a:cubicBezTo>
                      <a:lnTo>
                        <a:pt x="189403" y="8121"/>
                      </a:lnTo>
                      <a:lnTo>
                        <a:pt x="215806" y="55931"/>
                      </a:lnTo>
                      <a:cubicBezTo>
                        <a:pt x="232133" y="90806"/>
                        <a:pt x="244966" y="130120"/>
                        <a:pt x="252999" y="172420"/>
                      </a:cubicBezTo>
                      <a:cubicBezTo>
                        <a:pt x="261032" y="214720"/>
                        <a:pt x="263506" y="256002"/>
                        <a:pt x="261101" y="294434"/>
                      </a:cubicBezTo>
                      <a:lnTo>
                        <a:pt x="240954" y="394265"/>
                      </a:lnTo>
                      <a:lnTo>
                        <a:pt x="237302" y="393617"/>
                      </a:lnTo>
                      <a:cubicBezTo>
                        <a:pt x="178491" y="384493"/>
                        <a:pt x="131276" y="378672"/>
                        <a:pt x="109844" y="354469"/>
                      </a:cubicBezTo>
                      <a:cubicBezTo>
                        <a:pt x="52693" y="289928"/>
                        <a:pt x="-45732" y="52522"/>
                        <a:pt x="24119" y="12747"/>
                      </a:cubicBezTo>
                      <a:cubicBezTo>
                        <a:pt x="41582" y="2803"/>
                        <a:pt x="55175" y="-329"/>
                        <a:pt x="67131" y="2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987FA052-2D23-4C4B-BB86-61E3824FEF1B}"/>
                    </a:ext>
                  </a:extLst>
                </p:cNvPr>
                <p:cNvSpPr/>
                <p:nvPr/>
              </p:nvSpPr>
              <p:spPr>
                <a:xfrm rot="18900000">
                  <a:off x="6343822" y="1284630"/>
                  <a:ext cx="252440" cy="426240"/>
                </a:xfrm>
                <a:custGeom>
                  <a:avLst/>
                  <a:gdLst>
                    <a:gd name="connsiteX0" fmla="*/ 47010 w 310365"/>
                    <a:gd name="connsiteY0" fmla="*/ 0 h 524045"/>
                    <a:gd name="connsiteX1" fmla="*/ 84105 w 310365"/>
                    <a:gd name="connsiteY1" fmla="*/ 3739 h 524045"/>
                    <a:gd name="connsiteX2" fmla="*/ 310365 w 310365"/>
                    <a:gd name="connsiteY2" fmla="*/ 281351 h 524045"/>
                    <a:gd name="connsiteX3" fmla="*/ 185430 w 310365"/>
                    <a:gd name="connsiteY3" fmla="*/ 516325 h 524045"/>
                    <a:gd name="connsiteX4" fmla="*/ 171207 w 310365"/>
                    <a:gd name="connsiteY4" fmla="*/ 524045 h 524045"/>
                    <a:gd name="connsiteX5" fmla="*/ 178828 w 310365"/>
                    <a:gd name="connsiteY5" fmla="*/ 518907 h 524045"/>
                    <a:gd name="connsiteX6" fmla="*/ 243691 w 310365"/>
                    <a:gd name="connsiteY6" fmla="*/ 362314 h 524045"/>
                    <a:gd name="connsiteX7" fmla="*/ 22234 w 310365"/>
                    <a:gd name="connsiteY7" fmla="*/ 140858 h 524045"/>
                    <a:gd name="connsiteX8" fmla="*/ 0 w 310365"/>
                    <a:gd name="connsiteY8" fmla="*/ 143100 h 524045"/>
                    <a:gd name="connsiteX9" fmla="*/ 999 w 310365"/>
                    <a:gd name="connsiteY9" fmla="*/ 132448 h 524045"/>
                    <a:gd name="connsiteX10" fmla="*/ 28882 w 310365"/>
                    <a:gd name="connsiteY10" fmla="*/ 35899 h 524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0365" h="524045">
                      <a:moveTo>
                        <a:pt x="47010" y="0"/>
                      </a:moveTo>
                      <a:lnTo>
                        <a:pt x="84105" y="3739"/>
                      </a:lnTo>
                      <a:cubicBezTo>
                        <a:pt x="213231" y="30162"/>
                        <a:pt x="310365" y="144414"/>
                        <a:pt x="310365" y="281351"/>
                      </a:cubicBezTo>
                      <a:cubicBezTo>
                        <a:pt x="310365" y="379164"/>
                        <a:pt x="260807" y="465402"/>
                        <a:pt x="185430" y="516325"/>
                      </a:cubicBezTo>
                      <a:lnTo>
                        <a:pt x="171207" y="524045"/>
                      </a:lnTo>
                      <a:lnTo>
                        <a:pt x="178828" y="518907"/>
                      </a:lnTo>
                      <a:cubicBezTo>
                        <a:pt x="218904" y="478832"/>
                        <a:pt x="243691" y="423468"/>
                        <a:pt x="243691" y="362314"/>
                      </a:cubicBezTo>
                      <a:cubicBezTo>
                        <a:pt x="243691" y="240007"/>
                        <a:pt x="144541" y="140858"/>
                        <a:pt x="22234" y="140858"/>
                      </a:cubicBezTo>
                      <a:lnTo>
                        <a:pt x="0" y="143100"/>
                      </a:lnTo>
                      <a:lnTo>
                        <a:pt x="999" y="132448"/>
                      </a:lnTo>
                      <a:cubicBezTo>
                        <a:pt x="7373" y="98965"/>
                        <a:pt x="16774" y="66667"/>
                        <a:pt x="28882" y="3589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EE69EE0A-0F12-4F90-8D1A-77FBE01DB8D5}"/>
                    </a:ext>
                  </a:extLst>
                </p:cNvPr>
                <p:cNvSpPr/>
                <p:nvPr/>
              </p:nvSpPr>
              <p:spPr>
                <a:xfrm rot="10800000" flipV="1">
                  <a:off x="5623067" y="3070350"/>
                  <a:ext cx="263302" cy="149078"/>
                </a:xfrm>
                <a:custGeom>
                  <a:avLst/>
                  <a:gdLst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39304 w 401854"/>
                    <a:gd name="connsiteY6" fmla="*/ 225808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39304 w 401854"/>
                    <a:gd name="connsiteY6" fmla="*/ 225808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63117 w 401854"/>
                    <a:gd name="connsiteY6" fmla="*/ 223427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1854" h="227524">
                      <a:moveTo>
                        <a:pt x="252910" y="0"/>
                      </a:moveTo>
                      <a:lnTo>
                        <a:pt x="1417" y="0"/>
                      </a:lnTo>
                      <a:lnTo>
                        <a:pt x="9872" y="21148"/>
                      </a:lnTo>
                      <a:lnTo>
                        <a:pt x="0" y="227524"/>
                      </a:lnTo>
                      <a:lnTo>
                        <a:pt x="119747" y="226049"/>
                      </a:lnTo>
                      <a:cubicBezTo>
                        <a:pt x="123011" y="200242"/>
                        <a:pt x="122312" y="149066"/>
                        <a:pt x="129540" y="148629"/>
                      </a:cubicBezTo>
                      <a:cubicBezTo>
                        <a:pt x="136768" y="148192"/>
                        <a:pt x="159862" y="197701"/>
                        <a:pt x="163117" y="223427"/>
                      </a:cubicBezTo>
                      <a:lnTo>
                        <a:pt x="401854" y="222573"/>
                      </a:lnTo>
                      <a:lnTo>
                        <a:pt x="256490" y="24823"/>
                      </a:lnTo>
                      <a:lnTo>
                        <a:pt x="25291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8610D5F7-32CC-4AF3-BDAD-819C4E7987DB}"/>
                    </a:ext>
                  </a:extLst>
                </p:cNvPr>
                <p:cNvSpPr/>
                <p:nvPr/>
              </p:nvSpPr>
              <p:spPr>
                <a:xfrm>
                  <a:off x="4218136" y="3070354"/>
                  <a:ext cx="246519" cy="149076"/>
                </a:xfrm>
                <a:custGeom>
                  <a:avLst/>
                  <a:gdLst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43337 w 376240"/>
                    <a:gd name="connsiteY6" fmla="*/ 225872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43337 w 376240"/>
                    <a:gd name="connsiteY6" fmla="*/ 225872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14762 w 376240"/>
                    <a:gd name="connsiteY6" fmla="*/ 223491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45242 w 376240"/>
                    <a:gd name="connsiteY5" fmla="*/ 170680 h 227523"/>
                    <a:gd name="connsiteX6" fmla="*/ 214762 w 376240"/>
                    <a:gd name="connsiteY6" fmla="*/ 223491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76240" h="227523">
                      <a:moveTo>
                        <a:pt x="125882" y="0"/>
                      </a:moveTo>
                      <a:lnTo>
                        <a:pt x="376240" y="0"/>
                      </a:lnTo>
                      <a:lnTo>
                        <a:pt x="370046" y="49721"/>
                      </a:lnTo>
                      <a:cubicBezTo>
                        <a:pt x="370846" y="108988"/>
                        <a:pt x="371647" y="168256"/>
                        <a:pt x="372446" y="227523"/>
                      </a:cubicBezTo>
                      <a:lnTo>
                        <a:pt x="261462" y="226104"/>
                      </a:lnTo>
                      <a:cubicBezTo>
                        <a:pt x="258437" y="201279"/>
                        <a:pt x="253025" y="171115"/>
                        <a:pt x="245242" y="170680"/>
                      </a:cubicBezTo>
                      <a:cubicBezTo>
                        <a:pt x="237459" y="170245"/>
                        <a:pt x="217778" y="198744"/>
                        <a:pt x="214762" y="223491"/>
                      </a:cubicBezTo>
                      <a:lnTo>
                        <a:pt x="0" y="222760"/>
                      </a:lnTo>
                      <a:lnTo>
                        <a:pt x="130652" y="38289"/>
                      </a:lnTo>
                      <a:lnTo>
                        <a:pt x="125882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14E3D2AD-E1D3-4E98-9EB5-4EFF9FBEDC03}"/>
                    </a:ext>
                  </a:extLst>
                </p:cNvPr>
                <p:cNvSpPr/>
                <p:nvPr/>
              </p:nvSpPr>
              <p:spPr>
                <a:xfrm>
                  <a:off x="3268927" y="1198921"/>
                  <a:ext cx="3187362" cy="1919022"/>
                </a:xfrm>
                <a:custGeom>
                  <a:avLst/>
                  <a:gdLst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44317 w 3187362"/>
                    <a:gd name="connsiteY25" fmla="*/ 1320626 h 1919022"/>
                    <a:gd name="connsiteX26" fmla="*/ 238522 w 3187362"/>
                    <a:gd name="connsiteY26" fmla="*/ 1314220 h 1919022"/>
                    <a:gd name="connsiteX27" fmla="*/ 295817 w 3187362"/>
                    <a:gd name="connsiteY27" fmla="*/ 1265842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44317 w 3187362"/>
                    <a:gd name="connsiteY25" fmla="*/ 1320626 h 1919022"/>
                    <a:gd name="connsiteX26" fmla="*/ 212328 w 3187362"/>
                    <a:gd name="connsiteY26" fmla="*/ 1285645 h 1919022"/>
                    <a:gd name="connsiteX27" fmla="*/ 295817 w 3187362"/>
                    <a:gd name="connsiteY27" fmla="*/ 1265842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44317 w 3187362"/>
                    <a:gd name="connsiteY25" fmla="*/ 1320626 h 1919022"/>
                    <a:gd name="connsiteX26" fmla="*/ 212328 w 3187362"/>
                    <a:gd name="connsiteY26" fmla="*/ 1285645 h 1919022"/>
                    <a:gd name="connsiteX27" fmla="*/ 283911 w 3187362"/>
                    <a:gd name="connsiteY27" fmla="*/ 1242029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44317 w 3187362"/>
                    <a:gd name="connsiteY25" fmla="*/ 1320626 h 1919022"/>
                    <a:gd name="connsiteX26" fmla="*/ 212328 w 3187362"/>
                    <a:gd name="connsiteY26" fmla="*/ 1285645 h 1919022"/>
                    <a:gd name="connsiteX27" fmla="*/ 283911 w 3187362"/>
                    <a:gd name="connsiteY27" fmla="*/ 1242029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39554 w 3187362"/>
                    <a:gd name="connsiteY25" fmla="*/ 1299194 h 1919022"/>
                    <a:gd name="connsiteX26" fmla="*/ 212328 w 3187362"/>
                    <a:gd name="connsiteY26" fmla="*/ 1285645 h 1919022"/>
                    <a:gd name="connsiteX27" fmla="*/ 283911 w 3187362"/>
                    <a:gd name="connsiteY27" fmla="*/ 1242029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39554 w 3187362"/>
                    <a:gd name="connsiteY25" fmla="*/ 1299194 h 1919022"/>
                    <a:gd name="connsiteX26" fmla="*/ 212328 w 3187362"/>
                    <a:gd name="connsiteY26" fmla="*/ 1285645 h 1919022"/>
                    <a:gd name="connsiteX27" fmla="*/ 283911 w 3187362"/>
                    <a:gd name="connsiteY27" fmla="*/ 1242029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3187362" h="1919022">
                      <a:moveTo>
                        <a:pt x="2312434" y="820"/>
                      </a:moveTo>
                      <a:cubicBezTo>
                        <a:pt x="2337850" y="-318"/>
                        <a:pt x="2363708" y="-311"/>
                        <a:pt x="2390303" y="1088"/>
                      </a:cubicBezTo>
                      <a:cubicBezTo>
                        <a:pt x="2420698" y="2686"/>
                        <a:pt x="2452058" y="6101"/>
                        <a:pt x="2484823" y="11703"/>
                      </a:cubicBezTo>
                      <a:cubicBezTo>
                        <a:pt x="2746943" y="56519"/>
                        <a:pt x="3031946" y="175056"/>
                        <a:pt x="3127641" y="433492"/>
                      </a:cubicBezTo>
                      <a:cubicBezTo>
                        <a:pt x="3223336" y="691928"/>
                        <a:pt x="3210854" y="1021525"/>
                        <a:pt x="3040268" y="1187863"/>
                      </a:cubicBezTo>
                      <a:cubicBezTo>
                        <a:pt x="2997622" y="1229448"/>
                        <a:pt x="2942298" y="1264563"/>
                        <a:pt x="2877174" y="1294070"/>
                      </a:cubicBezTo>
                      <a:lnTo>
                        <a:pt x="2805520" y="1321563"/>
                      </a:lnTo>
                      <a:lnTo>
                        <a:pt x="2757853" y="1565521"/>
                      </a:lnTo>
                      <a:cubicBezTo>
                        <a:pt x="2670174" y="1698958"/>
                        <a:pt x="2663627" y="1801188"/>
                        <a:pt x="2616514" y="1919022"/>
                      </a:cubicBezTo>
                      <a:lnTo>
                        <a:pt x="2451731" y="1919022"/>
                      </a:lnTo>
                      <a:cubicBezTo>
                        <a:pt x="2467621" y="1808853"/>
                        <a:pt x="2528757" y="1759533"/>
                        <a:pt x="2499400" y="1588515"/>
                      </a:cubicBezTo>
                      <a:lnTo>
                        <a:pt x="2458938" y="1399495"/>
                      </a:lnTo>
                      <a:lnTo>
                        <a:pt x="2391842" y="1410725"/>
                      </a:lnTo>
                      <a:cubicBezTo>
                        <a:pt x="2299024" y="1421252"/>
                        <a:pt x="2202159" y="1427898"/>
                        <a:pt x="2104124" y="1431523"/>
                      </a:cubicBezTo>
                      <a:cubicBezTo>
                        <a:pt x="1908054" y="1438774"/>
                        <a:pt x="1631371" y="1404232"/>
                        <a:pt x="1364960" y="1365567"/>
                      </a:cubicBezTo>
                      <a:lnTo>
                        <a:pt x="1234739" y="1346223"/>
                      </a:lnTo>
                      <a:lnTo>
                        <a:pt x="1203038" y="1443760"/>
                      </a:lnTo>
                      <a:cubicBezTo>
                        <a:pt x="1192825" y="1479445"/>
                        <a:pt x="1184641" y="1515287"/>
                        <a:pt x="1180514" y="1551441"/>
                      </a:cubicBezTo>
                      <a:lnTo>
                        <a:pt x="1195729" y="1919022"/>
                      </a:lnTo>
                      <a:lnTo>
                        <a:pt x="1031690" y="1919022"/>
                      </a:lnTo>
                      <a:cubicBezTo>
                        <a:pt x="1014727" y="1796495"/>
                        <a:pt x="977795" y="1678961"/>
                        <a:pt x="925883" y="1556434"/>
                      </a:cubicBezTo>
                      <a:cubicBezTo>
                        <a:pt x="936966" y="1484126"/>
                        <a:pt x="938064" y="1411819"/>
                        <a:pt x="936666" y="1339511"/>
                      </a:cubicBezTo>
                      <a:lnTo>
                        <a:pt x="935955" y="1302748"/>
                      </a:lnTo>
                      <a:lnTo>
                        <a:pt x="821210" y="1287504"/>
                      </a:lnTo>
                      <a:cubicBezTo>
                        <a:pt x="771240" y="1281589"/>
                        <a:pt x="784369" y="1272924"/>
                        <a:pt x="687426" y="1274872"/>
                      </a:cubicBezTo>
                      <a:cubicBezTo>
                        <a:pt x="590483" y="1276820"/>
                        <a:pt x="346145" y="1276693"/>
                        <a:pt x="239554" y="1299194"/>
                      </a:cubicBezTo>
                      <a:lnTo>
                        <a:pt x="212328" y="1285645"/>
                      </a:lnTo>
                      <a:cubicBezTo>
                        <a:pt x="231426" y="1269519"/>
                        <a:pt x="264813" y="1258155"/>
                        <a:pt x="283911" y="1242029"/>
                      </a:cubicBezTo>
                      <a:cubicBezTo>
                        <a:pt x="321953" y="1215080"/>
                        <a:pt x="360856" y="1194573"/>
                        <a:pt x="341128" y="1194089"/>
                      </a:cubicBezTo>
                      <a:cubicBezTo>
                        <a:pt x="321400" y="1193605"/>
                        <a:pt x="227012" y="1218811"/>
                        <a:pt x="165541" y="1239126"/>
                      </a:cubicBezTo>
                      <a:lnTo>
                        <a:pt x="154117" y="1242771"/>
                      </a:lnTo>
                      <a:lnTo>
                        <a:pt x="115826" y="1225978"/>
                      </a:lnTo>
                      <a:cubicBezTo>
                        <a:pt x="100982" y="1220919"/>
                        <a:pt x="86294" y="1217153"/>
                        <a:pt x="72106" y="1214153"/>
                      </a:cubicBezTo>
                      <a:lnTo>
                        <a:pt x="33777" y="1207353"/>
                      </a:lnTo>
                      <a:lnTo>
                        <a:pt x="46978" y="1141942"/>
                      </a:lnTo>
                      <a:cubicBezTo>
                        <a:pt x="48554" y="1116760"/>
                        <a:pt x="46933" y="1089711"/>
                        <a:pt x="41669" y="1061995"/>
                      </a:cubicBezTo>
                      <a:cubicBezTo>
                        <a:pt x="36406" y="1034280"/>
                        <a:pt x="27998" y="1008520"/>
                        <a:pt x="17300" y="985670"/>
                      </a:cubicBezTo>
                      <a:lnTo>
                        <a:pt x="0" y="954344"/>
                      </a:lnTo>
                      <a:lnTo>
                        <a:pt x="920" y="954082"/>
                      </a:lnTo>
                      <a:cubicBezTo>
                        <a:pt x="59169" y="931506"/>
                        <a:pt x="120538" y="890208"/>
                        <a:pt x="138220" y="823945"/>
                      </a:cubicBezTo>
                      <a:cubicBezTo>
                        <a:pt x="175146" y="737729"/>
                        <a:pt x="56047" y="586019"/>
                        <a:pt x="222474" y="436785"/>
                      </a:cubicBezTo>
                      <a:cubicBezTo>
                        <a:pt x="388900" y="287550"/>
                        <a:pt x="587050" y="217292"/>
                        <a:pt x="818486" y="171929"/>
                      </a:cubicBezTo>
                      <a:cubicBezTo>
                        <a:pt x="1049922" y="126567"/>
                        <a:pt x="1433741" y="154906"/>
                        <a:pt x="1742148" y="108438"/>
                      </a:cubicBezTo>
                      <a:cubicBezTo>
                        <a:pt x="1978273" y="72862"/>
                        <a:pt x="2134523" y="8788"/>
                        <a:pt x="2312434" y="82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楕円 608">
                  <a:extLst>
                    <a:ext uri="{FF2B5EF4-FFF2-40B4-BE49-F238E27FC236}">
                      <a16:creationId xmlns:a16="http://schemas.microsoft.com/office/drawing/2014/main" id="{506E80DA-A568-4DF3-8435-3E856437DC28}"/>
                    </a:ext>
                  </a:extLst>
                </p:cNvPr>
                <p:cNvSpPr/>
                <p:nvPr/>
              </p:nvSpPr>
              <p:spPr>
                <a:xfrm rot="20804687">
                  <a:off x="3206755" y="2207570"/>
                  <a:ext cx="40708" cy="13907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楕円 9">
                  <a:extLst>
                    <a:ext uri="{FF2B5EF4-FFF2-40B4-BE49-F238E27FC236}">
                      <a16:creationId xmlns:a16="http://schemas.microsoft.com/office/drawing/2014/main" id="{4C541236-C226-4FAD-BA79-610F4AE259FD}"/>
                    </a:ext>
                  </a:extLst>
                </p:cNvPr>
                <p:cNvSpPr/>
                <p:nvPr/>
              </p:nvSpPr>
              <p:spPr>
                <a:xfrm rot="460948">
                  <a:off x="3504811" y="1201997"/>
                  <a:ext cx="348361" cy="511795"/>
                </a:xfrm>
                <a:custGeom>
                  <a:avLst/>
                  <a:gdLst>
                    <a:gd name="connsiteX0" fmla="*/ 0 w 419100"/>
                    <a:gd name="connsiteY0" fmla="*/ 121444 h 242887"/>
                    <a:gd name="connsiteX1" fmla="*/ 209550 w 419100"/>
                    <a:gd name="connsiteY1" fmla="*/ 0 h 242887"/>
                    <a:gd name="connsiteX2" fmla="*/ 419100 w 419100"/>
                    <a:gd name="connsiteY2" fmla="*/ 121444 h 242887"/>
                    <a:gd name="connsiteX3" fmla="*/ 209550 w 419100"/>
                    <a:gd name="connsiteY3" fmla="*/ 242888 h 242887"/>
                    <a:gd name="connsiteX4" fmla="*/ 0 w 419100"/>
                    <a:gd name="connsiteY4" fmla="*/ 121444 h 242887"/>
                    <a:gd name="connsiteX0" fmla="*/ 0 w 419100"/>
                    <a:gd name="connsiteY0" fmla="*/ 121444 h 242888"/>
                    <a:gd name="connsiteX1" fmla="*/ 209550 w 419100"/>
                    <a:gd name="connsiteY1" fmla="*/ 0 h 242888"/>
                    <a:gd name="connsiteX2" fmla="*/ 419100 w 419100"/>
                    <a:gd name="connsiteY2" fmla="*/ 121444 h 242888"/>
                    <a:gd name="connsiteX3" fmla="*/ 209550 w 419100"/>
                    <a:gd name="connsiteY3" fmla="*/ 242888 h 242888"/>
                    <a:gd name="connsiteX4" fmla="*/ 0 w 419100"/>
                    <a:gd name="connsiteY4" fmla="*/ 121444 h 242888"/>
                    <a:gd name="connsiteX0" fmla="*/ 0 w 419100"/>
                    <a:gd name="connsiteY0" fmla="*/ 121444 h 242888"/>
                    <a:gd name="connsiteX1" fmla="*/ 209550 w 419100"/>
                    <a:gd name="connsiteY1" fmla="*/ 0 h 242888"/>
                    <a:gd name="connsiteX2" fmla="*/ 419100 w 419100"/>
                    <a:gd name="connsiteY2" fmla="*/ 121444 h 242888"/>
                    <a:gd name="connsiteX3" fmla="*/ 209550 w 419100"/>
                    <a:gd name="connsiteY3" fmla="*/ 242888 h 242888"/>
                    <a:gd name="connsiteX4" fmla="*/ 0 w 419100"/>
                    <a:gd name="connsiteY4" fmla="*/ 121444 h 242888"/>
                    <a:gd name="connsiteX0" fmla="*/ 0 w 419100"/>
                    <a:gd name="connsiteY0" fmla="*/ 121444 h 242888"/>
                    <a:gd name="connsiteX1" fmla="*/ 209550 w 419100"/>
                    <a:gd name="connsiteY1" fmla="*/ 0 h 242888"/>
                    <a:gd name="connsiteX2" fmla="*/ 419100 w 419100"/>
                    <a:gd name="connsiteY2" fmla="*/ 121444 h 242888"/>
                    <a:gd name="connsiteX3" fmla="*/ 209550 w 419100"/>
                    <a:gd name="connsiteY3" fmla="*/ 242888 h 242888"/>
                    <a:gd name="connsiteX4" fmla="*/ 0 w 419100"/>
                    <a:gd name="connsiteY4" fmla="*/ 121444 h 242888"/>
                    <a:gd name="connsiteX0" fmla="*/ 0 w 419100"/>
                    <a:gd name="connsiteY0" fmla="*/ 673894 h 795338"/>
                    <a:gd name="connsiteX1" fmla="*/ 204788 w 419100"/>
                    <a:gd name="connsiteY1" fmla="*/ 0 h 795338"/>
                    <a:gd name="connsiteX2" fmla="*/ 419100 w 419100"/>
                    <a:gd name="connsiteY2" fmla="*/ 673894 h 795338"/>
                    <a:gd name="connsiteX3" fmla="*/ 209550 w 419100"/>
                    <a:gd name="connsiteY3" fmla="*/ 795338 h 795338"/>
                    <a:gd name="connsiteX4" fmla="*/ 0 w 419100"/>
                    <a:gd name="connsiteY4" fmla="*/ 673894 h 795338"/>
                    <a:gd name="connsiteX0" fmla="*/ 209550 w 419100"/>
                    <a:gd name="connsiteY0" fmla="*/ 795338 h 877983"/>
                    <a:gd name="connsiteX1" fmla="*/ 0 w 419100"/>
                    <a:gd name="connsiteY1" fmla="*/ 673894 h 877983"/>
                    <a:gd name="connsiteX2" fmla="*/ 204788 w 419100"/>
                    <a:gd name="connsiteY2" fmla="*/ 0 h 877983"/>
                    <a:gd name="connsiteX3" fmla="*/ 419100 w 419100"/>
                    <a:gd name="connsiteY3" fmla="*/ 673894 h 877983"/>
                    <a:gd name="connsiteX4" fmla="*/ 310114 w 419100"/>
                    <a:gd name="connsiteY4" fmla="*/ 877983 h 877983"/>
                    <a:gd name="connsiteX0" fmla="*/ 209550 w 419100"/>
                    <a:gd name="connsiteY0" fmla="*/ 795338 h 795338"/>
                    <a:gd name="connsiteX1" fmla="*/ 0 w 419100"/>
                    <a:gd name="connsiteY1" fmla="*/ 673894 h 795338"/>
                    <a:gd name="connsiteX2" fmla="*/ 204788 w 419100"/>
                    <a:gd name="connsiteY2" fmla="*/ 0 h 795338"/>
                    <a:gd name="connsiteX3" fmla="*/ 419100 w 419100"/>
                    <a:gd name="connsiteY3" fmla="*/ 673894 h 795338"/>
                    <a:gd name="connsiteX0" fmla="*/ 0 w 419100"/>
                    <a:gd name="connsiteY0" fmla="*/ 673894 h 673894"/>
                    <a:gd name="connsiteX1" fmla="*/ 204788 w 419100"/>
                    <a:gd name="connsiteY1" fmla="*/ 0 h 673894"/>
                    <a:gd name="connsiteX2" fmla="*/ 419100 w 419100"/>
                    <a:gd name="connsiteY2" fmla="*/ 673894 h 673894"/>
                    <a:gd name="connsiteX0" fmla="*/ 0 w 576124"/>
                    <a:gd name="connsiteY0" fmla="*/ 680248 h 680248"/>
                    <a:gd name="connsiteX1" fmla="*/ 204788 w 576124"/>
                    <a:gd name="connsiteY1" fmla="*/ 6354 h 680248"/>
                    <a:gd name="connsiteX2" fmla="*/ 571817 w 576124"/>
                    <a:gd name="connsiteY2" fmla="*/ 360737 h 680248"/>
                    <a:gd name="connsiteX3" fmla="*/ 419100 w 576124"/>
                    <a:gd name="connsiteY3" fmla="*/ 680248 h 680248"/>
                    <a:gd name="connsiteX0" fmla="*/ 0 w 576528"/>
                    <a:gd name="connsiteY0" fmla="*/ 682571 h 682571"/>
                    <a:gd name="connsiteX1" fmla="*/ 204788 w 576528"/>
                    <a:gd name="connsiteY1" fmla="*/ 8677 h 682571"/>
                    <a:gd name="connsiteX2" fmla="*/ 571817 w 576528"/>
                    <a:gd name="connsiteY2" fmla="*/ 363060 h 682571"/>
                    <a:gd name="connsiteX3" fmla="*/ 419100 w 576528"/>
                    <a:gd name="connsiteY3" fmla="*/ 682571 h 682571"/>
                    <a:gd name="connsiteX0" fmla="*/ 17835 w 594363"/>
                    <a:gd name="connsiteY0" fmla="*/ 682571 h 682571"/>
                    <a:gd name="connsiteX1" fmla="*/ 12622 w 594363"/>
                    <a:gd name="connsiteY1" fmla="*/ 323529 h 682571"/>
                    <a:gd name="connsiteX2" fmla="*/ 222623 w 594363"/>
                    <a:gd name="connsiteY2" fmla="*/ 8677 h 682571"/>
                    <a:gd name="connsiteX3" fmla="*/ 589652 w 594363"/>
                    <a:gd name="connsiteY3" fmla="*/ 363060 h 682571"/>
                    <a:gd name="connsiteX4" fmla="*/ 436935 w 594363"/>
                    <a:gd name="connsiteY4" fmla="*/ 682571 h 682571"/>
                    <a:gd name="connsiteX0" fmla="*/ 94995 w 587433"/>
                    <a:gd name="connsiteY0" fmla="*/ 701087 h 701087"/>
                    <a:gd name="connsiteX1" fmla="*/ 5692 w 587433"/>
                    <a:gd name="connsiteY1" fmla="*/ 323529 h 701087"/>
                    <a:gd name="connsiteX2" fmla="*/ 215693 w 587433"/>
                    <a:gd name="connsiteY2" fmla="*/ 8677 h 701087"/>
                    <a:gd name="connsiteX3" fmla="*/ 582722 w 587433"/>
                    <a:gd name="connsiteY3" fmla="*/ 363060 h 701087"/>
                    <a:gd name="connsiteX4" fmla="*/ 430005 w 587433"/>
                    <a:gd name="connsiteY4" fmla="*/ 682571 h 701087"/>
                    <a:gd name="connsiteX0" fmla="*/ 89424 w 581862"/>
                    <a:gd name="connsiteY0" fmla="*/ 701087 h 701087"/>
                    <a:gd name="connsiteX1" fmla="*/ 121 w 581862"/>
                    <a:gd name="connsiteY1" fmla="*/ 323529 h 701087"/>
                    <a:gd name="connsiteX2" fmla="*/ 210122 w 581862"/>
                    <a:gd name="connsiteY2" fmla="*/ 8677 h 701087"/>
                    <a:gd name="connsiteX3" fmla="*/ 577151 w 581862"/>
                    <a:gd name="connsiteY3" fmla="*/ 363060 h 701087"/>
                    <a:gd name="connsiteX4" fmla="*/ 424434 w 581862"/>
                    <a:gd name="connsiteY4" fmla="*/ 682571 h 701087"/>
                    <a:gd name="connsiteX0" fmla="*/ 95464 w 584721"/>
                    <a:gd name="connsiteY0" fmla="*/ 711463 h 711463"/>
                    <a:gd name="connsiteX1" fmla="*/ 6161 w 584721"/>
                    <a:gd name="connsiteY1" fmla="*/ 333905 h 711463"/>
                    <a:gd name="connsiteX2" fmla="*/ 310492 w 584721"/>
                    <a:gd name="connsiteY2" fmla="*/ 6158 h 711463"/>
                    <a:gd name="connsiteX3" fmla="*/ 583191 w 584721"/>
                    <a:gd name="connsiteY3" fmla="*/ 373436 h 711463"/>
                    <a:gd name="connsiteX4" fmla="*/ 430474 w 584721"/>
                    <a:gd name="connsiteY4" fmla="*/ 692947 h 711463"/>
                    <a:gd name="connsiteX0" fmla="*/ 95464 w 584721"/>
                    <a:gd name="connsiteY0" fmla="*/ 705977 h 705977"/>
                    <a:gd name="connsiteX1" fmla="*/ 6161 w 584721"/>
                    <a:gd name="connsiteY1" fmla="*/ 328419 h 705977"/>
                    <a:gd name="connsiteX2" fmla="*/ 310492 w 584721"/>
                    <a:gd name="connsiteY2" fmla="*/ 672 h 705977"/>
                    <a:gd name="connsiteX3" fmla="*/ 583191 w 584721"/>
                    <a:gd name="connsiteY3" fmla="*/ 367950 h 705977"/>
                    <a:gd name="connsiteX4" fmla="*/ 430474 w 584721"/>
                    <a:gd name="connsiteY4" fmla="*/ 687461 h 705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4721" h="705977">
                      <a:moveTo>
                        <a:pt x="95464" y="705977"/>
                      </a:moveTo>
                      <a:cubicBezTo>
                        <a:pt x="102831" y="650195"/>
                        <a:pt x="-29677" y="445970"/>
                        <a:pt x="6161" y="328419"/>
                      </a:cubicBezTo>
                      <a:cubicBezTo>
                        <a:pt x="41999" y="210868"/>
                        <a:pt x="172761" y="16525"/>
                        <a:pt x="310492" y="672"/>
                      </a:cubicBezTo>
                      <a:cubicBezTo>
                        <a:pt x="448223" y="-15181"/>
                        <a:pt x="563194" y="253485"/>
                        <a:pt x="583191" y="367950"/>
                      </a:cubicBezTo>
                      <a:cubicBezTo>
                        <a:pt x="603188" y="482415"/>
                        <a:pt x="420411" y="634244"/>
                        <a:pt x="430474" y="687461"/>
                      </a:cubicBezTo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03C93014-C763-40CD-9D99-4822BB06E09F}"/>
                  </a:ext>
                </a:extLst>
              </p:cNvPr>
              <p:cNvSpPr/>
              <p:nvPr/>
            </p:nvSpPr>
            <p:spPr>
              <a:xfrm>
                <a:off x="5004588" y="4592513"/>
                <a:ext cx="80713" cy="8071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11" name="テキスト ボックス 610">
            <a:extLst>
              <a:ext uri="{FF2B5EF4-FFF2-40B4-BE49-F238E27FC236}">
                <a16:creationId xmlns:a16="http://schemas.microsoft.com/office/drawing/2014/main" id="{F1E51463-C3FF-4BC4-90E5-39ACB2A92A50}"/>
              </a:ext>
            </a:extLst>
          </p:cNvPr>
          <p:cNvSpPr txBox="1"/>
          <p:nvPr/>
        </p:nvSpPr>
        <p:spPr>
          <a:xfrm>
            <a:off x="8432420" y="526777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白金豚</a:t>
            </a:r>
          </a:p>
        </p:txBody>
      </p:sp>
      <p:sp>
        <p:nvSpPr>
          <p:cNvPr id="612" name="テキスト ボックス 611">
            <a:extLst>
              <a:ext uri="{FF2B5EF4-FFF2-40B4-BE49-F238E27FC236}">
                <a16:creationId xmlns:a16="http://schemas.microsoft.com/office/drawing/2014/main" id="{1A8CDEFC-94D4-4695-8850-089EABC2CD36}"/>
              </a:ext>
            </a:extLst>
          </p:cNvPr>
          <p:cNvSpPr txBox="1"/>
          <p:nvPr/>
        </p:nvSpPr>
        <p:spPr>
          <a:xfrm>
            <a:off x="3397263" y="5821961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中尊寺金色堂</a:t>
            </a:r>
            <a:b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（平泉町）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450D264C-1954-4EC5-B189-BBE632FCB99A}"/>
              </a:ext>
            </a:extLst>
          </p:cNvPr>
          <p:cNvGrpSpPr/>
          <p:nvPr/>
        </p:nvGrpSpPr>
        <p:grpSpPr>
          <a:xfrm>
            <a:off x="5241239" y="5766660"/>
            <a:ext cx="1211122" cy="844623"/>
            <a:chOff x="448597" y="2484698"/>
            <a:chExt cx="3837600" cy="2676299"/>
          </a:xfrm>
        </p:grpSpPr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9E266A9B-C8F6-41A4-888A-7F6495760C51}"/>
                </a:ext>
              </a:extLst>
            </p:cNvPr>
            <p:cNvGrpSpPr/>
            <p:nvPr/>
          </p:nvGrpSpPr>
          <p:grpSpPr>
            <a:xfrm>
              <a:off x="448597" y="2484698"/>
              <a:ext cx="3837600" cy="2676299"/>
              <a:chOff x="-142644" y="1772885"/>
              <a:chExt cx="4918972" cy="3430436"/>
            </a:xfrm>
            <a:solidFill>
              <a:schemeClr val="bg1"/>
            </a:solidFill>
          </p:grpSpPr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851C6465-41BF-4DDA-BA34-0B6A8C007AEC}"/>
                  </a:ext>
                </a:extLst>
              </p:cNvPr>
              <p:cNvSpPr/>
              <p:nvPr/>
            </p:nvSpPr>
            <p:spPr>
              <a:xfrm rot="10800000">
                <a:off x="2366869" y="4314321"/>
                <a:ext cx="897666" cy="889000"/>
              </a:xfrm>
              <a:custGeom>
                <a:avLst/>
                <a:gdLst>
                  <a:gd name="connsiteX0" fmla="*/ 825504 w 897666"/>
                  <a:gd name="connsiteY0" fmla="*/ 889000 h 889000"/>
                  <a:gd name="connsiteX1" fmla="*/ 690216 w 897666"/>
                  <a:gd name="connsiteY1" fmla="*/ 889000 h 889000"/>
                  <a:gd name="connsiteX2" fmla="*/ 719962 w 897666"/>
                  <a:gd name="connsiteY2" fmla="*/ 241178 h 889000"/>
                  <a:gd name="connsiteX3" fmla="*/ 706924 w 897666"/>
                  <a:gd name="connsiteY3" fmla="*/ 243343 h 889000"/>
                  <a:gd name="connsiteX4" fmla="*/ 9 w 897666"/>
                  <a:gd name="connsiteY4" fmla="*/ 317999 h 889000"/>
                  <a:gd name="connsiteX5" fmla="*/ 60040 w 897666"/>
                  <a:gd name="connsiteY5" fmla="*/ 191961 h 889000"/>
                  <a:gd name="connsiteX6" fmla="*/ 9 w 897666"/>
                  <a:gd name="connsiteY6" fmla="*/ 0 h 889000"/>
                  <a:gd name="connsiteX7" fmla="*/ 834890 w 897666"/>
                  <a:gd name="connsiteY7" fmla="*/ 73502 h 889000"/>
                  <a:gd name="connsiteX8" fmla="*/ 823133 w 897666"/>
                  <a:gd name="connsiteY8" fmla="*/ 218265 h 889000"/>
                  <a:gd name="connsiteX9" fmla="*/ 795066 w 897666"/>
                  <a:gd name="connsiteY9" fmla="*/ 226111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97666" h="889000">
                    <a:moveTo>
                      <a:pt x="825504" y="889000"/>
                    </a:moveTo>
                    <a:lnTo>
                      <a:pt x="690216" y="889000"/>
                    </a:lnTo>
                    <a:lnTo>
                      <a:pt x="719962" y="241178"/>
                    </a:lnTo>
                    <a:lnTo>
                      <a:pt x="706924" y="243343"/>
                    </a:lnTo>
                    <a:cubicBezTo>
                      <a:pt x="538523" y="268756"/>
                      <a:pt x="263322" y="294812"/>
                      <a:pt x="9" y="317999"/>
                    </a:cubicBezTo>
                    <a:cubicBezTo>
                      <a:pt x="-873" y="267988"/>
                      <a:pt x="60923" y="289961"/>
                      <a:pt x="60040" y="191961"/>
                    </a:cubicBezTo>
                    <a:cubicBezTo>
                      <a:pt x="59157" y="93960"/>
                      <a:pt x="33948" y="45990"/>
                      <a:pt x="9" y="0"/>
                    </a:cubicBezTo>
                    <a:cubicBezTo>
                      <a:pt x="300938" y="26501"/>
                      <a:pt x="742753" y="52748"/>
                      <a:pt x="834890" y="73502"/>
                    </a:cubicBezTo>
                    <a:cubicBezTo>
                      <a:pt x="915510" y="91661"/>
                      <a:pt x="925588" y="177762"/>
                      <a:pt x="823133" y="218265"/>
                    </a:cubicBezTo>
                    <a:lnTo>
                      <a:pt x="795066" y="226111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8165861D-4DA7-4771-A16E-CD814B9D11B6}"/>
                  </a:ext>
                </a:extLst>
              </p:cNvPr>
              <p:cNvSpPr/>
              <p:nvPr/>
            </p:nvSpPr>
            <p:spPr>
              <a:xfrm rot="8100000">
                <a:off x="3042618" y="3912039"/>
                <a:ext cx="897666" cy="889000"/>
              </a:xfrm>
              <a:custGeom>
                <a:avLst/>
                <a:gdLst>
                  <a:gd name="connsiteX0" fmla="*/ 825504 w 897666"/>
                  <a:gd name="connsiteY0" fmla="*/ 889000 h 889000"/>
                  <a:gd name="connsiteX1" fmla="*/ 690216 w 897666"/>
                  <a:gd name="connsiteY1" fmla="*/ 889000 h 889000"/>
                  <a:gd name="connsiteX2" fmla="*/ 719962 w 897666"/>
                  <a:gd name="connsiteY2" fmla="*/ 241178 h 889000"/>
                  <a:gd name="connsiteX3" fmla="*/ 706924 w 897666"/>
                  <a:gd name="connsiteY3" fmla="*/ 243343 h 889000"/>
                  <a:gd name="connsiteX4" fmla="*/ 9 w 897666"/>
                  <a:gd name="connsiteY4" fmla="*/ 317999 h 889000"/>
                  <a:gd name="connsiteX5" fmla="*/ 60040 w 897666"/>
                  <a:gd name="connsiteY5" fmla="*/ 191961 h 889000"/>
                  <a:gd name="connsiteX6" fmla="*/ 9 w 897666"/>
                  <a:gd name="connsiteY6" fmla="*/ 0 h 889000"/>
                  <a:gd name="connsiteX7" fmla="*/ 834890 w 897666"/>
                  <a:gd name="connsiteY7" fmla="*/ 73502 h 889000"/>
                  <a:gd name="connsiteX8" fmla="*/ 823133 w 897666"/>
                  <a:gd name="connsiteY8" fmla="*/ 218265 h 889000"/>
                  <a:gd name="connsiteX9" fmla="*/ 795066 w 897666"/>
                  <a:gd name="connsiteY9" fmla="*/ 226111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97666" h="889000">
                    <a:moveTo>
                      <a:pt x="825504" y="889000"/>
                    </a:moveTo>
                    <a:lnTo>
                      <a:pt x="690216" y="889000"/>
                    </a:lnTo>
                    <a:lnTo>
                      <a:pt x="719962" y="241178"/>
                    </a:lnTo>
                    <a:lnTo>
                      <a:pt x="706924" y="243343"/>
                    </a:lnTo>
                    <a:cubicBezTo>
                      <a:pt x="538523" y="268756"/>
                      <a:pt x="263322" y="294812"/>
                      <a:pt x="9" y="317999"/>
                    </a:cubicBezTo>
                    <a:cubicBezTo>
                      <a:pt x="-873" y="267988"/>
                      <a:pt x="60923" y="289961"/>
                      <a:pt x="60040" y="191961"/>
                    </a:cubicBezTo>
                    <a:cubicBezTo>
                      <a:pt x="59157" y="93960"/>
                      <a:pt x="33948" y="45990"/>
                      <a:pt x="9" y="0"/>
                    </a:cubicBezTo>
                    <a:cubicBezTo>
                      <a:pt x="300938" y="26501"/>
                      <a:pt x="742753" y="52748"/>
                      <a:pt x="834890" y="73502"/>
                    </a:cubicBezTo>
                    <a:cubicBezTo>
                      <a:pt x="915510" y="91661"/>
                      <a:pt x="925588" y="177762"/>
                      <a:pt x="823133" y="218265"/>
                    </a:cubicBezTo>
                    <a:lnTo>
                      <a:pt x="795066" y="226111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四角形: 上の 2 つの角を丸める 619">
                <a:extLst>
                  <a:ext uri="{FF2B5EF4-FFF2-40B4-BE49-F238E27FC236}">
                    <a16:creationId xmlns:a16="http://schemas.microsoft.com/office/drawing/2014/main" id="{1CA1B7D2-AB9B-4ADC-A047-77C4D0D9B44E}"/>
                  </a:ext>
                </a:extLst>
              </p:cNvPr>
              <p:cNvSpPr/>
              <p:nvPr/>
            </p:nvSpPr>
            <p:spPr>
              <a:xfrm rot="8100000">
                <a:off x="2804836" y="4154834"/>
                <a:ext cx="335848" cy="2584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EA1EE688-2051-4C74-BBD5-A6C8FF462B37}"/>
                  </a:ext>
                </a:extLst>
              </p:cNvPr>
              <p:cNvSpPr/>
              <p:nvPr/>
            </p:nvSpPr>
            <p:spPr>
              <a:xfrm>
                <a:off x="1094920" y="1772885"/>
                <a:ext cx="3008449" cy="2731856"/>
              </a:xfrm>
              <a:custGeom>
                <a:avLst/>
                <a:gdLst>
                  <a:gd name="connsiteX0" fmla="*/ 2517911 w 3008449"/>
                  <a:gd name="connsiteY0" fmla="*/ 0 h 2731856"/>
                  <a:gd name="connsiteX1" fmla="*/ 3008449 w 3008449"/>
                  <a:gd name="connsiteY1" fmla="*/ 490538 h 2731856"/>
                  <a:gd name="connsiteX2" fmla="*/ 3008448 w 3008449"/>
                  <a:gd name="connsiteY2" fmla="*/ 1005612 h 2731856"/>
                  <a:gd name="connsiteX3" fmla="*/ 2427344 w 3008449"/>
                  <a:gd name="connsiteY3" fmla="*/ 2488519 h 2731856"/>
                  <a:gd name="connsiteX4" fmla="*/ 1778906 w 3008449"/>
                  <a:gd name="connsiteY4" fmla="*/ 2563933 h 2731856"/>
                  <a:gd name="connsiteX5" fmla="*/ 1596184 w 3008449"/>
                  <a:gd name="connsiteY5" fmla="*/ 2556351 h 2731856"/>
                  <a:gd name="connsiteX6" fmla="*/ 1596184 w 3008449"/>
                  <a:gd name="connsiteY6" fmla="*/ 2602622 h 2731856"/>
                  <a:gd name="connsiteX7" fmla="*/ 1466950 w 3008449"/>
                  <a:gd name="connsiteY7" fmla="*/ 2731856 h 2731856"/>
                  <a:gd name="connsiteX8" fmla="*/ 1389569 w 3008449"/>
                  <a:gd name="connsiteY8" fmla="*/ 2731856 h 2731856"/>
                  <a:gd name="connsiteX9" fmla="*/ 1260335 w 3008449"/>
                  <a:gd name="connsiteY9" fmla="*/ 2602622 h 2731856"/>
                  <a:gd name="connsiteX10" fmla="*/ 1260336 w 3008449"/>
                  <a:gd name="connsiteY10" fmla="*/ 2520702 h 2731856"/>
                  <a:gd name="connsiteX11" fmla="*/ 1012213 w 3008449"/>
                  <a:gd name="connsiteY11" fmla="*/ 2486003 h 2731856"/>
                  <a:gd name="connsiteX12" fmla="*/ 11012 w 3008449"/>
                  <a:gd name="connsiteY12" fmla="*/ 2151326 h 2731856"/>
                  <a:gd name="connsiteX13" fmla="*/ 1615612 w 3008449"/>
                  <a:gd name="connsiteY13" fmla="*/ 1235374 h 2731856"/>
                  <a:gd name="connsiteX14" fmla="*/ 1982569 w 3008449"/>
                  <a:gd name="connsiteY14" fmla="*/ 948429 h 2731856"/>
                  <a:gd name="connsiteX15" fmla="*/ 2027373 w 3008449"/>
                  <a:gd name="connsiteY15" fmla="*/ 910017 h 2731856"/>
                  <a:gd name="connsiteX16" fmla="*/ 2027373 w 3008449"/>
                  <a:gd name="connsiteY16" fmla="*/ 490538 h 2731856"/>
                  <a:gd name="connsiteX17" fmla="*/ 2517911 w 3008449"/>
                  <a:gd name="connsiteY17" fmla="*/ 0 h 273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08449" h="2731856">
                    <a:moveTo>
                      <a:pt x="2517911" y="0"/>
                    </a:moveTo>
                    <a:cubicBezTo>
                      <a:pt x="2788828" y="0"/>
                      <a:pt x="3008449" y="219621"/>
                      <a:pt x="3008449" y="490538"/>
                    </a:cubicBezTo>
                    <a:cubicBezTo>
                      <a:pt x="3008449" y="662229"/>
                      <a:pt x="3008448" y="833921"/>
                      <a:pt x="3008448" y="1005612"/>
                    </a:cubicBezTo>
                    <a:cubicBezTo>
                      <a:pt x="2992547" y="1696764"/>
                      <a:pt x="3021095" y="2286317"/>
                      <a:pt x="2427344" y="2488519"/>
                    </a:cubicBezTo>
                    <a:cubicBezTo>
                      <a:pt x="2255545" y="2547025"/>
                      <a:pt x="2027080" y="2568258"/>
                      <a:pt x="1778906" y="2563933"/>
                    </a:cubicBezTo>
                    <a:lnTo>
                      <a:pt x="1596184" y="2556351"/>
                    </a:lnTo>
                    <a:lnTo>
                      <a:pt x="1596184" y="2602622"/>
                    </a:lnTo>
                    <a:cubicBezTo>
                      <a:pt x="1596184" y="2673996"/>
                      <a:pt x="1538324" y="2731856"/>
                      <a:pt x="1466950" y="2731856"/>
                    </a:cubicBezTo>
                    <a:lnTo>
                      <a:pt x="1389569" y="2731856"/>
                    </a:lnTo>
                    <a:cubicBezTo>
                      <a:pt x="1318195" y="2731856"/>
                      <a:pt x="1260335" y="2673996"/>
                      <a:pt x="1260335" y="2602622"/>
                    </a:cubicBezTo>
                    <a:lnTo>
                      <a:pt x="1260336" y="2520702"/>
                    </a:lnTo>
                    <a:lnTo>
                      <a:pt x="1012213" y="2486003"/>
                    </a:lnTo>
                    <a:cubicBezTo>
                      <a:pt x="510941" y="2398559"/>
                      <a:pt x="78657" y="2255755"/>
                      <a:pt x="11012" y="2151326"/>
                    </a:cubicBezTo>
                    <a:cubicBezTo>
                      <a:pt x="-124277" y="1942469"/>
                      <a:pt x="1020388" y="1650962"/>
                      <a:pt x="1615612" y="1235374"/>
                    </a:cubicBezTo>
                    <a:cubicBezTo>
                      <a:pt x="1764418" y="1131477"/>
                      <a:pt x="1882315" y="1034076"/>
                      <a:pt x="1982569" y="948429"/>
                    </a:cubicBezTo>
                    <a:lnTo>
                      <a:pt x="2027373" y="910017"/>
                    </a:lnTo>
                    <a:lnTo>
                      <a:pt x="2027373" y="490538"/>
                    </a:lnTo>
                    <a:cubicBezTo>
                      <a:pt x="2027373" y="219621"/>
                      <a:pt x="2246994" y="0"/>
                      <a:pt x="251791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A667D23E-5EB9-4AE0-A3CB-557A27E82D94}"/>
                  </a:ext>
                </a:extLst>
              </p:cNvPr>
              <p:cNvSpPr/>
              <p:nvPr/>
            </p:nvSpPr>
            <p:spPr>
              <a:xfrm>
                <a:off x="-142644" y="2721161"/>
                <a:ext cx="3664685" cy="1511971"/>
              </a:xfrm>
              <a:custGeom>
                <a:avLst/>
                <a:gdLst>
                  <a:gd name="connsiteX0" fmla="*/ 3323331 w 3664685"/>
                  <a:gd name="connsiteY0" fmla="*/ 636 h 1511971"/>
                  <a:gd name="connsiteX1" fmla="*/ 3524893 w 3664685"/>
                  <a:gd name="connsiteY1" fmla="*/ 33983 h 1511971"/>
                  <a:gd name="connsiteX2" fmla="*/ 2865750 w 3664685"/>
                  <a:gd name="connsiteY2" fmla="*/ 1376505 h 1511971"/>
                  <a:gd name="connsiteX3" fmla="*/ 940057 w 3664685"/>
                  <a:gd name="connsiteY3" fmla="*/ 1196835 h 1511971"/>
                  <a:gd name="connsiteX4" fmla="*/ 939276 w 3664685"/>
                  <a:gd name="connsiteY4" fmla="*/ 1196242 h 1511971"/>
                  <a:gd name="connsiteX5" fmla="*/ 809912 w 3664685"/>
                  <a:gd name="connsiteY5" fmla="*/ 1213753 h 1511971"/>
                  <a:gd name="connsiteX6" fmla="*/ 577677 w 3664685"/>
                  <a:gd name="connsiteY6" fmla="*/ 1235058 h 1511971"/>
                  <a:gd name="connsiteX7" fmla="*/ 118898 w 3664685"/>
                  <a:gd name="connsiteY7" fmla="*/ 1143972 h 1511971"/>
                  <a:gd name="connsiteX8" fmla="*/ 183111 w 3664685"/>
                  <a:gd name="connsiteY8" fmla="*/ 1012440 h 1511971"/>
                  <a:gd name="connsiteX9" fmla="*/ 203250 w 3664685"/>
                  <a:gd name="connsiteY9" fmla="*/ 1011411 h 1511971"/>
                  <a:gd name="connsiteX10" fmla="*/ 134743 w 3664685"/>
                  <a:gd name="connsiteY10" fmla="*/ 981291 h 1511971"/>
                  <a:gd name="connsiteX11" fmla="*/ 69588 w 3664685"/>
                  <a:gd name="connsiteY11" fmla="*/ 941736 h 1511971"/>
                  <a:gd name="connsiteX12" fmla="*/ 144687 w 3664685"/>
                  <a:gd name="connsiteY12" fmla="*/ 809037 h 1511971"/>
                  <a:gd name="connsiteX13" fmla="*/ 1067726 w 3664685"/>
                  <a:gd name="connsiteY13" fmla="*/ 885509 h 1511971"/>
                  <a:gd name="connsiteX14" fmla="*/ 1239099 w 3664685"/>
                  <a:gd name="connsiteY14" fmla="*/ 912321 h 1511971"/>
                  <a:gd name="connsiteX15" fmla="*/ 1411149 w 3664685"/>
                  <a:gd name="connsiteY15" fmla="*/ 875830 h 1511971"/>
                  <a:gd name="connsiteX16" fmla="*/ 2355568 w 3664685"/>
                  <a:gd name="connsiteY16" fmla="*/ 565202 h 1511971"/>
                  <a:gd name="connsiteX17" fmla="*/ 3323331 w 3664685"/>
                  <a:gd name="connsiteY17" fmla="*/ 636 h 1511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64685" h="1511971">
                    <a:moveTo>
                      <a:pt x="3323331" y="636"/>
                    </a:moveTo>
                    <a:cubicBezTo>
                      <a:pt x="3386796" y="-2769"/>
                      <a:pt x="3452812" y="7356"/>
                      <a:pt x="3524893" y="33983"/>
                    </a:cubicBezTo>
                    <a:cubicBezTo>
                      <a:pt x="3909328" y="175989"/>
                      <a:pt x="3438783" y="1030647"/>
                      <a:pt x="2865750" y="1376505"/>
                    </a:cubicBezTo>
                    <a:cubicBezTo>
                      <a:pt x="2364347" y="1679130"/>
                      <a:pt x="1270959" y="1410087"/>
                      <a:pt x="940057" y="1196835"/>
                    </a:cubicBezTo>
                    <a:lnTo>
                      <a:pt x="939276" y="1196242"/>
                    </a:lnTo>
                    <a:lnTo>
                      <a:pt x="809912" y="1213753"/>
                    </a:lnTo>
                    <a:cubicBezTo>
                      <a:pt x="716578" y="1224226"/>
                      <a:pt x="633390" y="1231635"/>
                      <a:pt x="577677" y="1235058"/>
                    </a:cubicBezTo>
                    <a:cubicBezTo>
                      <a:pt x="354823" y="1248745"/>
                      <a:pt x="184659" y="1181074"/>
                      <a:pt x="118898" y="1143972"/>
                    </a:cubicBezTo>
                    <a:cubicBezTo>
                      <a:pt x="53137" y="1106870"/>
                      <a:pt x="-39742" y="1026126"/>
                      <a:pt x="183111" y="1012440"/>
                    </a:cubicBezTo>
                    <a:lnTo>
                      <a:pt x="203250" y="1011411"/>
                    </a:lnTo>
                    <a:lnTo>
                      <a:pt x="134743" y="981291"/>
                    </a:lnTo>
                    <a:cubicBezTo>
                      <a:pt x="107122" y="966788"/>
                      <a:pt x="85185" y="952965"/>
                      <a:pt x="69588" y="941736"/>
                    </a:cubicBezTo>
                    <a:cubicBezTo>
                      <a:pt x="7197" y="896817"/>
                      <a:pt x="-78525" y="803548"/>
                      <a:pt x="144687" y="809037"/>
                    </a:cubicBezTo>
                    <a:cubicBezTo>
                      <a:pt x="284196" y="812468"/>
                      <a:pt x="743138" y="842353"/>
                      <a:pt x="1067726" y="885509"/>
                    </a:cubicBezTo>
                    <a:lnTo>
                      <a:pt x="1239099" y="912321"/>
                    </a:lnTo>
                    <a:lnTo>
                      <a:pt x="1411149" y="875830"/>
                    </a:lnTo>
                    <a:cubicBezTo>
                      <a:pt x="1717664" y="810980"/>
                      <a:pt x="2086959" y="727323"/>
                      <a:pt x="2355568" y="565202"/>
                    </a:cubicBezTo>
                    <a:cubicBezTo>
                      <a:pt x="2821157" y="284192"/>
                      <a:pt x="3048313" y="15389"/>
                      <a:pt x="3323331" y="63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74C9A998-2599-477A-BD63-58E5FDD36C2E}"/>
                  </a:ext>
                </a:extLst>
              </p:cNvPr>
              <p:cNvSpPr/>
              <p:nvPr/>
            </p:nvSpPr>
            <p:spPr>
              <a:xfrm>
                <a:off x="892720" y="2638847"/>
                <a:ext cx="2988469" cy="1547165"/>
              </a:xfrm>
              <a:custGeom>
                <a:avLst/>
                <a:gdLst>
                  <a:gd name="connsiteX0" fmla="*/ 2390964 w 2988469"/>
                  <a:gd name="connsiteY0" fmla="*/ 1957 h 1547165"/>
                  <a:gd name="connsiteX1" fmla="*/ 2988400 w 2988469"/>
                  <a:gd name="connsiteY1" fmla="*/ 538692 h 1547165"/>
                  <a:gd name="connsiteX2" fmla="*/ 2068250 w 2988469"/>
                  <a:gd name="connsiteY2" fmla="*/ 1473117 h 1547165"/>
                  <a:gd name="connsiteX3" fmla="*/ 11885 w 2988469"/>
                  <a:gd name="connsiteY3" fmla="*/ 1114194 h 1547165"/>
                  <a:gd name="connsiteX4" fmla="*/ 1419123 w 2988469"/>
                  <a:gd name="connsiteY4" fmla="*/ 571989 h 1547165"/>
                  <a:gd name="connsiteX5" fmla="*/ 2390964 w 2988469"/>
                  <a:gd name="connsiteY5" fmla="*/ 1957 h 1547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88469" h="1547165">
                    <a:moveTo>
                      <a:pt x="2390964" y="1957"/>
                    </a:moveTo>
                    <a:cubicBezTo>
                      <a:pt x="2608060" y="28159"/>
                      <a:pt x="2982919" y="222592"/>
                      <a:pt x="2988400" y="538692"/>
                    </a:cubicBezTo>
                    <a:cubicBezTo>
                      <a:pt x="2993880" y="854792"/>
                      <a:pt x="2676519" y="1243850"/>
                      <a:pt x="2068250" y="1473117"/>
                    </a:cubicBezTo>
                    <a:cubicBezTo>
                      <a:pt x="1459981" y="1702385"/>
                      <a:pt x="145718" y="1347198"/>
                      <a:pt x="11885" y="1114194"/>
                    </a:cubicBezTo>
                    <a:cubicBezTo>
                      <a:pt x="-121948" y="881190"/>
                      <a:pt x="907902" y="928926"/>
                      <a:pt x="1419123" y="571989"/>
                    </a:cubicBezTo>
                    <a:cubicBezTo>
                      <a:pt x="1930343" y="215052"/>
                      <a:pt x="2173869" y="-24244"/>
                      <a:pt x="2390964" y="1957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C068E53B-1122-4102-9B40-AC808927FAE9}"/>
                  </a:ext>
                </a:extLst>
              </p:cNvPr>
              <p:cNvSpPr/>
              <p:nvPr/>
            </p:nvSpPr>
            <p:spPr>
              <a:xfrm>
                <a:off x="3068773" y="1772885"/>
                <a:ext cx="1097529" cy="966505"/>
              </a:xfrm>
              <a:custGeom>
                <a:avLst/>
                <a:gdLst>
                  <a:gd name="connsiteX0" fmla="*/ 544058 w 1097529"/>
                  <a:gd name="connsiteY0" fmla="*/ 0 h 966505"/>
                  <a:gd name="connsiteX1" fmla="*/ 1034596 w 1097529"/>
                  <a:gd name="connsiteY1" fmla="*/ 490538 h 966505"/>
                  <a:gd name="connsiteX2" fmla="*/ 1034596 w 1097529"/>
                  <a:gd name="connsiteY2" fmla="*/ 702699 h 966505"/>
                  <a:gd name="connsiteX3" fmla="*/ 1084236 w 1097529"/>
                  <a:gd name="connsiteY3" fmla="*/ 798113 h 966505"/>
                  <a:gd name="connsiteX4" fmla="*/ 1047964 w 1097529"/>
                  <a:gd name="connsiteY4" fmla="*/ 948332 h 966505"/>
                  <a:gd name="connsiteX5" fmla="*/ 1034595 w 1097529"/>
                  <a:gd name="connsiteY5" fmla="*/ 954147 h 966505"/>
                  <a:gd name="connsiteX6" fmla="*/ 1020216 w 1097529"/>
                  <a:gd name="connsiteY6" fmla="*/ 960401 h 966505"/>
                  <a:gd name="connsiteX7" fmla="*/ 938627 w 1097529"/>
                  <a:gd name="connsiteY7" fmla="*/ 940830 h 966505"/>
                  <a:gd name="connsiteX8" fmla="*/ 914372 w 1097529"/>
                  <a:gd name="connsiteY8" fmla="*/ 910313 h 966505"/>
                  <a:gd name="connsiteX9" fmla="*/ 914268 w 1097529"/>
                  <a:gd name="connsiteY9" fmla="*/ 910646 h 966505"/>
                  <a:gd name="connsiteX10" fmla="*/ 854096 w 1097529"/>
                  <a:gd name="connsiteY10" fmla="*/ 961883 h 966505"/>
                  <a:gd name="connsiteX11" fmla="*/ 778899 w 1097529"/>
                  <a:gd name="connsiteY11" fmla="*/ 950897 h 966505"/>
                  <a:gd name="connsiteX12" fmla="*/ 760967 w 1097529"/>
                  <a:gd name="connsiteY12" fmla="*/ 933592 h 966505"/>
                  <a:gd name="connsiteX13" fmla="*/ 760540 w 1097529"/>
                  <a:gd name="connsiteY13" fmla="*/ 934296 h 966505"/>
                  <a:gd name="connsiteX14" fmla="*/ 690468 w 1097529"/>
                  <a:gd name="connsiteY14" fmla="*/ 966505 h 966505"/>
                  <a:gd name="connsiteX15" fmla="*/ 620396 w 1097529"/>
                  <a:gd name="connsiteY15" fmla="*/ 934296 h 966505"/>
                  <a:gd name="connsiteX16" fmla="*/ 610776 w 1097529"/>
                  <a:gd name="connsiteY16" fmla="*/ 918462 h 966505"/>
                  <a:gd name="connsiteX17" fmla="*/ 601157 w 1097529"/>
                  <a:gd name="connsiteY17" fmla="*/ 934296 h 966505"/>
                  <a:gd name="connsiteX18" fmla="*/ 531085 w 1097529"/>
                  <a:gd name="connsiteY18" fmla="*/ 966505 h 966505"/>
                  <a:gd name="connsiteX19" fmla="*/ 461014 w 1097529"/>
                  <a:gd name="connsiteY19" fmla="*/ 934296 h 966505"/>
                  <a:gd name="connsiteX20" fmla="*/ 450231 w 1097529"/>
                  <a:gd name="connsiteY20" fmla="*/ 916549 h 966505"/>
                  <a:gd name="connsiteX21" fmla="*/ 439449 w 1097529"/>
                  <a:gd name="connsiteY21" fmla="*/ 934296 h 966505"/>
                  <a:gd name="connsiteX22" fmla="*/ 369378 w 1097529"/>
                  <a:gd name="connsiteY22" fmla="*/ 966505 h 966505"/>
                  <a:gd name="connsiteX23" fmla="*/ 299306 w 1097529"/>
                  <a:gd name="connsiteY23" fmla="*/ 934296 h 966505"/>
                  <a:gd name="connsiteX24" fmla="*/ 298662 w 1097529"/>
                  <a:gd name="connsiteY24" fmla="*/ 933236 h 966505"/>
                  <a:gd name="connsiteX25" fmla="*/ 280361 w 1097529"/>
                  <a:gd name="connsiteY25" fmla="*/ 950897 h 966505"/>
                  <a:gd name="connsiteX26" fmla="*/ 205165 w 1097529"/>
                  <a:gd name="connsiteY26" fmla="*/ 961883 h 966505"/>
                  <a:gd name="connsiteX27" fmla="*/ 169923 w 1097529"/>
                  <a:gd name="connsiteY27" fmla="*/ 942457 h 966505"/>
                  <a:gd name="connsiteX28" fmla="*/ 163810 w 1097529"/>
                  <a:gd name="connsiteY28" fmla="*/ 934656 h 966505"/>
                  <a:gd name="connsiteX29" fmla="*/ 158903 w 1097529"/>
                  <a:gd name="connsiteY29" fmla="*/ 940830 h 966505"/>
                  <a:gd name="connsiteX30" fmla="*/ 49566 w 1097529"/>
                  <a:gd name="connsiteY30" fmla="*/ 948332 h 966505"/>
                  <a:gd name="connsiteX31" fmla="*/ 30546 w 1097529"/>
                  <a:gd name="connsiteY31" fmla="*/ 929715 h 966505"/>
                  <a:gd name="connsiteX32" fmla="*/ 30545 w 1097529"/>
                  <a:gd name="connsiteY32" fmla="*/ 929715 h 966505"/>
                  <a:gd name="connsiteX33" fmla="*/ 20054 w 1097529"/>
                  <a:gd name="connsiteY33" fmla="*/ 919447 h 966505"/>
                  <a:gd name="connsiteX34" fmla="*/ 13293 w 1097529"/>
                  <a:gd name="connsiteY34" fmla="*/ 798114 h 966505"/>
                  <a:gd name="connsiteX35" fmla="*/ 53520 w 1097529"/>
                  <a:gd name="connsiteY35" fmla="*/ 720794 h 966505"/>
                  <a:gd name="connsiteX36" fmla="*/ 53520 w 1097529"/>
                  <a:gd name="connsiteY36" fmla="*/ 720793 h 966505"/>
                  <a:gd name="connsiteX37" fmla="*/ 53520 w 1097529"/>
                  <a:gd name="connsiteY37" fmla="*/ 490538 h 966505"/>
                  <a:gd name="connsiteX38" fmla="*/ 544058 w 1097529"/>
                  <a:gd name="connsiteY38" fmla="*/ 0 h 96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97529" h="966505">
                    <a:moveTo>
                      <a:pt x="544058" y="0"/>
                    </a:moveTo>
                    <a:cubicBezTo>
                      <a:pt x="814975" y="0"/>
                      <a:pt x="1034596" y="219621"/>
                      <a:pt x="1034596" y="490538"/>
                    </a:cubicBezTo>
                    <a:lnTo>
                      <a:pt x="1034596" y="702699"/>
                    </a:lnTo>
                    <a:lnTo>
                      <a:pt x="1084236" y="798113"/>
                    </a:lnTo>
                    <a:cubicBezTo>
                      <a:pt x="1111601" y="850710"/>
                      <a:pt x="1095361" y="917965"/>
                      <a:pt x="1047964" y="948332"/>
                    </a:cubicBezTo>
                    <a:lnTo>
                      <a:pt x="1034595" y="954147"/>
                    </a:lnTo>
                    <a:lnTo>
                      <a:pt x="1020216" y="960401"/>
                    </a:lnTo>
                    <a:cubicBezTo>
                      <a:pt x="991688" y="967549"/>
                      <a:pt x="961736" y="960206"/>
                      <a:pt x="938627" y="940830"/>
                    </a:cubicBezTo>
                    <a:lnTo>
                      <a:pt x="914372" y="910313"/>
                    </a:lnTo>
                    <a:lnTo>
                      <a:pt x="914268" y="910646"/>
                    </a:lnTo>
                    <a:cubicBezTo>
                      <a:pt x="901587" y="935019"/>
                      <a:pt x="880528" y="954024"/>
                      <a:pt x="854096" y="961883"/>
                    </a:cubicBezTo>
                    <a:cubicBezTo>
                      <a:pt x="827664" y="969743"/>
                      <a:pt x="800864" y="964970"/>
                      <a:pt x="778899" y="950897"/>
                    </a:cubicBezTo>
                    <a:lnTo>
                      <a:pt x="760967" y="933592"/>
                    </a:lnTo>
                    <a:lnTo>
                      <a:pt x="760540" y="934296"/>
                    </a:lnTo>
                    <a:cubicBezTo>
                      <a:pt x="742607" y="954197"/>
                      <a:pt x="717833" y="966505"/>
                      <a:pt x="690468" y="966505"/>
                    </a:cubicBezTo>
                    <a:cubicBezTo>
                      <a:pt x="663104" y="966505"/>
                      <a:pt x="638329" y="954197"/>
                      <a:pt x="620396" y="934296"/>
                    </a:cubicBezTo>
                    <a:lnTo>
                      <a:pt x="610776" y="918462"/>
                    </a:lnTo>
                    <a:lnTo>
                      <a:pt x="601157" y="934296"/>
                    </a:lnTo>
                    <a:cubicBezTo>
                      <a:pt x="583224" y="954197"/>
                      <a:pt x="558450" y="966505"/>
                      <a:pt x="531085" y="966505"/>
                    </a:cubicBezTo>
                    <a:cubicBezTo>
                      <a:pt x="503721" y="966505"/>
                      <a:pt x="478946" y="954197"/>
                      <a:pt x="461014" y="934296"/>
                    </a:cubicBezTo>
                    <a:lnTo>
                      <a:pt x="450231" y="916549"/>
                    </a:lnTo>
                    <a:lnTo>
                      <a:pt x="439449" y="934296"/>
                    </a:lnTo>
                    <a:cubicBezTo>
                      <a:pt x="421517" y="954197"/>
                      <a:pt x="396742" y="966505"/>
                      <a:pt x="369378" y="966505"/>
                    </a:cubicBezTo>
                    <a:cubicBezTo>
                      <a:pt x="342013" y="966505"/>
                      <a:pt x="317239" y="954197"/>
                      <a:pt x="299306" y="934296"/>
                    </a:cubicBezTo>
                    <a:lnTo>
                      <a:pt x="298662" y="933236"/>
                    </a:lnTo>
                    <a:lnTo>
                      <a:pt x="280361" y="950897"/>
                    </a:lnTo>
                    <a:cubicBezTo>
                      <a:pt x="258399" y="964970"/>
                      <a:pt x="231598" y="969743"/>
                      <a:pt x="205165" y="961883"/>
                    </a:cubicBezTo>
                    <a:cubicBezTo>
                      <a:pt x="191950" y="957953"/>
                      <a:pt x="180076" y="951237"/>
                      <a:pt x="169923" y="942457"/>
                    </a:cubicBezTo>
                    <a:lnTo>
                      <a:pt x="163810" y="934656"/>
                    </a:lnTo>
                    <a:lnTo>
                      <a:pt x="158903" y="940830"/>
                    </a:lnTo>
                    <a:cubicBezTo>
                      <a:pt x="128091" y="966665"/>
                      <a:pt x="85114" y="971107"/>
                      <a:pt x="49566" y="948332"/>
                    </a:cubicBezTo>
                    <a:lnTo>
                      <a:pt x="30546" y="929715"/>
                    </a:lnTo>
                    <a:lnTo>
                      <a:pt x="30545" y="929715"/>
                    </a:lnTo>
                    <a:lnTo>
                      <a:pt x="20054" y="919447"/>
                    </a:lnTo>
                    <a:cubicBezTo>
                      <a:pt x="-3226" y="885255"/>
                      <a:pt x="-7230" y="837562"/>
                      <a:pt x="13293" y="798114"/>
                    </a:cubicBezTo>
                    <a:lnTo>
                      <a:pt x="53520" y="720794"/>
                    </a:lnTo>
                    <a:lnTo>
                      <a:pt x="53520" y="720793"/>
                    </a:lnTo>
                    <a:lnTo>
                      <a:pt x="53520" y="490538"/>
                    </a:lnTo>
                    <a:cubicBezTo>
                      <a:pt x="53520" y="219621"/>
                      <a:pt x="273141" y="0"/>
                      <a:pt x="54405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B23F5795-4E2B-46FC-A819-0B473BE48DC8}"/>
                  </a:ext>
                </a:extLst>
              </p:cNvPr>
              <p:cNvSpPr/>
              <p:nvPr/>
            </p:nvSpPr>
            <p:spPr>
              <a:xfrm rot="5400000">
                <a:off x="4153843" y="1904537"/>
                <a:ext cx="371844" cy="873126"/>
              </a:xfrm>
              <a:custGeom>
                <a:avLst/>
                <a:gdLst>
                  <a:gd name="connsiteX0" fmla="*/ 0 w 371844"/>
                  <a:gd name="connsiteY0" fmla="*/ 693416 h 695326"/>
                  <a:gd name="connsiteX1" fmla="*/ 371844 w 371844"/>
                  <a:gd name="connsiteY1" fmla="*/ 0 h 695326"/>
                  <a:gd name="connsiteX2" fmla="*/ 239044 w 371844"/>
                  <a:gd name="connsiteY2" fmla="*/ 693416 h 695326"/>
                  <a:gd name="connsiteX3" fmla="*/ 239132 w 371844"/>
                  <a:gd name="connsiteY3" fmla="*/ 695326 h 695326"/>
                  <a:gd name="connsiteX4" fmla="*/ 103 w 371844"/>
                  <a:gd name="connsiteY4" fmla="*/ 695326 h 695326"/>
                  <a:gd name="connsiteX0" fmla="*/ 0 w 371844"/>
                  <a:gd name="connsiteY0" fmla="*/ 693416 h 854076"/>
                  <a:gd name="connsiteX1" fmla="*/ 371844 w 371844"/>
                  <a:gd name="connsiteY1" fmla="*/ 0 h 854076"/>
                  <a:gd name="connsiteX2" fmla="*/ 239044 w 371844"/>
                  <a:gd name="connsiteY2" fmla="*/ 693416 h 854076"/>
                  <a:gd name="connsiteX3" fmla="*/ 143882 w 371844"/>
                  <a:gd name="connsiteY3" fmla="*/ 854076 h 854076"/>
                  <a:gd name="connsiteX4" fmla="*/ 103 w 371844"/>
                  <a:gd name="connsiteY4" fmla="*/ 695326 h 854076"/>
                  <a:gd name="connsiteX5" fmla="*/ 0 w 371844"/>
                  <a:gd name="connsiteY5" fmla="*/ 693416 h 854076"/>
                  <a:gd name="connsiteX0" fmla="*/ 0 w 371844"/>
                  <a:gd name="connsiteY0" fmla="*/ 693416 h 854076"/>
                  <a:gd name="connsiteX1" fmla="*/ 371844 w 371844"/>
                  <a:gd name="connsiteY1" fmla="*/ 0 h 854076"/>
                  <a:gd name="connsiteX2" fmla="*/ 239044 w 371844"/>
                  <a:gd name="connsiteY2" fmla="*/ 693416 h 854076"/>
                  <a:gd name="connsiteX3" fmla="*/ 143882 w 371844"/>
                  <a:gd name="connsiteY3" fmla="*/ 854076 h 854076"/>
                  <a:gd name="connsiteX4" fmla="*/ 103 w 371844"/>
                  <a:gd name="connsiteY4" fmla="*/ 695326 h 854076"/>
                  <a:gd name="connsiteX5" fmla="*/ 0 w 371844"/>
                  <a:gd name="connsiteY5" fmla="*/ 693416 h 854076"/>
                  <a:gd name="connsiteX0" fmla="*/ 0 w 371844"/>
                  <a:gd name="connsiteY0" fmla="*/ 693416 h 873126"/>
                  <a:gd name="connsiteX1" fmla="*/ 371844 w 371844"/>
                  <a:gd name="connsiteY1" fmla="*/ 0 h 873126"/>
                  <a:gd name="connsiteX2" fmla="*/ 239044 w 371844"/>
                  <a:gd name="connsiteY2" fmla="*/ 693416 h 873126"/>
                  <a:gd name="connsiteX3" fmla="*/ 118482 w 371844"/>
                  <a:gd name="connsiteY3" fmla="*/ 873126 h 873126"/>
                  <a:gd name="connsiteX4" fmla="*/ 103 w 371844"/>
                  <a:gd name="connsiteY4" fmla="*/ 695326 h 873126"/>
                  <a:gd name="connsiteX5" fmla="*/ 0 w 371844"/>
                  <a:gd name="connsiteY5" fmla="*/ 693416 h 87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844" h="873126">
                    <a:moveTo>
                      <a:pt x="0" y="693416"/>
                    </a:moveTo>
                    <a:cubicBezTo>
                      <a:pt x="0" y="310453"/>
                      <a:pt x="166480" y="0"/>
                      <a:pt x="371844" y="0"/>
                    </a:cubicBezTo>
                    <a:cubicBezTo>
                      <a:pt x="285967" y="195607"/>
                      <a:pt x="239044" y="440615"/>
                      <a:pt x="239044" y="693416"/>
                    </a:cubicBezTo>
                    <a:lnTo>
                      <a:pt x="118482" y="873126"/>
                    </a:lnTo>
                    <a:lnTo>
                      <a:pt x="103" y="695326"/>
                    </a:lnTo>
                    <a:cubicBezTo>
                      <a:pt x="69" y="694689"/>
                      <a:pt x="34" y="694053"/>
                      <a:pt x="0" y="69341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3778B5A0-D705-4697-A442-9A1541B66A79}"/>
                  </a:ext>
                </a:extLst>
              </p:cNvPr>
              <p:cNvSpPr/>
              <p:nvPr/>
            </p:nvSpPr>
            <p:spPr>
              <a:xfrm rot="5400000">
                <a:off x="4548983" y="2299679"/>
                <a:ext cx="258466" cy="196223"/>
              </a:xfrm>
              <a:custGeom>
                <a:avLst/>
                <a:gdLst>
                  <a:gd name="connsiteX0" fmla="*/ 0 w 258466"/>
                  <a:gd name="connsiteY0" fmla="*/ 196223 h 196223"/>
                  <a:gd name="connsiteX1" fmla="*/ 50565 w 258466"/>
                  <a:gd name="connsiteY1" fmla="*/ 118425 h 196223"/>
                  <a:gd name="connsiteX2" fmla="*/ 258466 w 258466"/>
                  <a:gd name="connsiteY2" fmla="*/ 0 h 196223"/>
                  <a:gd name="connsiteX3" fmla="*/ 201487 w 258466"/>
                  <a:gd name="connsiteY3" fmla="*/ 155318 h 196223"/>
                  <a:gd name="connsiteX4" fmla="*/ 191468 w 258466"/>
                  <a:gd name="connsiteY4" fmla="*/ 196223 h 196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466" h="196223">
                    <a:moveTo>
                      <a:pt x="0" y="196223"/>
                    </a:moveTo>
                    <a:lnTo>
                      <a:pt x="50565" y="118425"/>
                    </a:lnTo>
                    <a:cubicBezTo>
                      <a:pt x="109911" y="43657"/>
                      <a:pt x="181455" y="0"/>
                      <a:pt x="258466" y="0"/>
                    </a:cubicBezTo>
                    <a:cubicBezTo>
                      <a:pt x="236997" y="48902"/>
                      <a:pt x="217962" y="100891"/>
                      <a:pt x="201487" y="155318"/>
                    </a:cubicBezTo>
                    <a:lnTo>
                      <a:pt x="191468" y="19622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5" name="楕円 614">
              <a:extLst>
                <a:ext uri="{FF2B5EF4-FFF2-40B4-BE49-F238E27FC236}">
                  <a16:creationId xmlns:a16="http://schemas.microsoft.com/office/drawing/2014/main" id="{D7E175E8-BC3C-44D8-8BC0-CCDCA0A9F198}"/>
                </a:ext>
              </a:extLst>
            </p:cNvPr>
            <p:cNvSpPr/>
            <p:nvPr/>
          </p:nvSpPr>
          <p:spPr>
            <a:xfrm>
              <a:off x="3207968" y="2629984"/>
              <a:ext cx="256356" cy="256356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楕円 615">
              <a:extLst>
                <a:ext uri="{FF2B5EF4-FFF2-40B4-BE49-F238E27FC236}">
                  <a16:creationId xmlns:a16="http://schemas.microsoft.com/office/drawing/2014/main" id="{8BEFC5E8-7029-4F3B-9035-10BCC62F83F0}"/>
                </a:ext>
              </a:extLst>
            </p:cNvPr>
            <p:cNvSpPr/>
            <p:nvPr/>
          </p:nvSpPr>
          <p:spPr>
            <a:xfrm>
              <a:off x="3248054" y="2670070"/>
              <a:ext cx="176184" cy="176184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楕円 616">
              <a:extLst>
                <a:ext uri="{FF2B5EF4-FFF2-40B4-BE49-F238E27FC236}">
                  <a16:creationId xmlns:a16="http://schemas.microsoft.com/office/drawing/2014/main" id="{439AF5C6-1797-4DFF-A923-32FC9B15FDB2}"/>
                </a:ext>
              </a:extLst>
            </p:cNvPr>
            <p:cNvSpPr/>
            <p:nvPr/>
          </p:nvSpPr>
          <p:spPr>
            <a:xfrm>
              <a:off x="3285752" y="2706566"/>
              <a:ext cx="103192" cy="10319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7" name="グループ化 626">
            <a:extLst>
              <a:ext uri="{FF2B5EF4-FFF2-40B4-BE49-F238E27FC236}">
                <a16:creationId xmlns:a16="http://schemas.microsoft.com/office/drawing/2014/main" id="{4EAD83AA-64E8-4AC9-8519-1909271DFDE4}"/>
              </a:ext>
            </a:extLst>
          </p:cNvPr>
          <p:cNvGrpSpPr/>
          <p:nvPr/>
        </p:nvGrpSpPr>
        <p:grpSpPr>
          <a:xfrm>
            <a:off x="5638138" y="5165615"/>
            <a:ext cx="740316" cy="285273"/>
            <a:chOff x="2417763" y="3305408"/>
            <a:chExt cx="2376487" cy="915755"/>
          </a:xfrm>
        </p:grpSpPr>
        <p:sp>
          <p:nvSpPr>
            <p:cNvPr id="628" name="楕円 627">
              <a:extLst>
                <a:ext uri="{FF2B5EF4-FFF2-40B4-BE49-F238E27FC236}">
                  <a16:creationId xmlns:a16="http://schemas.microsoft.com/office/drawing/2014/main" id="{07341E68-D292-4D5F-AC49-144A47AEF0F5}"/>
                </a:ext>
              </a:extLst>
            </p:cNvPr>
            <p:cNvSpPr/>
            <p:nvPr/>
          </p:nvSpPr>
          <p:spPr>
            <a:xfrm>
              <a:off x="2417763" y="3754438"/>
              <a:ext cx="2376487" cy="466725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9" name="グループ化 628">
              <a:extLst>
                <a:ext uri="{FF2B5EF4-FFF2-40B4-BE49-F238E27FC236}">
                  <a16:creationId xmlns:a16="http://schemas.microsoft.com/office/drawing/2014/main" id="{7661D446-592D-4274-8417-F5FDEFB26212}"/>
                </a:ext>
              </a:extLst>
            </p:cNvPr>
            <p:cNvGrpSpPr/>
            <p:nvPr/>
          </p:nvGrpSpPr>
          <p:grpSpPr>
            <a:xfrm>
              <a:off x="2597150" y="3305408"/>
              <a:ext cx="2095500" cy="690330"/>
              <a:chOff x="2203450" y="2169101"/>
              <a:chExt cx="2590800" cy="853499"/>
            </a:xfrm>
          </p:grpSpPr>
          <p:sp>
            <p:nvSpPr>
              <p:cNvPr id="635" name="楕円 95">
                <a:extLst>
                  <a:ext uri="{FF2B5EF4-FFF2-40B4-BE49-F238E27FC236}">
                    <a16:creationId xmlns:a16="http://schemas.microsoft.com/office/drawing/2014/main" id="{95F9329A-7B86-4871-99C8-918B1A723054}"/>
                  </a:ext>
                </a:extLst>
              </p:cNvPr>
              <p:cNvSpPr/>
              <p:nvPr/>
            </p:nvSpPr>
            <p:spPr>
              <a:xfrm rot="3643560">
                <a:off x="2291716" y="2272973"/>
                <a:ext cx="338614" cy="130869"/>
              </a:xfrm>
              <a:custGeom>
                <a:avLst/>
                <a:gdLst>
                  <a:gd name="connsiteX0" fmla="*/ 0 w 254049"/>
                  <a:gd name="connsiteY0" fmla="*/ 52388 h 104775"/>
                  <a:gd name="connsiteX1" fmla="*/ 127025 w 254049"/>
                  <a:gd name="connsiteY1" fmla="*/ 0 h 104775"/>
                  <a:gd name="connsiteX2" fmla="*/ 254050 w 254049"/>
                  <a:gd name="connsiteY2" fmla="*/ 52388 h 104775"/>
                  <a:gd name="connsiteX3" fmla="*/ 127025 w 254049"/>
                  <a:gd name="connsiteY3" fmla="*/ 104776 h 104775"/>
                  <a:gd name="connsiteX4" fmla="*/ 0 w 254049"/>
                  <a:gd name="connsiteY4" fmla="*/ 52388 h 104775"/>
                  <a:gd name="connsiteX0" fmla="*/ 0 w 330419"/>
                  <a:gd name="connsiteY0" fmla="*/ 105644 h 120834"/>
                  <a:gd name="connsiteX1" fmla="*/ 203394 w 330419"/>
                  <a:gd name="connsiteY1" fmla="*/ 1431 h 120834"/>
                  <a:gd name="connsiteX2" fmla="*/ 330419 w 330419"/>
                  <a:gd name="connsiteY2" fmla="*/ 53819 h 120834"/>
                  <a:gd name="connsiteX3" fmla="*/ 203394 w 330419"/>
                  <a:gd name="connsiteY3" fmla="*/ 106207 h 120834"/>
                  <a:gd name="connsiteX4" fmla="*/ 0 w 330419"/>
                  <a:gd name="connsiteY4" fmla="*/ 105644 h 120834"/>
                  <a:gd name="connsiteX0" fmla="*/ 1874 w 332293"/>
                  <a:gd name="connsiteY0" fmla="*/ 105644 h 149257"/>
                  <a:gd name="connsiteX1" fmla="*/ 205268 w 332293"/>
                  <a:gd name="connsiteY1" fmla="*/ 1431 h 149257"/>
                  <a:gd name="connsiteX2" fmla="*/ 332293 w 332293"/>
                  <a:gd name="connsiteY2" fmla="*/ 53819 h 149257"/>
                  <a:gd name="connsiteX3" fmla="*/ 205268 w 332293"/>
                  <a:gd name="connsiteY3" fmla="*/ 106207 h 149257"/>
                  <a:gd name="connsiteX4" fmla="*/ 1874 w 332293"/>
                  <a:gd name="connsiteY4" fmla="*/ 105644 h 149257"/>
                  <a:gd name="connsiteX0" fmla="*/ 5741 w 336160"/>
                  <a:gd name="connsiteY0" fmla="*/ 105644 h 144438"/>
                  <a:gd name="connsiteX1" fmla="*/ 209135 w 336160"/>
                  <a:gd name="connsiteY1" fmla="*/ 1431 h 144438"/>
                  <a:gd name="connsiteX2" fmla="*/ 336160 w 336160"/>
                  <a:gd name="connsiteY2" fmla="*/ 53819 h 144438"/>
                  <a:gd name="connsiteX3" fmla="*/ 209135 w 336160"/>
                  <a:gd name="connsiteY3" fmla="*/ 106207 h 144438"/>
                  <a:gd name="connsiteX4" fmla="*/ 5741 w 336160"/>
                  <a:gd name="connsiteY4" fmla="*/ 105644 h 144438"/>
                  <a:gd name="connsiteX0" fmla="*/ 329 w 330748"/>
                  <a:gd name="connsiteY0" fmla="*/ 105644 h 109797"/>
                  <a:gd name="connsiteX1" fmla="*/ 203723 w 330748"/>
                  <a:gd name="connsiteY1" fmla="*/ 1431 h 109797"/>
                  <a:gd name="connsiteX2" fmla="*/ 330748 w 330748"/>
                  <a:gd name="connsiteY2" fmla="*/ 53819 h 109797"/>
                  <a:gd name="connsiteX3" fmla="*/ 160627 w 330748"/>
                  <a:gd name="connsiteY3" fmla="*/ 85688 h 109797"/>
                  <a:gd name="connsiteX4" fmla="*/ 329 w 330748"/>
                  <a:gd name="connsiteY4" fmla="*/ 105644 h 109797"/>
                  <a:gd name="connsiteX0" fmla="*/ 329 w 338677"/>
                  <a:gd name="connsiteY0" fmla="*/ 107883 h 112036"/>
                  <a:gd name="connsiteX1" fmla="*/ 203723 w 338677"/>
                  <a:gd name="connsiteY1" fmla="*/ 3670 h 112036"/>
                  <a:gd name="connsiteX2" fmla="*/ 330748 w 338677"/>
                  <a:gd name="connsiteY2" fmla="*/ 56058 h 112036"/>
                  <a:gd name="connsiteX3" fmla="*/ 160627 w 338677"/>
                  <a:gd name="connsiteY3" fmla="*/ 87927 h 112036"/>
                  <a:gd name="connsiteX4" fmla="*/ 329 w 338677"/>
                  <a:gd name="connsiteY4" fmla="*/ 107883 h 112036"/>
                  <a:gd name="connsiteX0" fmla="*/ 266 w 338614"/>
                  <a:gd name="connsiteY0" fmla="*/ 107883 h 130869"/>
                  <a:gd name="connsiteX1" fmla="*/ 203660 w 338614"/>
                  <a:gd name="connsiteY1" fmla="*/ 3670 h 130869"/>
                  <a:gd name="connsiteX2" fmla="*/ 330685 w 338614"/>
                  <a:gd name="connsiteY2" fmla="*/ 56058 h 130869"/>
                  <a:gd name="connsiteX3" fmla="*/ 160564 w 338614"/>
                  <a:gd name="connsiteY3" fmla="*/ 87927 h 130869"/>
                  <a:gd name="connsiteX4" fmla="*/ 266 w 338614"/>
                  <a:gd name="connsiteY4" fmla="*/ 107883 h 130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614" h="130869">
                    <a:moveTo>
                      <a:pt x="266" y="107883"/>
                    </a:moveTo>
                    <a:cubicBezTo>
                      <a:pt x="6693" y="49738"/>
                      <a:pt x="148590" y="12307"/>
                      <a:pt x="203660" y="3670"/>
                    </a:cubicBezTo>
                    <a:cubicBezTo>
                      <a:pt x="258730" y="-4967"/>
                      <a:pt x="369037" y="-2333"/>
                      <a:pt x="330685" y="56058"/>
                    </a:cubicBezTo>
                    <a:cubicBezTo>
                      <a:pt x="292333" y="114449"/>
                      <a:pt x="215634" y="79290"/>
                      <a:pt x="160564" y="87927"/>
                    </a:cubicBezTo>
                    <a:cubicBezTo>
                      <a:pt x="105494" y="96564"/>
                      <a:pt x="-6161" y="166028"/>
                      <a:pt x="266" y="10788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8DFF3012-87C8-4F2A-95AB-9D3F19718895}"/>
                  </a:ext>
                </a:extLst>
              </p:cNvPr>
              <p:cNvSpPr/>
              <p:nvPr/>
            </p:nvSpPr>
            <p:spPr>
              <a:xfrm>
                <a:off x="2996432" y="2338407"/>
                <a:ext cx="1599587" cy="638176"/>
              </a:xfrm>
              <a:custGeom>
                <a:avLst/>
                <a:gdLst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8763 w 1599587"/>
                  <a:gd name="connsiteY62" fmla="*/ 196169 h 638176"/>
                  <a:gd name="connsiteX63" fmla="*/ 672895 w 1599587"/>
                  <a:gd name="connsiteY63" fmla="*/ 196850 h 638176"/>
                  <a:gd name="connsiteX64" fmla="*/ 575234 w 1599587"/>
                  <a:gd name="connsiteY64" fmla="*/ 173602 h 638176"/>
                  <a:gd name="connsiteX65" fmla="*/ 561880 w 1599587"/>
                  <a:gd name="connsiteY65" fmla="*/ 162218 h 638176"/>
                  <a:gd name="connsiteX66" fmla="*/ 566398 w 1599587"/>
                  <a:gd name="connsiteY66" fmla="*/ 168601 h 638176"/>
                  <a:gd name="connsiteX67" fmla="*/ 574111 w 1599587"/>
                  <a:gd name="connsiteY67" fmla="*/ 204983 h 638176"/>
                  <a:gd name="connsiteX68" fmla="*/ 475968 w 1599587"/>
                  <a:gd name="connsiteY68" fmla="*/ 298451 h 638176"/>
                  <a:gd name="connsiteX69" fmla="*/ 377825 w 1599587"/>
                  <a:gd name="connsiteY69" fmla="*/ 204983 h 638176"/>
                  <a:gd name="connsiteX70" fmla="*/ 437766 w 1599587"/>
                  <a:gd name="connsiteY70" fmla="*/ 118860 h 638176"/>
                  <a:gd name="connsiteX71" fmla="*/ 458409 w 1599587"/>
                  <a:gd name="connsiteY71" fmla="*/ 114891 h 638176"/>
                  <a:gd name="connsiteX72" fmla="*/ 439532 w 1599587"/>
                  <a:gd name="connsiteY72" fmla="*/ 79375 h 638176"/>
                  <a:gd name="connsiteX73" fmla="*/ 577645 w 1599587"/>
                  <a:gd name="connsiteY73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8763 w 1599587"/>
                  <a:gd name="connsiteY62" fmla="*/ 196169 h 638176"/>
                  <a:gd name="connsiteX63" fmla="*/ 672895 w 1599587"/>
                  <a:gd name="connsiteY63" fmla="*/ 196850 h 638176"/>
                  <a:gd name="connsiteX64" fmla="*/ 575234 w 1599587"/>
                  <a:gd name="connsiteY64" fmla="*/ 173602 h 638176"/>
                  <a:gd name="connsiteX65" fmla="*/ 561880 w 1599587"/>
                  <a:gd name="connsiteY65" fmla="*/ 162218 h 638176"/>
                  <a:gd name="connsiteX66" fmla="*/ 574111 w 1599587"/>
                  <a:gd name="connsiteY66" fmla="*/ 204983 h 638176"/>
                  <a:gd name="connsiteX67" fmla="*/ 475968 w 1599587"/>
                  <a:gd name="connsiteY67" fmla="*/ 298451 h 638176"/>
                  <a:gd name="connsiteX68" fmla="*/ 377825 w 1599587"/>
                  <a:gd name="connsiteY68" fmla="*/ 204983 h 638176"/>
                  <a:gd name="connsiteX69" fmla="*/ 437766 w 1599587"/>
                  <a:gd name="connsiteY69" fmla="*/ 118860 h 638176"/>
                  <a:gd name="connsiteX70" fmla="*/ 458409 w 1599587"/>
                  <a:gd name="connsiteY70" fmla="*/ 114891 h 638176"/>
                  <a:gd name="connsiteX71" fmla="*/ 439532 w 1599587"/>
                  <a:gd name="connsiteY71" fmla="*/ 79375 h 638176"/>
                  <a:gd name="connsiteX72" fmla="*/ 577645 w 1599587"/>
                  <a:gd name="connsiteY72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8763 w 1599587"/>
                  <a:gd name="connsiteY62" fmla="*/ 196169 h 638176"/>
                  <a:gd name="connsiteX63" fmla="*/ 672895 w 1599587"/>
                  <a:gd name="connsiteY63" fmla="*/ 196850 h 638176"/>
                  <a:gd name="connsiteX64" fmla="*/ 575234 w 1599587"/>
                  <a:gd name="connsiteY64" fmla="*/ 173602 h 638176"/>
                  <a:gd name="connsiteX65" fmla="*/ 574111 w 1599587"/>
                  <a:gd name="connsiteY65" fmla="*/ 204983 h 638176"/>
                  <a:gd name="connsiteX66" fmla="*/ 475968 w 1599587"/>
                  <a:gd name="connsiteY66" fmla="*/ 298451 h 638176"/>
                  <a:gd name="connsiteX67" fmla="*/ 377825 w 1599587"/>
                  <a:gd name="connsiteY67" fmla="*/ 204983 h 638176"/>
                  <a:gd name="connsiteX68" fmla="*/ 437766 w 1599587"/>
                  <a:gd name="connsiteY68" fmla="*/ 118860 h 638176"/>
                  <a:gd name="connsiteX69" fmla="*/ 458409 w 1599587"/>
                  <a:gd name="connsiteY69" fmla="*/ 114891 h 638176"/>
                  <a:gd name="connsiteX70" fmla="*/ 439532 w 1599587"/>
                  <a:gd name="connsiteY70" fmla="*/ 79375 h 638176"/>
                  <a:gd name="connsiteX71" fmla="*/ 577645 w 1599587"/>
                  <a:gd name="connsiteY71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8763 w 1599587"/>
                  <a:gd name="connsiteY62" fmla="*/ 196169 h 638176"/>
                  <a:gd name="connsiteX63" fmla="*/ 672895 w 1599587"/>
                  <a:gd name="connsiteY63" fmla="*/ 196850 h 638176"/>
                  <a:gd name="connsiteX64" fmla="*/ 574111 w 1599587"/>
                  <a:gd name="connsiteY64" fmla="*/ 204983 h 638176"/>
                  <a:gd name="connsiteX65" fmla="*/ 475968 w 1599587"/>
                  <a:gd name="connsiteY65" fmla="*/ 298451 h 638176"/>
                  <a:gd name="connsiteX66" fmla="*/ 377825 w 1599587"/>
                  <a:gd name="connsiteY66" fmla="*/ 204983 h 638176"/>
                  <a:gd name="connsiteX67" fmla="*/ 437766 w 1599587"/>
                  <a:gd name="connsiteY67" fmla="*/ 118860 h 638176"/>
                  <a:gd name="connsiteX68" fmla="*/ 458409 w 1599587"/>
                  <a:gd name="connsiteY68" fmla="*/ 114891 h 638176"/>
                  <a:gd name="connsiteX69" fmla="*/ 439532 w 1599587"/>
                  <a:gd name="connsiteY69" fmla="*/ 79375 h 638176"/>
                  <a:gd name="connsiteX70" fmla="*/ 577645 w 1599587"/>
                  <a:gd name="connsiteY70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8763 w 1599587"/>
                  <a:gd name="connsiteY62" fmla="*/ 196169 h 638176"/>
                  <a:gd name="connsiteX63" fmla="*/ 672895 w 1599587"/>
                  <a:gd name="connsiteY63" fmla="*/ 196850 h 638176"/>
                  <a:gd name="connsiteX64" fmla="*/ 475968 w 1599587"/>
                  <a:gd name="connsiteY64" fmla="*/ 298451 h 638176"/>
                  <a:gd name="connsiteX65" fmla="*/ 377825 w 1599587"/>
                  <a:gd name="connsiteY65" fmla="*/ 204983 h 638176"/>
                  <a:gd name="connsiteX66" fmla="*/ 437766 w 1599587"/>
                  <a:gd name="connsiteY66" fmla="*/ 118860 h 638176"/>
                  <a:gd name="connsiteX67" fmla="*/ 458409 w 1599587"/>
                  <a:gd name="connsiteY67" fmla="*/ 114891 h 638176"/>
                  <a:gd name="connsiteX68" fmla="*/ 439532 w 1599587"/>
                  <a:gd name="connsiteY68" fmla="*/ 79375 h 638176"/>
                  <a:gd name="connsiteX69" fmla="*/ 577645 w 1599587"/>
                  <a:gd name="connsiteY69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2895 w 1599587"/>
                  <a:gd name="connsiteY62" fmla="*/ 196850 h 638176"/>
                  <a:gd name="connsiteX63" fmla="*/ 475968 w 1599587"/>
                  <a:gd name="connsiteY63" fmla="*/ 298451 h 638176"/>
                  <a:gd name="connsiteX64" fmla="*/ 377825 w 1599587"/>
                  <a:gd name="connsiteY64" fmla="*/ 204983 h 638176"/>
                  <a:gd name="connsiteX65" fmla="*/ 437766 w 1599587"/>
                  <a:gd name="connsiteY65" fmla="*/ 118860 h 638176"/>
                  <a:gd name="connsiteX66" fmla="*/ 458409 w 1599587"/>
                  <a:gd name="connsiteY66" fmla="*/ 114891 h 638176"/>
                  <a:gd name="connsiteX67" fmla="*/ 439532 w 1599587"/>
                  <a:gd name="connsiteY67" fmla="*/ 79375 h 638176"/>
                  <a:gd name="connsiteX68" fmla="*/ 577645 w 1599587"/>
                  <a:gd name="connsiteY68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678985 w 1599587"/>
                  <a:gd name="connsiteY60" fmla="*/ 197081 h 638176"/>
                  <a:gd name="connsiteX61" fmla="*/ 672895 w 1599587"/>
                  <a:gd name="connsiteY61" fmla="*/ 196850 h 638176"/>
                  <a:gd name="connsiteX62" fmla="*/ 475968 w 1599587"/>
                  <a:gd name="connsiteY62" fmla="*/ 298451 h 638176"/>
                  <a:gd name="connsiteX63" fmla="*/ 377825 w 1599587"/>
                  <a:gd name="connsiteY63" fmla="*/ 204983 h 638176"/>
                  <a:gd name="connsiteX64" fmla="*/ 437766 w 1599587"/>
                  <a:gd name="connsiteY64" fmla="*/ 118860 h 638176"/>
                  <a:gd name="connsiteX65" fmla="*/ 458409 w 1599587"/>
                  <a:gd name="connsiteY65" fmla="*/ 114891 h 638176"/>
                  <a:gd name="connsiteX66" fmla="*/ 439532 w 1599587"/>
                  <a:gd name="connsiteY66" fmla="*/ 79375 h 638176"/>
                  <a:gd name="connsiteX67" fmla="*/ 577645 w 1599587"/>
                  <a:gd name="connsiteY67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678985 w 1599587"/>
                  <a:gd name="connsiteY60" fmla="*/ 197081 h 638176"/>
                  <a:gd name="connsiteX61" fmla="*/ 475968 w 1599587"/>
                  <a:gd name="connsiteY61" fmla="*/ 298451 h 638176"/>
                  <a:gd name="connsiteX62" fmla="*/ 377825 w 1599587"/>
                  <a:gd name="connsiteY62" fmla="*/ 204983 h 638176"/>
                  <a:gd name="connsiteX63" fmla="*/ 437766 w 1599587"/>
                  <a:gd name="connsiteY63" fmla="*/ 118860 h 638176"/>
                  <a:gd name="connsiteX64" fmla="*/ 458409 w 1599587"/>
                  <a:gd name="connsiteY64" fmla="*/ 114891 h 638176"/>
                  <a:gd name="connsiteX65" fmla="*/ 439532 w 1599587"/>
                  <a:gd name="connsiteY65" fmla="*/ 79375 h 638176"/>
                  <a:gd name="connsiteX66" fmla="*/ 577645 w 1599587"/>
                  <a:gd name="connsiteY66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475968 w 1599587"/>
                  <a:gd name="connsiteY60" fmla="*/ 298451 h 638176"/>
                  <a:gd name="connsiteX61" fmla="*/ 377825 w 1599587"/>
                  <a:gd name="connsiteY61" fmla="*/ 204983 h 638176"/>
                  <a:gd name="connsiteX62" fmla="*/ 437766 w 1599587"/>
                  <a:gd name="connsiteY62" fmla="*/ 118860 h 638176"/>
                  <a:gd name="connsiteX63" fmla="*/ 458409 w 1599587"/>
                  <a:gd name="connsiteY63" fmla="*/ 114891 h 638176"/>
                  <a:gd name="connsiteX64" fmla="*/ 439532 w 1599587"/>
                  <a:gd name="connsiteY64" fmla="*/ 79375 h 638176"/>
                  <a:gd name="connsiteX65" fmla="*/ 577645 w 1599587"/>
                  <a:gd name="connsiteY65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62409 w 1599587"/>
                  <a:gd name="connsiteY54" fmla="*/ 343692 h 638176"/>
                  <a:gd name="connsiteX55" fmla="*/ 835584 w 1599587"/>
                  <a:gd name="connsiteY55" fmla="*/ 328707 h 638176"/>
                  <a:gd name="connsiteX56" fmla="*/ 811609 w 1599587"/>
                  <a:gd name="connsiteY56" fmla="*/ 299242 h 638176"/>
                  <a:gd name="connsiteX57" fmla="*/ 784784 w 1599587"/>
                  <a:gd name="connsiteY57" fmla="*/ 284257 h 638176"/>
                  <a:gd name="connsiteX58" fmla="*/ 766690 w 1599587"/>
                  <a:gd name="connsiteY58" fmla="*/ 262020 h 638176"/>
                  <a:gd name="connsiteX59" fmla="*/ 475968 w 1599587"/>
                  <a:gd name="connsiteY59" fmla="*/ 298451 h 638176"/>
                  <a:gd name="connsiteX60" fmla="*/ 377825 w 1599587"/>
                  <a:gd name="connsiteY60" fmla="*/ 204983 h 638176"/>
                  <a:gd name="connsiteX61" fmla="*/ 437766 w 1599587"/>
                  <a:gd name="connsiteY61" fmla="*/ 118860 h 638176"/>
                  <a:gd name="connsiteX62" fmla="*/ 458409 w 1599587"/>
                  <a:gd name="connsiteY62" fmla="*/ 114891 h 638176"/>
                  <a:gd name="connsiteX63" fmla="*/ 439532 w 1599587"/>
                  <a:gd name="connsiteY63" fmla="*/ 79375 h 638176"/>
                  <a:gd name="connsiteX64" fmla="*/ 577645 w 1599587"/>
                  <a:gd name="connsiteY64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35584 w 1599587"/>
                  <a:gd name="connsiteY54" fmla="*/ 328707 h 638176"/>
                  <a:gd name="connsiteX55" fmla="*/ 811609 w 1599587"/>
                  <a:gd name="connsiteY55" fmla="*/ 299242 h 638176"/>
                  <a:gd name="connsiteX56" fmla="*/ 784784 w 1599587"/>
                  <a:gd name="connsiteY56" fmla="*/ 284257 h 638176"/>
                  <a:gd name="connsiteX57" fmla="*/ 766690 w 1599587"/>
                  <a:gd name="connsiteY57" fmla="*/ 262020 h 638176"/>
                  <a:gd name="connsiteX58" fmla="*/ 475968 w 1599587"/>
                  <a:gd name="connsiteY58" fmla="*/ 298451 h 638176"/>
                  <a:gd name="connsiteX59" fmla="*/ 377825 w 1599587"/>
                  <a:gd name="connsiteY59" fmla="*/ 204983 h 638176"/>
                  <a:gd name="connsiteX60" fmla="*/ 437766 w 1599587"/>
                  <a:gd name="connsiteY60" fmla="*/ 118860 h 638176"/>
                  <a:gd name="connsiteX61" fmla="*/ 458409 w 1599587"/>
                  <a:gd name="connsiteY61" fmla="*/ 114891 h 638176"/>
                  <a:gd name="connsiteX62" fmla="*/ 439532 w 1599587"/>
                  <a:gd name="connsiteY62" fmla="*/ 79375 h 638176"/>
                  <a:gd name="connsiteX63" fmla="*/ 577645 w 1599587"/>
                  <a:gd name="connsiteY63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11609 w 1599587"/>
                  <a:gd name="connsiteY54" fmla="*/ 299242 h 638176"/>
                  <a:gd name="connsiteX55" fmla="*/ 784784 w 1599587"/>
                  <a:gd name="connsiteY55" fmla="*/ 284257 h 638176"/>
                  <a:gd name="connsiteX56" fmla="*/ 766690 w 1599587"/>
                  <a:gd name="connsiteY56" fmla="*/ 262020 h 638176"/>
                  <a:gd name="connsiteX57" fmla="*/ 475968 w 1599587"/>
                  <a:gd name="connsiteY57" fmla="*/ 298451 h 638176"/>
                  <a:gd name="connsiteX58" fmla="*/ 377825 w 1599587"/>
                  <a:gd name="connsiteY58" fmla="*/ 204983 h 638176"/>
                  <a:gd name="connsiteX59" fmla="*/ 437766 w 1599587"/>
                  <a:gd name="connsiteY59" fmla="*/ 118860 h 638176"/>
                  <a:gd name="connsiteX60" fmla="*/ 458409 w 1599587"/>
                  <a:gd name="connsiteY60" fmla="*/ 114891 h 638176"/>
                  <a:gd name="connsiteX61" fmla="*/ 439532 w 1599587"/>
                  <a:gd name="connsiteY61" fmla="*/ 79375 h 638176"/>
                  <a:gd name="connsiteX62" fmla="*/ 577645 w 1599587"/>
                  <a:gd name="connsiteY62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784784 w 1599587"/>
                  <a:gd name="connsiteY54" fmla="*/ 284257 h 638176"/>
                  <a:gd name="connsiteX55" fmla="*/ 766690 w 1599587"/>
                  <a:gd name="connsiteY55" fmla="*/ 262020 h 638176"/>
                  <a:gd name="connsiteX56" fmla="*/ 475968 w 1599587"/>
                  <a:gd name="connsiteY56" fmla="*/ 298451 h 638176"/>
                  <a:gd name="connsiteX57" fmla="*/ 377825 w 1599587"/>
                  <a:gd name="connsiteY57" fmla="*/ 204983 h 638176"/>
                  <a:gd name="connsiteX58" fmla="*/ 437766 w 1599587"/>
                  <a:gd name="connsiteY58" fmla="*/ 118860 h 638176"/>
                  <a:gd name="connsiteX59" fmla="*/ 458409 w 1599587"/>
                  <a:gd name="connsiteY59" fmla="*/ 114891 h 638176"/>
                  <a:gd name="connsiteX60" fmla="*/ 439532 w 1599587"/>
                  <a:gd name="connsiteY60" fmla="*/ 79375 h 638176"/>
                  <a:gd name="connsiteX61" fmla="*/ 577645 w 1599587"/>
                  <a:gd name="connsiteY61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766690 w 1599587"/>
                  <a:gd name="connsiteY54" fmla="*/ 262020 h 638176"/>
                  <a:gd name="connsiteX55" fmla="*/ 475968 w 1599587"/>
                  <a:gd name="connsiteY55" fmla="*/ 298451 h 638176"/>
                  <a:gd name="connsiteX56" fmla="*/ 377825 w 1599587"/>
                  <a:gd name="connsiteY56" fmla="*/ 204983 h 638176"/>
                  <a:gd name="connsiteX57" fmla="*/ 437766 w 1599587"/>
                  <a:gd name="connsiteY57" fmla="*/ 118860 h 638176"/>
                  <a:gd name="connsiteX58" fmla="*/ 458409 w 1599587"/>
                  <a:gd name="connsiteY58" fmla="*/ 114891 h 638176"/>
                  <a:gd name="connsiteX59" fmla="*/ 439532 w 1599587"/>
                  <a:gd name="connsiteY59" fmla="*/ 79375 h 638176"/>
                  <a:gd name="connsiteX60" fmla="*/ 577645 w 1599587"/>
                  <a:gd name="connsiteY60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475968 w 1599587"/>
                  <a:gd name="connsiteY54" fmla="*/ 298451 h 638176"/>
                  <a:gd name="connsiteX55" fmla="*/ 377825 w 1599587"/>
                  <a:gd name="connsiteY55" fmla="*/ 204983 h 638176"/>
                  <a:gd name="connsiteX56" fmla="*/ 437766 w 1599587"/>
                  <a:gd name="connsiteY56" fmla="*/ 118860 h 638176"/>
                  <a:gd name="connsiteX57" fmla="*/ 458409 w 1599587"/>
                  <a:gd name="connsiteY57" fmla="*/ 114891 h 638176"/>
                  <a:gd name="connsiteX58" fmla="*/ 439532 w 1599587"/>
                  <a:gd name="connsiteY58" fmla="*/ 79375 h 638176"/>
                  <a:gd name="connsiteX59" fmla="*/ 577645 w 1599587"/>
                  <a:gd name="connsiteY59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30285 w 1599587"/>
                  <a:gd name="connsiteY52" fmla="*/ 397682 h 638176"/>
                  <a:gd name="connsiteX53" fmla="*/ 475968 w 1599587"/>
                  <a:gd name="connsiteY53" fmla="*/ 298451 h 638176"/>
                  <a:gd name="connsiteX54" fmla="*/ 377825 w 1599587"/>
                  <a:gd name="connsiteY54" fmla="*/ 204983 h 638176"/>
                  <a:gd name="connsiteX55" fmla="*/ 437766 w 1599587"/>
                  <a:gd name="connsiteY55" fmla="*/ 118860 h 638176"/>
                  <a:gd name="connsiteX56" fmla="*/ 458409 w 1599587"/>
                  <a:gd name="connsiteY56" fmla="*/ 114891 h 638176"/>
                  <a:gd name="connsiteX57" fmla="*/ 439532 w 1599587"/>
                  <a:gd name="connsiteY57" fmla="*/ 79375 h 638176"/>
                  <a:gd name="connsiteX58" fmla="*/ 577645 w 1599587"/>
                  <a:gd name="connsiteY58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39661 w 1599587"/>
                  <a:gd name="connsiteY49" fmla="*/ 472244 h 638176"/>
                  <a:gd name="connsiteX50" fmla="*/ 973147 w 1599587"/>
                  <a:gd name="connsiteY50" fmla="*/ 422275 h 638176"/>
                  <a:gd name="connsiteX51" fmla="*/ 930285 w 1599587"/>
                  <a:gd name="connsiteY51" fmla="*/ 397682 h 638176"/>
                  <a:gd name="connsiteX52" fmla="*/ 475968 w 1599587"/>
                  <a:gd name="connsiteY52" fmla="*/ 298451 h 638176"/>
                  <a:gd name="connsiteX53" fmla="*/ 377825 w 1599587"/>
                  <a:gd name="connsiteY53" fmla="*/ 204983 h 638176"/>
                  <a:gd name="connsiteX54" fmla="*/ 437766 w 1599587"/>
                  <a:gd name="connsiteY54" fmla="*/ 118860 h 638176"/>
                  <a:gd name="connsiteX55" fmla="*/ 458409 w 1599587"/>
                  <a:gd name="connsiteY55" fmla="*/ 114891 h 638176"/>
                  <a:gd name="connsiteX56" fmla="*/ 439532 w 1599587"/>
                  <a:gd name="connsiteY56" fmla="*/ 79375 h 638176"/>
                  <a:gd name="connsiteX57" fmla="*/ 577645 w 1599587"/>
                  <a:gd name="connsiteY57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973147 w 1599587"/>
                  <a:gd name="connsiteY49" fmla="*/ 422275 h 638176"/>
                  <a:gd name="connsiteX50" fmla="*/ 930285 w 1599587"/>
                  <a:gd name="connsiteY50" fmla="*/ 397682 h 638176"/>
                  <a:gd name="connsiteX51" fmla="*/ 475968 w 1599587"/>
                  <a:gd name="connsiteY51" fmla="*/ 298451 h 638176"/>
                  <a:gd name="connsiteX52" fmla="*/ 377825 w 1599587"/>
                  <a:gd name="connsiteY52" fmla="*/ 204983 h 638176"/>
                  <a:gd name="connsiteX53" fmla="*/ 437766 w 1599587"/>
                  <a:gd name="connsiteY53" fmla="*/ 118860 h 638176"/>
                  <a:gd name="connsiteX54" fmla="*/ 458409 w 1599587"/>
                  <a:gd name="connsiteY54" fmla="*/ 114891 h 638176"/>
                  <a:gd name="connsiteX55" fmla="*/ 439532 w 1599587"/>
                  <a:gd name="connsiteY55" fmla="*/ 79375 h 638176"/>
                  <a:gd name="connsiteX56" fmla="*/ 577645 w 1599587"/>
                  <a:gd name="connsiteY56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930285 w 1599587"/>
                  <a:gd name="connsiteY49" fmla="*/ 397682 h 638176"/>
                  <a:gd name="connsiteX50" fmla="*/ 475968 w 1599587"/>
                  <a:gd name="connsiteY50" fmla="*/ 298451 h 638176"/>
                  <a:gd name="connsiteX51" fmla="*/ 377825 w 1599587"/>
                  <a:gd name="connsiteY51" fmla="*/ 204983 h 638176"/>
                  <a:gd name="connsiteX52" fmla="*/ 437766 w 1599587"/>
                  <a:gd name="connsiteY52" fmla="*/ 118860 h 638176"/>
                  <a:gd name="connsiteX53" fmla="*/ 458409 w 1599587"/>
                  <a:gd name="connsiteY53" fmla="*/ 114891 h 638176"/>
                  <a:gd name="connsiteX54" fmla="*/ 439532 w 1599587"/>
                  <a:gd name="connsiteY54" fmla="*/ 79375 h 638176"/>
                  <a:gd name="connsiteX55" fmla="*/ 577645 w 1599587"/>
                  <a:gd name="connsiteY55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475968 w 1599587"/>
                  <a:gd name="connsiteY49" fmla="*/ 298451 h 638176"/>
                  <a:gd name="connsiteX50" fmla="*/ 377825 w 1599587"/>
                  <a:gd name="connsiteY50" fmla="*/ 204983 h 638176"/>
                  <a:gd name="connsiteX51" fmla="*/ 437766 w 1599587"/>
                  <a:gd name="connsiteY51" fmla="*/ 118860 h 638176"/>
                  <a:gd name="connsiteX52" fmla="*/ 458409 w 1599587"/>
                  <a:gd name="connsiteY52" fmla="*/ 114891 h 638176"/>
                  <a:gd name="connsiteX53" fmla="*/ 439532 w 1599587"/>
                  <a:gd name="connsiteY53" fmla="*/ 79375 h 638176"/>
                  <a:gd name="connsiteX54" fmla="*/ 577645 w 1599587"/>
                  <a:gd name="connsiteY5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599587" h="638176">
                    <a:moveTo>
                      <a:pt x="1355443" y="349641"/>
                    </a:moveTo>
                    <a:lnTo>
                      <a:pt x="1424841" y="364520"/>
                    </a:lnTo>
                    <a:lnTo>
                      <a:pt x="1441006" y="384721"/>
                    </a:lnTo>
                    <a:lnTo>
                      <a:pt x="1472869" y="381391"/>
                    </a:lnTo>
                    <a:cubicBezTo>
                      <a:pt x="1527072" y="381391"/>
                      <a:pt x="1571012" y="404135"/>
                      <a:pt x="1571012" y="432191"/>
                    </a:cubicBezTo>
                    <a:lnTo>
                      <a:pt x="1565256" y="441946"/>
                    </a:lnTo>
                    <a:lnTo>
                      <a:pt x="1570842" y="443895"/>
                    </a:lnTo>
                    <a:cubicBezTo>
                      <a:pt x="1588602" y="453088"/>
                      <a:pt x="1599587" y="465788"/>
                      <a:pt x="1599587" y="479816"/>
                    </a:cubicBezTo>
                    <a:cubicBezTo>
                      <a:pt x="1599587" y="500858"/>
                      <a:pt x="1574871" y="518912"/>
                      <a:pt x="1539646" y="526624"/>
                    </a:cubicBezTo>
                    <a:lnTo>
                      <a:pt x="1516931" y="528998"/>
                    </a:lnTo>
                    <a:lnTo>
                      <a:pt x="1520261" y="544708"/>
                    </a:lnTo>
                    <a:cubicBezTo>
                      <a:pt x="1520261" y="596329"/>
                      <a:pt x="1476321" y="638176"/>
                      <a:pt x="1422118" y="638176"/>
                    </a:cubicBezTo>
                    <a:cubicBezTo>
                      <a:pt x="1395017" y="638176"/>
                      <a:pt x="1370480" y="627714"/>
                      <a:pt x="1352720" y="610800"/>
                    </a:cubicBezTo>
                    <a:lnTo>
                      <a:pt x="1348115" y="604295"/>
                    </a:lnTo>
                    <a:lnTo>
                      <a:pt x="1320518" y="609601"/>
                    </a:lnTo>
                    <a:cubicBezTo>
                      <a:pt x="1266315" y="609601"/>
                      <a:pt x="1222375" y="567754"/>
                      <a:pt x="1222375" y="516133"/>
                    </a:cubicBezTo>
                    <a:cubicBezTo>
                      <a:pt x="1222375" y="490323"/>
                      <a:pt x="1233360" y="466956"/>
                      <a:pt x="1251120" y="450041"/>
                    </a:cubicBezTo>
                    <a:lnTo>
                      <a:pt x="1281422" y="430585"/>
                    </a:lnTo>
                    <a:lnTo>
                      <a:pt x="1257300" y="400441"/>
                    </a:lnTo>
                    <a:cubicBezTo>
                      <a:pt x="1257300" y="372385"/>
                      <a:pt x="1301240" y="349641"/>
                      <a:pt x="1355443" y="349641"/>
                    </a:cubicBezTo>
                    <a:close/>
                    <a:moveTo>
                      <a:pt x="98143" y="9915"/>
                    </a:moveTo>
                    <a:cubicBezTo>
                      <a:pt x="152346" y="9915"/>
                      <a:pt x="196286" y="51762"/>
                      <a:pt x="196286" y="103383"/>
                    </a:cubicBezTo>
                    <a:cubicBezTo>
                      <a:pt x="196286" y="155004"/>
                      <a:pt x="152346" y="196851"/>
                      <a:pt x="98143" y="196851"/>
                    </a:cubicBezTo>
                    <a:cubicBezTo>
                      <a:pt x="43940" y="196851"/>
                      <a:pt x="0" y="155004"/>
                      <a:pt x="0" y="103383"/>
                    </a:cubicBezTo>
                    <a:cubicBezTo>
                      <a:pt x="0" y="51762"/>
                      <a:pt x="43940" y="9915"/>
                      <a:pt x="98143" y="9915"/>
                    </a:cubicBezTo>
                    <a:close/>
                    <a:moveTo>
                      <a:pt x="577645" y="0"/>
                    </a:moveTo>
                    <a:cubicBezTo>
                      <a:pt x="615784" y="0"/>
                      <a:pt x="650312" y="8884"/>
                      <a:pt x="675306" y="23248"/>
                    </a:cubicBezTo>
                    <a:lnTo>
                      <a:pt x="695854" y="40764"/>
                    </a:lnTo>
                    <a:lnTo>
                      <a:pt x="726655" y="44338"/>
                    </a:lnTo>
                    <a:lnTo>
                      <a:pt x="743308" y="52219"/>
                    </a:lnTo>
                    <a:lnTo>
                      <a:pt x="752485" y="47092"/>
                    </a:lnTo>
                    <a:cubicBezTo>
                      <a:pt x="769009" y="41301"/>
                      <a:pt x="787175" y="38099"/>
                      <a:pt x="806245" y="38099"/>
                    </a:cubicBezTo>
                    <a:cubicBezTo>
                      <a:pt x="844384" y="38099"/>
                      <a:pt x="878912" y="50908"/>
                      <a:pt x="903906" y="71617"/>
                    </a:cubicBezTo>
                    <a:lnTo>
                      <a:pt x="923565" y="95778"/>
                    </a:lnTo>
                    <a:lnTo>
                      <a:pt x="936205" y="97892"/>
                    </a:lnTo>
                    <a:cubicBezTo>
                      <a:pt x="960990" y="106579"/>
                      <a:pt x="982079" y="121089"/>
                      <a:pt x="996970" y="139354"/>
                    </a:cubicBezTo>
                    <a:lnTo>
                      <a:pt x="1000942" y="150128"/>
                    </a:lnTo>
                    <a:lnTo>
                      <a:pt x="1030906" y="166867"/>
                    </a:lnTo>
                    <a:lnTo>
                      <a:pt x="1054881" y="196331"/>
                    </a:lnTo>
                    <a:lnTo>
                      <a:pt x="1081706" y="211317"/>
                    </a:lnTo>
                    <a:cubicBezTo>
                      <a:pt x="1106699" y="232026"/>
                      <a:pt x="1122158" y="260636"/>
                      <a:pt x="1122158" y="292237"/>
                    </a:cubicBezTo>
                    <a:lnTo>
                      <a:pt x="1117978" y="309392"/>
                    </a:lnTo>
                    <a:lnTo>
                      <a:pt x="1146725" y="325451"/>
                    </a:lnTo>
                    <a:cubicBezTo>
                      <a:pt x="1166013" y="341433"/>
                      <a:pt x="1177943" y="363511"/>
                      <a:pt x="1177943" y="387899"/>
                    </a:cubicBezTo>
                    <a:lnTo>
                      <a:pt x="1175822" y="396605"/>
                    </a:lnTo>
                    <a:lnTo>
                      <a:pt x="1196504" y="408159"/>
                    </a:lnTo>
                    <a:cubicBezTo>
                      <a:pt x="1211730" y="420775"/>
                      <a:pt x="1221148" y="438204"/>
                      <a:pt x="1221148" y="457455"/>
                    </a:cubicBezTo>
                    <a:cubicBezTo>
                      <a:pt x="1221148" y="495958"/>
                      <a:pt x="1183478" y="527170"/>
                      <a:pt x="1137010" y="527170"/>
                    </a:cubicBezTo>
                    <a:cubicBezTo>
                      <a:pt x="1113776" y="527170"/>
                      <a:pt x="1092741" y="519367"/>
                      <a:pt x="1077515" y="506751"/>
                    </a:cubicBezTo>
                    <a:lnTo>
                      <a:pt x="475968" y="298451"/>
                    </a:lnTo>
                    <a:cubicBezTo>
                      <a:pt x="421765" y="298451"/>
                      <a:pt x="377825" y="256604"/>
                      <a:pt x="377825" y="204983"/>
                    </a:cubicBezTo>
                    <a:cubicBezTo>
                      <a:pt x="377825" y="166267"/>
                      <a:pt x="402541" y="133049"/>
                      <a:pt x="437766" y="118860"/>
                    </a:cubicBezTo>
                    <a:lnTo>
                      <a:pt x="458409" y="114891"/>
                    </a:lnTo>
                    <a:lnTo>
                      <a:pt x="439532" y="79375"/>
                    </a:lnTo>
                    <a:cubicBezTo>
                      <a:pt x="439532" y="35537"/>
                      <a:pt x="501367" y="0"/>
                      <a:pt x="577645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8AFDF03F-2032-4B7D-A720-CE410498ABE7}"/>
                  </a:ext>
                </a:extLst>
              </p:cNvPr>
              <p:cNvSpPr/>
              <p:nvPr/>
            </p:nvSpPr>
            <p:spPr>
              <a:xfrm>
                <a:off x="2203450" y="2228850"/>
                <a:ext cx="2590800" cy="793750"/>
              </a:xfrm>
              <a:custGeom>
                <a:avLst/>
                <a:gdLst>
                  <a:gd name="connsiteX0" fmla="*/ 2590800 w 2590800"/>
                  <a:gd name="connsiteY0" fmla="*/ 793750 h 793750"/>
                  <a:gd name="connsiteX1" fmla="*/ 0 w 2590800"/>
                  <a:gd name="connsiteY1" fmla="*/ 793750 h 793750"/>
                  <a:gd name="connsiteX2" fmla="*/ 38100 w 2590800"/>
                  <a:gd name="connsiteY2" fmla="*/ 701675 h 793750"/>
                  <a:gd name="connsiteX3" fmla="*/ 53975 w 2590800"/>
                  <a:gd name="connsiteY3" fmla="*/ 269875 h 793750"/>
                  <a:gd name="connsiteX4" fmla="*/ 104775 w 2590800"/>
                  <a:gd name="connsiteY4" fmla="*/ 171450 h 793750"/>
                  <a:gd name="connsiteX5" fmla="*/ 146050 w 2590800"/>
                  <a:gd name="connsiteY5" fmla="*/ 0 h 793750"/>
                  <a:gd name="connsiteX6" fmla="*/ 241300 w 2590800"/>
                  <a:gd name="connsiteY6" fmla="*/ 31750 h 793750"/>
                  <a:gd name="connsiteX7" fmla="*/ 288925 w 2590800"/>
                  <a:gd name="connsiteY7" fmla="*/ 158750 h 793750"/>
                  <a:gd name="connsiteX8" fmla="*/ 358775 w 2590800"/>
                  <a:gd name="connsiteY8" fmla="*/ 193675 h 793750"/>
                  <a:gd name="connsiteX9" fmla="*/ 415925 w 2590800"/>
                  <a:gd name="connsiteY9" fmla="*/ 292100 h 793750"/>
                  <a:gd name="connsiteX10" fmla="*/ 485775 w 2590800"/>
                  <a:gd name="connsiteY10" fmla="*/ 327025 h 793750"/>
                  <a:gd name="connsiteX11" fmla="*/ 520700 w 2590800"/>
                  <a:gd name="connsiteY11" fmla="*/ 492125 h 793750"/>
                  <a:gd name="connsiteX12" fmla="*/ 590550 w 2590800"/>
                  <a:gd name="connsiteY12" fmla="*/ 641350 h 793750"/>
                  <a:gd name="connsiteX13" fmla="*/ 682625 w 2590800"/>
                  <a:gd name="connsiteY13" fmla="*/ 717550 h 793750"/>
                  <a:gd name="connsiteX14" fmla="*/ 701675 w 2590800"/>
                  <a:gd name="connsiteY14" fmla="*/ 488950 h 793750"/>
                  <a:gd name="connsiteX15" fmla="*/ 758825 w 2590800"/>
                  <a:gd name="connsiteY15" fmla="*/ 339725 h 793750"/>
                  <a:gd name="connsiteX16" fmla="*/ 746125 w 2590800"/>
                  <a:gd name="connsiteY16" fmla="*/ 250825 h 793750"/>
                  <a:gd name="connsiteX17" fmla="*/ 762000 w 2590800"/>
                  <a:gd name="connsiteY17" fmla="*/ 82550 h 793750"/>
                  <a:gd name="connsiteX18" fmla="*/ 831850 w 2590800"/>
                  <a:gd name="connsiteY18" fmla="*/ 98425 h 793750"/>
                  <a:gd name="connsiteX19" fmla="*/ 873125 w 2590800"/>
                  <a:gd name="connsiteY19" fmla="*/ 180975 h 793750"/>
                  <a:gd name="connsiteX20" fmla="*/ 1019175 w 2590800"/>
                  <a:gd name="connsiteY20" fmla="*/ 273050 h 793750"/>
                  <a:gd name="connsiteX21" fmla="*/ 1019175 w 2590800"/>
                  <a:gd name="connsiteY21" fmla="*/ 304800 h 793750"/>
                  <a:gd name="connsiteX22" fmla="*/ 1114425 w 2590800"/>
                  <a:gd name="connsiteY22" fmla="*/ 352425 h 793750"/>
                  <a:gd name="connsiteX23" fmla="*/ 1282700 w 2590800"/>
                  <a:gd name="connsiteY23" fmla="*/ 244475 h 793750"/>
                  <a:gd name="connsiteX24" fmla="*/ 1454150 w 2590800"/>
                  <a:gd name="connsiteY24" fmla="*/ 241300 h 793750"/>
                  <a:gd name="connsiteX25" fmla="*/ 1682750 w 2590800"/>
                  <a:gd name="connsiteY25" fmla="*/ 333375 h 793750"/>
                  <a:gd name="connsiteX26" fmla="*/ 1825625 w 2590800"/>
                  <a:gd name="connsiteY26" fmla="*/ 415925 h 793750"/>
                  <a:gd name="connsiteX27" fmla="*/ 1876425 w 2590800"/>
                  <a:gd name="connsiteY27" fmla="*/ 565150 h 793750"/>
                  <a:gd name="connsiteX28" fmla="*/ 1981200 w 2590800"/>
                  <a:gd name="connsiteY28" fmla="*/ 596900 h 793750"/>
                  <a:gd name="connsiteX29" fmla="*/ 2038350 w 2590800"/>
                  <a:gd name="connsiteY29" fmla="*/ 587375 h 793750"/>
                  <a:gd name="connsiteX30" fmla="*/ 2162175 w 2590800"/>
                  <a:gd name="connsiteY30" fmla="*/ 581025 h 793750"/>
                  <a:gd name="connsiteX31" fmla="*/ 2225675 w 2590800"/>
                  <a:gd name="connsiteY31" fmla="*/ 606425 h 793750"/>
                  <a:gd name="connsiteX32" fmla="*/ 2381250 w 2590800"/>
                  <a:gd name="connsiteY32" fmla="*/ 600075 h 793750"/>
                  <a:gd name="connsiteX33" fmla="*/ 2508250 w 2590800"/>
                  <a:gd name="connsiteY33" fmla="*/ 685800 h 793750"/>
                  <a:gd name="connsiteX34" fmla="*/ 2590800 w 2590800"/>
                  <a:gd name="connsiteY34" fmla="*/ 793750 h 793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590800" h="793750">
                    <a:moveTo>
                      <a:pt x="2590800" y="793750"/>
                    </a:moveTo>
                    <a:lnTo>
                      <a:pt x="0" y="793750"/>
                    </a:lnTo>
                    <a:lnTo>
                      <a:pt x="38100" y="701675"/>
                    </a:lnTo>
                    <a:lnTo>
                      <a:pt x="53975" y="269875"/>
                    </a:lnTo>
                    <a:lnTo>
                      <a:pt x="104775" y="171450"/>
                    </a:lnTo>
                    <a:lnTo>
                      <a:pt x="146050" y="0"/>
                    </a:lnTo>
                    <a:lnTo>
                      <a:pt x="241300" y="31750"/>
                    </a:lnTo>
                    <a:lnTo>
                      <a:pt x="288925" y="158750"/>
                    </a:lnTo>
                    <a:lnTo>
                      <a:pt x="358775" y="193675"/>
                    </a:lnTo>
                    <a:lnTo>
                      <a:pt x="415925" y="292100"/>
                    </a:lnTo>
                    <a:lnTo>
                      <a:pt x="485775" y="327025"/>
                    </a:lnTo>
                    <a:lnTo>
                      <a:pt x="520700" y="492125"/>
                    </a:lnTo>
                    <a:lnTo>
                      <a:pt x="590550" y="641350"/>
                    </a:lnTo>
                    <a:lnTo>
                      <a:pt x="682625" y="717550"/>
                    </a:lnTo>
                    <a:lnTo>
                      <a:pt x="701675" y="488950"/>
                    </a:lnTo>
                    <a:lnTo>
                      <a:pt x="758825" y="339725"/>
                    </a:lnTo>
                    <a:lnTo>
                      <a:pt x="746125" y="250825"/>
                    </a:lnTo>
                    <a:lnTo>
                      <a:pt x="762000" y="82550"/>
                    </a:lnTo>
                    <a:lnTo>
                      <a:pt x="831850" y="98425"/>
                    </a:lnTo>
                    <a:lnTo>
                      <a:pt x="873125" y="180975"/>
                    </a:lnTo>
                    <a:lnTo>
                      <a:pt x="1019175" y="273050"/>
                    </a:lnTo>
                    <a:lnTo>
                      <a:pt x="1019175" y="304800"/>
                    </a:lnTo>
                    <a:lnTo>
                      <a:pt x="1114425" y="352425"/>
                    </a:lnTo>
                    <a:lnTo>
                      <a:pt x="1282700" y="244475"/>
                    </a:lnTo>
                    <a:lnTo>
                      <a:pt x="1454150" y="241300"/>
                    </a:lnTo>
                    <a:lnTo>
                      <a:pt x="1682750" y="333375"/>
                    </a:lnTo>
                    <a:lnTo>
                      <a:pt x="1825625" y="415925"/>
                    </a:lnTo>
                    <a:lnTo>
                      <a:pt x="1876425" y="565150"/>
                    </a:lnTo>
                    <a:lnTo>
                      <a:pt x="1981200" y="596900"/>
                    </a:lnTo>
                    <a:lnTo>
                      <a:pt x="2038350" y="587375"/>
                    </a:lnTo>
                    <a:lnTo>
                      <a:pt x="2162175" y="581025"/>
                    </a:lnTo>
                    <a:lnTo>
                      <a:pt x="2225675" y="606425"/>
                    </a:lnTo>
                    <a:lnTo>
                      <a:pt x="2381250" y="600075"/>
                    </a:lnTo>
                    <a:lnTo>
                      <a:pt x="2508250" y="685800"/>
                    </a:lnTo>
                    <a:lnTo>
                      <a:pt x="2590800" y="79375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9AC16D66-2A09-45F7-85E3-2F16BB13C937}"/>
                </a:ext>
              </a:extLst>
            </p:cNvPr>
            <p:cNvSpPr/>
            <p:nvPr/>
          </p:nvSpPr>
          <p:spPr>
            <a:xfrm>
              <a:off x="2638425" y="3424238"/>
              <a:ext cx="147638" cy="564356"/>
            </a:xfrm>
            <a:custGeom>
              <a:avLst/>
              <a:gdLst>
                <a:gd name="connsiteX0" fmla="*/ 92869 w 147638"/>
                <a:gd name="connsiteY0" fmla="*/ 0 h 545306"/>
                <a:gd name="connsiteX1" fmla="*/ 73819 w 147638"/>
                <a:gd name="connsiteY1" fmla="*/ 95250 h 545306"/>
                <a:gd name="connsiteX2" fmla="*/ 30956 w 147638"/>
                <a:gd name="connsiteY2" fmla="*/ 159543 h 545306"/>
                <a:gd name="connsiteX3" fmla="*/ 21431 w 147638"/>
                <a:gd name="connsiteY3" fmla="*/ 507206 h 545306"/>
                <a:gd name="connsiteX4" fmla="*/ 0 w 147638"/>
                <a:gd name="connsiteY4" fmla="*/ 545306 h 545306"/>
                <a:gd name="connsiteX5" fmla="*/ 140494 w 147638"/>
                <a:gd name="connsiteY5" fmla="*/ 545306 h 545306"/>
                <a:gd name="connsiteX6" fmla="*/ 147638 w 147638"/>
                <a:gd name="connsiteY6" fmla="*/ 390525 h 545306"/>
                <a:gd name="connsiteX7" fmla="*/ 95250 w 147638"/>
                <a:gd name="connsiteY7" fmla="*/ 264318 h 545306"/>
                <a:gd name="connsiteX8" fmla="*/ 130969 w 147638"/>
                <a:gd name="connsiteY8" fmla="*/ 166687 h 545306"/>
                <a:gd name="connsiteX9" fmla="*/ 111919 w 147638"/>
                <a:gd name="connsiteY9" fmla="*/ 69056 h 545306"/>
                <a:gd name="connsiteX10" fmla="*/ 128588 w 147638"/>
                <a:gd name="connsiteY10" fmla="*/ 45243 h 545306"/>
                <a:gd name="connsiteX11" fmla="*/ 92869 w 147638"/>
                <a:gd name="connsiteY11" fmla="*/ 0 h 54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7638" h="545306">
                  <a:moveTo>
                    <a:pt x="92869" y="0"/>
                  </a:moveTo>
                  <a:lnTo>
                    <a:pt x="73819" y="95250"/>
                  </a:lnTo>
                  <a:lnTo>
                    <a:pt x="30956" y="159543"/>
                  </a:lnTo>
                  <a:lnTo>
                    <a:pt x="21431" y="507206"/>
                  </a:lnTo>
                  <a:lnTo>
                    <a:pt x="0" y="545306"/>
                  </a:lnTo>
                  <a:lnTo>
                    <a:pt x="140494" y="545306"/>
                  </a:lnTo>
                  <a:lnTo>
                    <a:pt x="147638" y="390525"/>
                  </a:lnTo>
                  <a:lnTo>
                    <a:pt x="95250" y="264318"/>
                  </a:lnTo>
                  <a:lnTo>
                    <a:pt x="130969" y="166687"/>
                  </a:lnTo>
                  <a:lnTo>
                    <a:pt x="111919" y="69056"/>
                  </a:lnTo>
                  <a:lnTo>
                    <a:pt x="128588" y="45243"/>
                  </a:lnTo>
                  <a:lnTo>
                    <a:pt x="92869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フリーフォーム: 図形 630">
              <a:extLst>
                <a:ext uri="{FF2B5EF4-FFF2-40B4-BE49-F238E27FC236}">
                  <a16:creationId xmlns:a16="http://schemas.microsoft.com/office/drawing/2014/main" id="{CB0501D6-B3BE-4647-9B3C-D09D3238369D}"/>
                </a:ext>
              </a:extLst>
            </p:cNvPr>
            <p:cNvSpPr/>
            <p:nvPr/>
          </p:nvSpPr>
          <p:spPr>
            <a:xfrm>
              <a:off x="2905125" y="3788569"/>
              <a:ext cx="150019" cy="200025"/>
            </a:xfrm>
            <a:custGeom>
              <a:avLst/>
              <a:gdLst>
                <a:gd name="connsiteX0" fmla="*/ 150019 w 150019"/>
                <a:gd name="connsiteY0" fmla="*/ 200025 h 200025"/>
                <a:gd name="connsiteX1" fmla="*/ 40481 w 150019"/>
                <a:gd name="connsiteY1" fmla="*/ 200025 h 200025"/>
                <a:gd name="connsiteX2" fmla="*/ 21431 w 150019"/>
                <a:gd name="connsiteY2" fmla="*/ 130969 h 200025"/>
                <a:gd name="connsiteX3" fmla="*/ 21431 w 150019"/>
                <a:gd name="connsiteY3" fmla="*/ 104775 h 200025"/>
                <a:gd name="connsiteX4" fmla="*/ 0 w 150019"/>
                <a:gd name="connsiteY4" fmla="*/ 0 h 200025"/>
                <a:gd name="connsiteX5" fmla="*/ 71438 w 150019"/>
                <a:gd name="connsiteY5" fmla="*/ 85725 h 200025"/>
                <a:gd name="connsiteX6" fmla="*/ 90488 w 150019"/>
                <a:gd name="connsiteY6" fmla="*/ 135731 h 200025"/>
                <a:gd name="connsiteX7" fmla="*/ 150019 w 150019"/>
                <a:gd name="connsiteY7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019" h="200025">
                  <a:moveTo>
                    <a:pt x="150019" y="200025"/>
                  </a:moveTo>
                  <a:lnTo>
                    <a:pt x="40481" y="200025"/>
                  </a:lnTo>
                  <a:lnTo>
                    <a:pt x="21431" y="130969"/>
                  </a:lnTo>
                  <a:lnTo>
                    <a:pt x="21431" y="104775"/>
                  </a:lnTo>
                  <a:lnTo>
                    <a:pt x="0" y="0"/>
                  </a:lnTo>
                  <a:lnTo>
                    <a:pt x="71438" y="85725"/>
                  </a:lnTo>
                  <a:lnTo>
                    <a:pt x="90488" y="135731"/>
                  </a:lnTo>
                  <a:lnTo>
                    <a:pt x="150019" y="200025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6E80EAA0-A1C1-4F35-850C-FA42C58EA672}"/>
                </a:ext>
              </a:extLst>
            </p:cNvPr>
            <p:cNvSpPr/>
            <p:nvPr/>
          </p:nvSpPr>
          <p:spPr>
            <a:xfrm>
              <a:off x="3567113" y="3702844"/>
              <a:ext cx="278606" cy="292894"/>
            </a:xfrm>
            <a:custGeom>
              <a:avLst/>
              <a:gdLst>
                <a:gd name="connsiteX0" fmla="*/ 0 w 278606"/>
                <a:gd name="connsiteY0" fmla="*/ 0 h 292894"/>
                <a:gd name="connsiteX1" fmla="*/ 64293 w 278606"/>
                <a:gd name="connsiteY1" fmla="*/ 100012 h 292894"/>
                <a:gd name="connsiteX2" fmla="*/ 52387 w 278606"/>
                <a:gd name="connsiteY2" fmla="*/ 166687 h 292894"/>
                <a:gd name="connsiteX3" fmla="*/ 150018 w 278606"/>
                <a:gd name="connsiteY3" fmla="*/ 242887 h 292894"/>
                <a:gd name="connsiteX4" fmla="*/ 142875 w 278606"/>
                <a:gd name="connsiteY4" fmla="*/ 292894 h 292894"/>
                <a:gd name="connsiteX5" fmla="*/ 278606 w 278606"/>
                <a:gd name="connsiteY5" fmla="*/ 292894 h 292894"/>
                <a:gd name="connsiteX6" fmla="*/ 257175 w 278606"/>
                <a:gd name="connsiteY6" fmla="*/ 211931 h 292894"/>
                <a:gd name="connsiteX7" fmla="*/ 171450 w 278606"/>
                <a:gd name="connsiteY7" fmla="*/ 157162 h 292894"/>
                <a:gd name="connsiteX8" fmla="*/ 173831 w 278606"/>
                <a:gd name="connsiteY8" fmla="*/ 107156 h 292894"/>
                <a:gd name="connsiteX9" fmla="*/ 88106 w 278606"/>
                <a:gd name="connsiteY9" fmla="*/ 33337 h 292894"/>
                <a:gd name="connsiteX10" fmla="*/ 0 w 278606"/>
                <a:gd name="connsiteY10" fmla="*/ 0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606" h="292894">
                  <a:moveTo>
                    <a:pt x="0" y="0"/>
                  </a:moveTo>
                  <a:lnTo>
                    <a:pt x="64293" y="100012"/>
                  </a:lnTo>
                  <a:lnTo>
                    <a:pt x="52387" y="166687"/>
                  </a:lnTo>
                  <a:lnTo>
                    <a:pt x="150018" y="242887"/>
                  </a:lnTo>
                  <a:lnTo>
                    <a:pt x="142875" y="292894"/>
                  </a:lnTo>
                  <a:lnTo>
                    <a:pt x="278606" y="292894"/>
                  </a:lnTo>
                  <a:lnTo>
                    <a:pt x="257175" y="211931"/>
                  </a:lnTo>
                  <a:lnTo>
                    <a:pt x="171450" y="157162"/>
                  </a:lnTo>
                  <a:lnTo>
                    <a:pt x="173831" y="107156"/>
                  </a:lnTo>
                  <a:lnTo>
                    <a:pt x="88106" y="333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0C8D1B32-C934-4538-BCB5-B44FEA8A75AD}"/>
                </a:ext>
              </a:extLst>
            </p:cNvPr>
            <p:cNvSpPr/>
            <p:nvPr/>
          </p:nvSpPr>
          <p:spPr>
            <a:xfrm>
              <a:off x="3983831" y="3726656"/>
              <a:ext cx="642938" cy="269082"/>
            </a:xfrm>
            <a:custGeom>
              <a:avLst/>
              <a:gdLst>
                <a:gd name="connsiteX0" fmla="*/ 26194 w 642938"/>
                <a:gd name="connsiteY0" fmla="*/ 0 h 269082"/>
                <a:gd name="connsiteX1" fmla="*/ 90488 w 642938"/>
                <a:gd name="connsiteY1" fmla="*/ 80963 h 269082"/>
                <a:gd name="connsiteX2" fmla="*/ 92869 w 642938"/>
                <a:gd name="connsiteY2" fmla="*/ 116682 h 269082"/>
                <a:gd name="connsiteX3" fmla="*/ 116682 w 642938"/>
                <a:gd name="connsiteY3" fmla="*/ 128588 h 269082"/>
                <a:gd name="connsiteX4" fmla="*/ 204788 w 642938"/>
                <a:gd name="connsiteY4" fmla="*/ 152400 h 269082"/>
                <a:gd name="connsiteX5" fmla="*/ 254794 w 642938"/>
                <a:gd name="connsiteY5" fmla="*/ 190500 h 269082"/>
                <a:gd name="connsiteX6" fmla="*/ 269082 w 642938"/>
                <a:gd name="connsiteY6" fmla="*/ 214313 h 269082"/>
                <a:gd name="connsiteX7" fmla="*/ 435769 w 642938"/>
                <a:gd name="connsiteY7" fmla="*/ 204788 h 269082"/>
                <a:gd name="connsiteX8" fmla="*/ 490538 w 642938"/>
                <a:gd name="connsiteY8" fmla="*/ 195263 h 269082"/>
                <a:gd name="connsiteX9" fmla="*/ 509588 w 642938"/>
                <a:gd name="connsiteY9" fmla="*/ 219075 h 269082"/>
                <a:gd name="connsiteX10" fmla="*/ 528638 w 642938"/>
                <a:gd name="connsiteY10" fmla="*/ 223838 h 269082"/>
                <a:gd name="connsiteX11" fmla="*/ 566738 w 642938"/>
                <a:gd name="connsiteY11" fmla="*/ 216694 h 269082"/>
                <a:gd name="connsiteX12" fmla="*/ 585788 w 642938"/>
                <a:gd name="connsiteY12" fmla="*/ 223838 h 269082"/>
                <a:gd name="connsiteX13" fmla="*/ 595313 w 642938"/>
                <a:gd name="connsiteY13" fmla="*/ 226219 h 269082"/>
                <a:gd name="connsiteX14" fmla="*/ 642938 w 642938"/>
                <a:gd name="connsiteY14" fmla="*/ 269082 h 269082"/>
                <a:gd name="connsiteX15" fmla="*/ 66675 w 642938"/>
                <a:gd name="connsiteY15" fmla="*/ 269082 h 269082"/>
                <a:gd name="connsiteX16" fmla="*/ 130969 w 642938"/>
                <a:gd name="connsiteY16" fmla="*/ 226219 h 269082"/>
                <a:gd name="connsiteX17" fmla="*/ 64294 w 642938"/>
                <a:gd name="connsiteY17" fmla="*/ 180975 h 269082"/>
                <a:gd name="connsiteX18" fmla="*/ 9525 w 642938"/>
                <a:gd name="connsiteY18" fmla="*/ 135732 h 269082"/>
                <a:gd name="connsiteX19" fmla="*/ 19050 w 642938"/>
                <a:gd name="connsiteY19" fmla="*/ 111919 h 269082"/>
                <a:gd name="connsiteX20" fmla="*/ 0 w 642938"/>
                <a:gd name="connsiteY20" fmla="*/ 57150 h 269082"/>
                <a:gd name="connsiteX21" fmla="*/ 26194 w 642938"/>
                <a:gd name="connsiteY21" fmla="*/ 0 h 269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42938" h="269082">
                  <a:moveTo>
                    <a:pt x="26194" y="0"/>
                  </a:moveTo>
                  <a:lnTo>
                    <a:pt x="90488" y="80963"/>
                  </a:lnTo>
                  <a:lnTo>
                    <a:pt x="92869" y="116682"/>
                  </a:lnTo>
                  <a:lnTo>
                    <a:pt x="116682" y="128588"/>
                  </a:lnTo>
                  <a:lnTo>
                    <a:pt x="204788" y="152400"/>
                  </a:lnTo>
                  <a:lnTo>
                    <a:pt x="254794" y="190500"/>
                  </a:lnTo>
                  <a:lnTo>
                    <a:pt x="269082" y="214313"/>
                  </a:lnTo>
                  <a:lnTo>
                    <a:pt x="435769" y="204788"/>
                  </a:lnTo>
                  <a:lnTo>
                    <a:pt x="490538" y="195263"/>
                  </a:lnTo>
                  <a:cubicBezTo>
                    <a:pt x="506172" y="216109"/>
                    <a:pt x="499212" y="208701"/>
                    <a:pt x="509588" y="219075"/>
                  </a:cubicBezTo>
                  <a:lnTo>
                    <a:pt x="528638" y="223838"/>
                  </a:lnTo>
                  <a:lnTo>
                    <a:pt x="566738" y="216694"/>
                  </a:lnTo>
                  <a:cubicBezTo>
                    <a:pt x="573088" y="219075"/>
                    <a:pt x="579354" y="221693"/>
                    <a:pt x="585788" y="223838"/>
                  </a:cubicBezTo>
                  <a:cubicBezTo>
                    <a:pt x="588893" y="224873"/>
                    <a:pt x="595313" y="226219"/>
                    <a:pt x="595313" y="226219"/>
                  </a:cubicBezTo>
                  <a:lnTo>
                    <a:pt x="642938" y="269082"/>
                  </a:lnTo>
                  <a:lnTo>
                    <a:pt x="66675" y="269082"/>
                  </a:lnTo>
                  <a:lnTo>
                    <a:pt x="130969" y="226219"/>
                  </a:lnTo>
                  <a:lnTo>
                    <a:pt x="64294" y="180975"/>
                  </a:lnTo>
                  <a:lnTo>
                    <a:pt x="9525" y="135732"/>
                  </a:lnTo>
                  <a:lnTo>
                    <a:pt x="19050" y="111919"/>
                  </a:lnTo>
                  <a:lnTo>
                    <a:pt x="0" y="57150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96C5AF29-1690-49AF-8AD6-FE331B6950C0}"/>
                </a:ext>
              </a:extLst>
            </p:cNvPr>
            <p:cNvSpPr/>
            <p:nvPr/>
          </p:nvSpPr>
          <p:spPr>
            <a:xfrm>
              <a:off x="3286125" y="3574256"/>
              <a:ext cx="250031" cy="419100"/>
            </a:xfrm>
            <a:custGeom>
              <a:avLst/>
              <a:gdLst>
                <a:gd name="connsiteX0" fmla="*/ 219075 w 250031"/>
                <a:gd name="connsiteY0" fmla="*/ 419100 h 419100"/>
                <a:gd name="connsiteX1" fmla="*/ 116681 w 250031"/>
                <a:gd name="connsiteY1" fmla="*/ 419100 h 419100"/>
                <a:gd name="connsiteX2" fmla="*/ 133350 w 250031"/>
                <a:gd name="connsiteY2" fmla="*/ 295275 h 419100"/>
                <a:gd name="connsiteX3" fmla="*/ 19050 w 250031"/>
                <a:gd name="connsiteY3" fmla="*/ 216694 h 419100"/>
                <a:gd name="connsiteX4" fmla="*/ 69056 w 250031"/>
                <a:gd name="connsiteY4" fmla="*/ 130969 h 419100"/>
                <a:gd name="connsiteX5" fmla="*/ 0 w 250031"/>
                <a:gd name="connsiteY5" fmla="*/ 0 h 419100"/>
                <a:gd name="connsiteX6" fmla="*/ 85725 w 250031"/>
                <a:gd name="connsiteY6" fmla="*/ 76200 h 419100"/>
                <a:gd name="connsiteX7" fmla="*/ 104775 w 250031"/>
                <a:gd name="connsiteY7" fmla="*/ 154782 h 419100"/>
                <a:gd name="connsiteX8" fmla="*/ 90488 w 250031"/>
                <a:gd name="connsiteY8" fmla="*/ 185738 h 419100"/>
                <a:gd name="connsiteX9" fmla="*/ 166688 w 250031"/>
                <a:gd name="connsiteY9" fmla="*/ 238125 h 419100"/>
                <a:gd name="connsiteX10" fmla="*/ 180975 w 250031"/>
                <a:gd name="connsiteY10" fmla="*/ 285750 h 419100"/>
                <a:gd name="connsiteX11" fmla="*/ 250031 w 250031"/>
                <a:gd name="connsiteY11" fmla="*/ 352425 h 419100"/>
                <a:gd name="connsiteX12" fmla="*/ 219075 w 250031"/>
                <a:gd name="connsiteY12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0031" h="419100">
                  <a:moveTo>
                    <a:pt x="219075" y="419100"/>
                  </a:moveTo>
                  <a:lnTo>
                    <a:pt x="116681" y="419100"/>
                  </a:lnTo>
                  <a:lnTo>
                    <a:pt x="133350" y="295275"/>
                  </a:lnTo>
                  <a:lnTo>
                    <a:pt x="19050" y="216694"/>
                  </a:lnTo>
                  <a:lnTo>
                    <a:pt x="69056" y="130969"/>
                  </a:lnTo>
                  <a:lnTo>
                    <a:pt x="0" y="0"/>
                  </a:lnTo>
                  <a:lnTo>
                    <a:pt x="85725" y="76200"/>
                  </a:lnTo>
                  <a:lnTo>
                    <a:pt x="104775" y="154782"/>
                  </a:lnTo>
                  <a:lnTo>
                    <a:pt x="90488" y="185738"/>
                  </a:lnTo>
                  <a:lnTo>
                    <a:pt x="166688" y="238125"/>
                  </a:lnTo>
                  <a:lnTo>
                    <a:pt x="180975" y="285750"/>
                  </a:lnTo>
                  <a:lnTo>
                    <a:pt x="250031" y="352425"/>
                  </a:lnTo>
                  <a:lnTo>
                    <a:pt x="219075" y="41910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38" name="テキスト ボックス 637">
            <a:extLst>
              <a:ext uri="{FF2B5EF4-FFF2-40B4-BE49-F238E27FC236}">
                <a16:creationId xmlns:a16="http://schemas.microsoft.com/office/drawing/2014/main" id="{0883F377-9058-474B-A487-BF5AAB24BA8E}"/>
              </a:ext>
            </a:extLst>
          </p:cNvPr>
          <p:cNvSpPr txBox="1"/>
          <p:nvPr/>
        </p:nvSpPr>
        <p:spPr>
          <a:xfrm>
            <a:off x="4574024" y="466869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三陸復興国立公園</a:t>
            </a:r>
            <a:endParaRPr lang="en-US" altLang="ja-JP" dirty="0"/>
          </a:p>
          <a:p>
            <a:r>
              <a:rPr lang="ja-JP" altLang="en-US" dirty="0"/>
              <a:t>（気仙沼市）</a:t>
            </a:r>
          </a:p>
        </p:txBody>
      </p:sp>
      <p:sp>
        <p:nvSpPr>
          <p:cNvPr id="640" name="テキスト ボックス 639">
            <a:extLst>
              <a:ext uri="{FF2B5EF4-FFF2-40B4-BE49-F238E27FC236}">
                <a16:creationId xmlns:a16="http://schemas.microsoft.com/office/drawing/2014/main" id="{91BC0BF4-04C0-4F94-B196-019E4FD3890F}"/>
              </a:ext>
            </a:extLst>
          </p:cNvPr>
          <p:cNvSpPr txBox="1"/>
          <p:nvPr/>
        </p:nvSpPr>
        <p:spPr>
          <a:xfrm>
            <a:off x="7451921" y="634115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前沢牛</a:t>
            </a:r>
          </a:p>
        </p:txBody>
      </p:sp>
      <p:grpSp>
        <p:nvGrpSpPr>
          <p:cNvPr id="641" name="グループ化 640">
            <a:extLst>
              <a:ext uri="{FF2B5EF4-FFF2-40B4-BE49-F238E27FC236}">
                <a16:creationId xmlns:a16="http://schemas.microsoft.com/office/drawing/2014/main" id="{C9813BB9-A4F1-4802-80DC-6AF00C7903F3}"/>
              </a:ext>
            </a:extLst>
          </p:cNvPr>
          <p:cNvGrpSpPr/>
          <p:nvPr/>
        </p:nvGrpSpPr>
        <p:grpSpPr>
          <a:xfrm>
            <a:off x="7029702" y="4964822"/>
            <a:ext cx="1463599" cy="1329545"/>
            <a:chOff x="167595" y="299561"/>
            <a:chExt cx="4534400" cy="4119086"/>
          </a:xfrm>
        </p:grpSpPr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F4DD29A3-7648-4906-BCA7-BF81293DD74E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650" name="月 649">
                <a:extLst>
                  <a:ext uri="{FF2B5EF4-FFF2-40B4-BE49-F238E27FC236}">
                    <a16:creationId xmlns:a16="http://schemas.microsoft.com/office/drawing/2014/main" id="{6978CCBA-0F12-4DE2-941E-5536CA284960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B1B13ACD-7CAD-4CEB-8D14-07D0EA4A42BB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7066ABF2-0288-496A-B6FB-213B763E7F11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B7A42947-8BFE-43AB-8C41-63F0369315C9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83CC9826-F71C-4AE0-A3F4-83A88AC5E5D5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5" name="台形 654">
                <a:extLst>
                  <a:ext uri="{FF2B5EF4-FFF2-40B4-BE49-F238E27FC236}">
                    <a16:creationId xmlns:a16="http://schemas.microsoft.com/office/drawing/2014/main" id="{91C69E6F-129E-4A13-BB93-925F9F5D2B46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1DA2547D-5F8A-412E-B26A-5D4E2AD7CB41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CEE5C818-8602-4F2A-90A9-8288FF880D56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楕円 3">
                <a:extLst>
                  <a:ext uri="{FF2B5EF4-FFF2-40B4-BE49-F238E27FC236}">
                    <a16:creationId xmlns:a16="http://schemas.microsoft.com/office/drawing/2014/main" id="{6A864B26-B434-4354-B48B-A9DED5574109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9" name="楕円 3">
                <a:extLst>
                  <a:ext uri="{FF2B5EF4-FFF2-40B4-BE49-F238E27FC236}">
                    <a16:creationId xmlns:a16="http://schemas.microsoft.com/office/drawing/2014/main" id="{29AC88A1-F767-458E-88CC-E0A425EA56D7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0D3822C0-7615-4ED5-89BD-9A61689D98F8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4069A2A6-5776-4B55-8D8F-44D32D523347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3" name="四角形: 角を丸くする 642">
              <a:extLst>
                <a:ext uri="{FF2B5EF4-FFF2-40B4-BE49-F238E27FC236}">
                  <a16:creationId xmlns:a16="http://schemas.microsoft.com/office/drawing/2014/main" id="{FA7836DF-848C-451C-B064-060AD2090E93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4" name="四角形: 角を丸くする 643">
              <a:extLst>
                <a:ext uri="{FF2B5EF4-FFF2-40B4-BE49-F238E27FC236}">
                  <a16:creationId xmlns:a16="http://schemas.microsoft.com/office/drawing/2014/main" id="{F270AA53-A65F-470A-B9B9-6BAA7ADF20F6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5" name="四角形: 角を丸くする 644">
              <a:extLst>
                <a:ext uri="{FF2B5EF4-FFF2-40B4-BE49-F238E27FC236}">
                  <a16:creationId xmlns:a16="http://schemas.microsoft.com/office/drawing/2014/main" id="{3B55EEAF-EEF6-420E-A6C4-78AD66AF51C1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6" name="楕円 645">
              <a:extLst>
                <a:ext uri="{FF2B5EF4-FFF2-40B4-BE49-F238E27FC236}">
                  <a16:creationId xmlns:a16="http://schemas.microsoft.com/office/drawing/2014/main" id="{8BF45FD0-722B-4131-90F6-4EDAC49847E1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7" name="楕円 646">
              <a:extLst>
                <a:ext uri="{FF2B5EF4-FFF2-40B4-BE49-F238E27FC236}">
                  <a16:creationId xmlns:a16="http://schemas.microsoft.com/office/drawing/2014/main" id="{74245105-ABB2-407D-A008-E4CC6C276FEA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8" name="四角形: 角を丸くする 647">
              <a:extLst>
                <a:ext uri="{FF2B5EF4-FFF2-40B4-BE49-F238E27FC236}">
                  <a16:creationId xmlns:a16="http://schemas.microsoft.com/office/drawing/2014/main" id="{674FC354-D417-4648-9A9D-9F88DD742F04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9" name="四角形: 角を丸くする 648">
              <a:extLst>
                <a:ext uri="{FF2B5EF4-FFF2-40B4-BE49-F238E27FC236}">
                  <a16:creationId xmlns:a16="http://schemas.microsoft.com/office/drawing/2014/main" id="{6E0A8787-781C-4182-AE84-55846178359D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63" name="グループ化 662">
            <a:extLst>
              <a:ext uri="{FF2B5EF4-FFF2-40B4-BE49-F238E27FC236}">
                <a16:creationId xmlns:a16="http://schemas.microsoft.com/office/drawing/2014/main" id="{BD92E2CD-923D-4F71-BC66-7D1F5F0BC795}"/>
              </a:ext>
            </a:extLst>
          </p:cNvPr>
          <p:cNvGrpSpPr/>
          <p:nvPr/>
        </p:nvGrpSpPr>
        <p:grpSpPr>
          <a:xfrm>
            <a:off x="207015" y="5125336"/>
            <a:ext cx="1811755" cy="1170901"/>
            <a:chOff x="6530649" y="3633840"/>
            <a:chExt cx="2562286" cy="1655954"/>
          </a:xfrm>
        </p:grpSpPr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73248A55-DE04-4FF2-9567-500076678E54}"/>
                </a:ext>
              </a:extLst>
            </p:cNvPr>
            <p:cNvGrpSpPr/>
            <p:nvPr/>
          </p:nvGrpSpPr>
          <p:grpSpPr>
            <a:xfrm>
              <a:off x="6530649" y="3753095"/>
              <a:ext cx="2562286" cy="1536699"/>
              <a:chOff x="746064" y="1894185"/>
              <a:chExt cx="2562286" cy="1536699"/>
            </a:xfrm>
          </p:grpSpPr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4CC0ECB7-7B42-4702-A273-CEC300390A5C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E8280A3D-C9B0-4CE1-A5B8-9962F10D0F66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楕円 745">
                  <a:extLst>
                    <a:ext uri="{FF2B5EF4-FFF2-40B4-BE49-F238E27FC236}">
                      <a16:creationId xmlns:a16="http://schemas.microsoft.com/office/drawing/2014/main" id="{7A82C164-F37C-4486-9A2E-C7FC3EEB018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51FAF045-98C2-4A7A-9216-25F3B8AEBEA6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F8DB914B-93C0-4834-AB6F-565EDFF51C5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9842926C-6B65-42B4-BC37-16BD33F3146E}"/>
                </a:ext>
              </a:extLst>
            </p:cNvPr>
            <p:cNvGrpSpPr/>
            <p:nvPr/>
          </p:nvGrpSpPr>
          <p:grpSpPr>
            <a:xfrm rot="17744038" flipH="1">
              <a:off x="7444676" y="3597626"/>
              <a:ext cx="405197" cy="1119375"/>
              <a:chOff x="7383270" y="3535995"/>
              <a:chExt cx="910377" cy="2514956"/>
            </a:xfrm>
          </p:grpSpPr>
          <p:sp>
            <p:nvSpPr>
              <p:cNvPr id="732" name="台形 731">
                <a:extLst>
                  <a:ext uri="{FF2B5EF4-FFF2-40B4-BE49-F238E27FC236}">
                    <a16:creationId xmlns:a16="http://schemas.microsoft.com/office/drawing/2014/main" id="{6926C053-99FB-425A-8192-7AF8884CB12F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6"/>
                <a:ext cx="160744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3" name="台形 732">
                <a:extLst>
                  <a:ext uri="{FF2B5EF4-FFF2-40B4-BE49-F238E27FC236}">
                    <a16:creationId xmlns:a16="http://schemas.microsoft.com/office/drawing/2014/main" id="{28972EB8-CED9-4899-888B-7F7EFA1D29A0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4" name="台形 733">
                <a:extLst>
                  <a:ext uri="{FF2B5EF4-FFF2-40B4-BE49-F238E27FC236}">
                    <a16:creationId xmlns:a16="http://schemas.microsoft.com/office/drawing/2014/main" id="{60D396F4-80F8-4036-BC50-1521C15CC024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5" name="台形 734">
                <a:extLst>
                  <a:ext uri="{FF2B5EF4-FFF2-40B4-BE49-F238E27FC236}">
                    <a16:creationId xmlns:a16="http://schemas.microsoft.com/office/drawing/2014/main" id="{C7FBFCEC-E71C-411F-B138-114DC87DF1D5}"/>
                  </a:ext>
                </a:extLst>
              </p:cNvPr>
              <p:cNvSpPr/>
              <p:nvPr/>
            </p:nvSpPr>
            <p:spPr bwMode="auto">
              <a:xfrm rot="20700000">
                <a:off x="7500985" y="358292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6" name="台形 735">
                <a:extLst>
                  <a:ext uri="{FF2B5EF4-FFF2-40B4-BE49-F238E27FC236}">
                    <a16:creationId xmlns:a16="http://schemas.microsoft.com/office/drawing/2014/main" id="{59FD77B5-3132-491C-9542-E11AB1AC575F}"/>
                  </a:ext>
                </a:extLst>
              </p:cNvPr>
              <p:cNvSpPr/>
              <p:nvPr/>
            </p:nvSpPr>
            <p:spPr bwMode="auto">
              <a:xfrm>
                <a:off x="7706681" y="353599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6A79C26B-A31E-441F-92F1-727B392968F2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8" name="月 737">
                <a:extLst>
                  <a:ext uri="{FF2B5EF4-FFF2-40B4-BE49-F238E27FC236}">
                    <a16:creationId xmlns:a16="http://schemas.microsoft.com/office/drawing/2014/main" id="{D1C4F7D1-1388-421A-A083-EDBD1DB7B8EB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9" name="月 738">
                <a:extLst>
                  <a:ext uri="{FF2B5EF4-FFF2-40B4-BE49-F238E27FC236}">
                    <a16:creationId xmlns:a16="http://schemas.microsoft.com/office/drawing/2014/main" id="{EFDFAB4E-3AEE-4D1F-A71A-5720679BED4B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0" name="月 739">
                <a:extLst>
                  <a:ext uri="{FF2B5EF4-FFF2-40B4-BE49-F238E27FC236}">
                    <a16:creationId xmlns:a16="http://schemas.microsoft.com/office/drawing/2014/main" id="{5321808D-F4EA-4AD5-83DD-37EAECB64054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1" name="月 740">
                <a:extLst>
                  <a:ext uri="{FF2B5EF4-FFF2-40B4-BE49-F238E27FC236}">
                    <a16:creationId xmlns:a16="http://schemas.microsoft.com/office/drawing/2014/main" id="{4EE8DF31-BFEE-4979-B543-E83049C38ADB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DE4431EC-D92F-45BD-B504-3313A609D24A}"/>
                </a:ext>
              </a:extLst>
            </p:cNvPr>
            <p:cNvGrpSpPr/>
            <p:nvPr/>
          </p:nvGrpSpPr>
          <p:grpSpPr>
            <a:xfrm rot="5193566">
              <a:off x="7166490" y="3791267"/>
              <a:ext cx="405197" cy="1119375"/>
              <a:chOff x="7383270" y="3535994"/>
              <a:chExt cx="910377" cy="2514957"/>
            </a:xfrm>
          </p:grpSpPr>
          <p:sp>
            <p:nvSpPr>
              <p:cNvPr id="722" name="台形 721">
                <a:extLst>
                  <a:ext uri="{FF2B5EF4-FFF2-40B4-BE49-F238E27FC236}">
                    <a16:creationId xmlns:a16="http://schemas.microsoft.com/office/drawing/2014/main" id="{3A9DBBFB-1098-40FB-A712-06012197573A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3" name="台形 722">
                <a:extLst>
                  <a:ext uri="{FF2B5EF4-FFF2-40B4-BE49-F238E27FC236}">
                    <a16:creationId xmlns:a16="http://schemas.microsoft.com/office/drawing/2014/main" id="{01B25BAA-B1F5-47FC-BF09-646DE9D2CEA6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4" name="台形 723">
                <a:extLst>
                  <a:ext uri="{FF2B5EF4-FFF2-40B4-BE49-F238E27FC236}">
                    <a16:creationId xmlns:a16="http://schemas.microsoft.com/office/drawing/2014/main" id="{01AD0EEE-EC0B-46D1-8657-903A668EC327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5" name="台形 724">
                <a:extLst>
                  <a:ext uri="{FF2B5EF4-FFF2-40B4-BE49-F238E27FC236}">
                    <a16:creationId xmlns:a16="http://schemas.microsoft.com/office/drawing/2014/main" id="{73F1CAB2-E0C4-430E-B909-1998EBBEB72E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6" name="台形 725">
                <a:extLst>
                  <a:ext uri="{FF2B5EF4-FFF2-40B4-BE49-F238E27FC236}">
                    <a16:creationId xmlns:a16="http://schemas.microsoft.com/office/drawing/2014/main" id="{848A0A1F-978B-4359-9A22-90F86FCBCA18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9E87523F-2936-4E36-AAED-152C9447A42E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8" name="月 727">
                <a:extLst>
                  <a:ext uri="{FF2B5EF4-FFF2-40B4-BE49-F238E27FC236}">
                    <a16:creationId xmlns:a16="http://schemas.microsoft.com/office/drawing/2014/main" id="{CA861954-0D21-4BEB-86A1-A0B7D5C6C3FD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9" name="月 728">
                <a:extLst>
                  <a:ext uri="{FF2B5EF4-FFF2-40B4-BE49-F238E27FC236}">
                    <a16:creationId xmlns:a16="http://schemas.microsoft.com/office/drawing/2014/main" id="{B4E8F957-3429-4C7A-A465-4CCC6381458E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0" name="月 729">
                <a:extLst>
                  <a:ext uri="{FF2B5EF4-FFF2-40B4-BE49-F238E27FC236}">
                    <a16:creationId xmlns:a16="http://schemas.microsoft.com/office/drawing/2014/main" id="{C58E010C-D405-454B-9E29-814C16AAEF0B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1" name="月 730">
                <a:extLst>
                  <a:ext uri="{FF2B5EF4-FFF2-40B4-BE49-F238E27FC236}">
                    <a16:creationId xmlns:a16="http://schemas.microsoft.com/office/drawing/2014/main" id="{8F8404CF-6598-4E1D-A145-CCD7686FFD54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02283262-AB05-42F3-8B9C-D8C995E80F8E}"/>
                </a:ext>
              </a:extLst>
            </p:cNvPr>
            <p:cNvGrpSpPr/>
            <p:nvPr/>
          </p:nvGrpSpPr>
          <p:grpSpPr>
            <a:xfrm rot="17793566" flipH="1">
              <a:off x="7010589" y="4036811"/>
              <a:ext cx="405197" cy="1119375"/>
              <a:chOff x="7383270" y="3535995"/>
              <a:chExt cx="910377" cy="2514956"/>
            </a:xfrm>
          </p:grpSpPr>
          <p:sp>
            <p:nvSpPr>
              <p:cNvPr id="712" name="台形 711">
                <a:extLst>
                  <a:ext uri="{FF2B5EF4-FFF2-40B4-BE49-F238E27FC236}">
                    <a16:creationId xmlns:a16="http://schemas.microsoft.com/office/drawing/2014/main" id="{8C14ACF2-013F-4950-9EC5-90D297E46289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6"/>
                <a:ext cx="160744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3" name="台形 712">
                <a:extLst>
                  <a:ext uri="{FF2B5EF4-FFF2-40B4-BE49-F238E27FC236}">
                    <a16:creationId xmlns:a16="http://schemas.microsoft.com/office/drawing/2014/main" id="{DF4F158A-6CF8-42B0-9ADF-9423E5FDB1B3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4" name="台形 713">
                <a:extLst>
                  <a:ext uri="{FF2B5EF4-FFF2-40B4-BE49-F238E27FC236}">
                    <a16:creationId xmlns:a16="http://schemas.microsoft.com/office/drawing/2014/main" id="{738DB6F9-6592-4147-AB52-3A065F0E6287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5" name="台形 714">
                <a:extLst>
                  <a:ext uri="{FF2B5EF4-FFF2-40B4-BE49-F238E27FC236}">
                    <a16:creationId xmlns:a16="http://schemas.microsoft.com/office/drawing/2014/main" id="{798DA36B-7EAD-44CE-BE94-B71EEB728BE3}"/>
                  </a:ext>
                </a:extLst>
              </p:cNvPr>
              <p:cNvSpPr/>
              <p:nvPr/>
            </p:nvSpPr>
            <p:spPr bwMode="auto">
              <a:xfrm rot="20700000">
                <a:off x="7500985" y="358292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6" name="台形 715">
                <a:extLst>
                  <a:ext uri="{FF2B5EF4-FFF2-40B4-BE49-F238E27FC236}">
                    <a16:creationId xmlns:a16="http://schemas.microsoft.com/office/drawing/2014/main" id="{9E55DA82-9A01-4309-A146-1785C854333A}"/>
                  </a:ext>
                </a:extLst>
              </p:cNvPr>
              <p:cNvSpPr/>
              <p:nvPr/>
            </p:nvSpPr>
            <p:spPr bwMode="auto">
              <a:xfrm>
                <a:off x="7706681" y="353599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AC8D1D3E-1DD7-48BD-A17C-2972982E9598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8" name="月 717">
                <a:extLst>
                  <a:ext uri="{FF2B5EF4-FFF2-40B4-BE49-F238E27FC236}">
                    <a16:creationId xmlns:a16="http://schemas.microsoft.com/office/drawing/2014/main" id="{8F1A43C2-2761-40F6-8106-E4051D61C893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9" name="月 718">
                <a:extLst>
                  <a:ext uri="{FF2B5EF4-FFF2-40B4-BE49-F238E27FC236}">
                    <a16:creationId xmlns:a16="http://schemas.microsoft.com/office/drawing/2014/main" id="{FE567846-A96B-475A-A627-C1A527514E24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0" name="月 719">
                <a:extLst>
                  <a:ext uri="{FF2B5EF4-FFF2-40B4-BE49-F238E27FC236}">
                    <a16:creationId xmlns:a16="http://schemas.microsoft.com/office/drawing/2014/main" id="{90A0A0BE-49AF-46FE-8AA2-090798D18725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1" name="月 720">
                <a:extLst>
                  <a:ext uri="{FF2B5EF4-FFF2-40B4-BE49-F238E27FC236}">
                    <a16:creationId xmlns:a16="http://schemas.microsoft.com/office/drawing/2014/main" id="{A39A0E5B-08B7-49B6-9563-08212522C2CB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C1867C7D-E8AA-4679-BDEC-3B80D414389F}"/>
                </a:ext>
              </a:extLst>
            </p:cNvPr>
            <p:cNvGrpSpPr/>
            <p:nvPr/>
          </p:nvGrpSpPr>
          <p:grpSpPr>
            <a:xfrm rot="2349166">
              <a:off x="8187062" y="3633840"/>
              <a:ext cx="405197" cy="1119375"/>
              <a:chOff x="7383270" y="3535994"/>
              <a:chExt cx="910377" cy="2514957"/>
            </a:xfrm>
          </p:grpSpPr>
          <p:sp>
            <p:nvSpPr>
              <p:cNvPr id="702" name="台形 701">
                <a:extLst>
                  <a:ext uri="{FF2B5EF4-FFF2-40B4-BE49-F238E27FC236}">
                    <a16:creationId xmlns:a16="http://schemas.microsoft.com/office/drawing/2014/main" id="{AF01BB7D-1DE3-4FF7-A511-833E115E1222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3" name="台形 702">
                <a:extLst>
                  <a:ext uri="{FF2B5EF4-FFF2-40B4-BE49-F238E27FC236}">
                    <a16:creationId xmlns:a16="http://schemas.microsoft.com/office/drawing/2014/main" id="{9695F403-DD6E-4ED8-B84E-49CE101EF87B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4" name="台形 703">
                <a:extLst>
                  <a:ext uri="{FF2B5EF4-FFF2-40B4-BE49-F238E27FC236}">
                    <a16:creationId xmlns:a16="http://schemas.microsoft.com/office/drawing/2014/main" id="{6C84F944-D20A-4E94-96A7-51607F043AD4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5" name="台形 704">
                <a:extLst>
                  <a:ext uri="{FF2B5EF4-FFF2-40B4-BE49-F238E27FC236}">
                    <a16:creationId xmlns:a16="http://schemas.microsoft.com/office/drawing/2014/main" id="{B9BE79A8-2217-47BB-8822-F124E0EAA5C5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6" name="台形 705">
                <a:extLst>
                  <a:ext uri="{FF2B5EF4-FFF2-40B4-BE49-F238E27FC236}">
                    <a16:creationId xmlns:a16="http://schemas.microsoft.com/office/drawing/2014/main" id="{260E8201-AF87-4282-B1C5-2E004F210554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69CD1A08-1C64-4677-A961-20242F8DA379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8" name="月 707">
                <a:extLst>
                  <a:ext uri="{FF2B5EF4-FFF2-40B4-BE49-F238E27FC236}">
                    <a16:creationId xmlns:a16="http://schemas.microsoft.com/office/drawing/2014/main" id="{0A1C4B8B-9794-4A2B-9C22-3F5D9DA47285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9" name="月 708">
                <a:extLst>
                  <a:ext uri="{FF2B5EF4-FFF2-40B4-BE49-F238E27FC236}">
                    <a16:creationId xmlns:a16="http://schemas.microsoft.com/office/drawing/2014/main" id="{6B4923EE-1DCB-403A-8DE7-E364A78EAE9F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0" name="月 709">
                <a:extLst>
                  <a:ext uri="{FF2B5EF4-FFF2-40B4-BE49-F238E27FC236}">
                    <a16:creationId xmlns:a16="http://schemas.microsoft.com/office/drawing/2014/main" id="{2778142A-FB83-49B1-B2E9-A83E649D31C5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1" name="月 710">
                <a:extLst>
                  <a:ext uri="{FF2B5EF4-FFF2-40B4-BE49-F238E27FC236}">
                    <a16:creationId xmlns:a16="http://schemas.microsoft.com/office/drawing/2014/main" id="{1DB96E6D-744E-4FB4-94F8-EDED5E055410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759B95B9-B6A2-44EB-A90A-A933C6B70F17}"/>
                </a:ext>
              </a:extLst>
            </p:cNvPr>
            <p:cNvGrpSpPr/>
            <p:nvPr/>
          </p:nvGrpSpPr>
          <p:grpSpPr>
            <a:xfrm rot="3823338">
              <a:off x="8134436" y="3899882"/>
              <a:ext cx="405197" cy="1119375"/>
              <a:chOff x="7383270" y="3535994"/>
              <a:chExt cx="910377" cy="2514957"/>
            </a:xfrm>
          </p:grpSpPr>
          <p:sp>
            <p:nvSpPr>
              <p:cNvPr id="692" name="台形 691">
                <a:extLst>
                  <a:ext uri="{FF2B5EF4-FFF2-40B4-BE49-F238E27FC236}">
                    <a16:creationId xmlns:a16="http://schemas.microsoft.com/office/drawing/2014/main" id="{66E898C8-47F6-49F8-930B-7EFA21D132B5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3" name="台形 692">
                <a:extLst>
                  <a:ext uri="{FF2B5EF4-FFF2-40B4-BE49-F238E27FC236}">
                    <a16:creationId xmlns:a16="http://schemas.microsoft.com/office/drawing/2014/main" id="{40B434B4-AFA8-47C3-9971-6C7BFEF2A374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4" name="台形 693">
                <a:extLst>
                  <a:ext uri="{FF2B5EF4-FFF2-40B4-BE49-F238E27FC236}">
                    <a16:creationId xmlns:a16="http://schemas.microsoft.com/office/drawing/2014/main" id="{A5983E90-1058-42B3-9FBB-5213455CECC9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5" name="台形 694">
                <a:extLst>
                  <a:ext uri="{FF2B5EF4-FFF2-40B4-BE49-F238E27FC236}">
                    <a16:creationId xmlns:a16="http://schemas.microsoft.com/office/drawing/2014/main" id="{9608F8A6-E5FB-49D7-B974-31817920AAD1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6" name="台形 695">
                <a:extLst>
                  <a:ext uri="{FF2B5EF4-FFF2-40B4-BE49-F238E27FC236}">
                    <a16:creationId xmlns:a16="http://schemas.microsoft.com/office/drawing/2014/main" id="{AC6274B9-C3D5-455C-8012-903A036ABE91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8DD5EDCC-0225-4AC7-8AA4-DD466415018A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8" name="月 697">
                <a:extLst>
                  <a:ext uri="{FF2B5EF4-FFF2-40B4-BE49-F238E27FC236}">
                    <a16:creationId xmlns:a16="http://schemas.microsoft.com/office/drawing/2014/main" id="{9C8212AA-40A5-4AA2-AF5D-9106696CEB05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9" name="月 698">
                <a:extLst>
                  <a:ext uri="{FF2B5EF4-FFF2-40B4-BE49-F238E27FC236}">
                    <a16:creationId xmlns:a16="http://schemas.microsoft.com/office/drawing/2014/main" id="{36B0FD9D-17AB-45D3-B32A-981134E87B45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0" name="月 699">
                <a:extLst>
                  <a:ext uri="{FF2B5EF4-FFF2-40B4-BE49-F238E27FC236}">
                    <a16:creationId xmlns:a16="http://schemas.microsoft.com/office/drawing/2014/main" id="{75F9B704-6ADA-4121-BE61-444799DDA491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1" name="月 700">
                <a:extLst>
                  <a:ext uri="{FF2B5EF4-FFF2-40B4-BE49-F238E27FC236}">
                    <a16:creationId xmlns:a16="http://schemas.microsoft.com/office/drawing/2014/main" id="{725F6E1E-8A47-4733-B78F-9F73876B605B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82799124-2CFD-49F4-8C20-B48DF49FC8EC}"/>
                </a:ext>
              </a:extLst>
            </p:cNvPr>
            <p:cNvGrpSpPr/>
            <p:nvPr/>
          </p:nvGrpSpPr>
          <p:grpSpPr>
            <a:xfrm rot="4107755">
              <a:off x="7942476" y="4192869"/>
              <a:ext cx="405197" cy="1119375"/>
              <a:chOff x="7383270" y="3535994"/>
              <a:chExt cx="910377" cy="2514957"/>
            </a:xfrm>
          </p:grpSpPr>
          <p:sp>
            <p:nvSpPr>
              <p:cNvPr id="682" name="台形 681">
                <a:extLst>
                  <a:ext uri="{FF2B5EF4-FFF2-40B4-BE49-F238E27FC236}">
                    <a16:creationId xmlns:a16="http://schemas.microsoft.com/office/drawing/2014/main" id="{C72B983D-3E35-47D8-859C-FB9ED2FD5988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3" name="台形 682">
                <a:extLst>
                  <a:ext uri="{FF2B5EF4-FFF2-40B4-BE49-F238E27FC236}">
                    <a16:creationId xmlns:a16="http://schemas.microsoft.com/office/drawing/2014/main" id="{A59492D8-6AD3-47AA-80FF-EC454325B3A3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4" name="台形 683">
                <a:extLst>
                  <a:ext uri="{FF2B5EF4-FFF2-40B4-BE49-F238E27FC236}">
                    <a16:creationId xmlns:a16="http://schemas.microsoft.com/office/drawing/2014/main" id="{76A64F92-161E-4300-B57A-2AE507766779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5" name="台形 684">
                <a:extLst>
                  <a:ext uri="{FF2B5EF4-FFF2-40B4-BE49-F238E27FC236}">
                    <a16:creationId xmlns:a16="http://schemas.microsoft.com/office/drawing/2014/main" id="{F5BE83F8-72A6-4E8A-94A9-24BCCD448467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6" name="台形 685">
                <a:extLst>
                  <a:ext uri="{FF2B5EF4-FFF2-40B4-BE49-F238E27FC236}">
                    <a16:creationId xmlns:a16="http://schemas.microsoft.com/office/drawing/2014/main" id="{CEF0BAC1-A34E-4AF5-A832-56CA9DA46914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75C37708-6AC7-4AD6-B9E3-D6333E75CD3F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8" name="月 687">
                <a:extLst>
                  <a:ext uri="{FF2B5EF4-FFF2-40B4-BE49-F238E27FC236}">
                    <a16:creationId xmlns:a16="http://schemas.microsoft.com/office/drawing/2014/main" id="{D5D560CE-AB28-4426-A669-0303EB84D390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9" name="月 688">
                <a:extLst>
                  <a:ext uri="{FF2B5EF4-FFF2-40B4-BE49-F238E27FC236}">
                    <a16:creationId xmlns:a16="http://schemas.microsoft.com/office/drawing/2014/main" id="{0F86FB0E-B506-4AD7-8176-2E8BF5C1538E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0" name="月 689">
                <a:extLst>
                  <a:ext uri="{FF2B5EF4-FFF2-40B4-BE49-F238E27FC236}">
                    <a16:creationId xmlns:a16="http://schemas.microsoft.com/office/drawing/2014/main" id="{9ECC0803-2620-4F41-BDD1-F9587E17A92A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1" name="月 690">
                <a:extLst>
                  <a:ext uri="{FF2B5EF4-FFF2-40B4-BE49-F238E27FC236}">
                    <a16:creationId xmlns:a16="http://schemas.microsoft.com/office/drawing/2014/main" id="{DA5C250A-23EE-4B8C-81DA-CAE8768D485A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6720CE5E-E9FF-4CD3-8FA3-9C970929932F}"/>
                </a:ext>
              </a:extLst>
            </p:cNvPr>
            <p:cNvGrpSpPr/>
            <p:nvPr/>
          </p:nvGrpSpPr>
          <p:grpSpPr>
            <a:xfrm rot="3086090">
              <a:off x="7579759" y="4068365"/>
              <a:ext cx="405197" cy="1119375"/>
              <a:chOff x="7383270" y="3535994"/>
              <a:chExt cx="910377" cy="2514957"/>
            </a:xfrm>
          </p:grpSpPr>
          <p:sp>
            <p:nvSpPr>
              <p:cNvPr id="672" name="台形 671">
                <a:extLst>
                  <a:ext uri="{FF2B5EF4-FFF2-40B4-BE49-F238E27FC236}">
                    <a16:creationId xmlns:a16="http://schemas.microsoft.com/office/drawing/2014/main" id="{8BCE9322-E4C2-4D34-9F66-B805357A1996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3" name="台形 672">
                <a:extLst>
                  <a:ext uri="{FF2B5EF4-FFF2-40B4-BE49-F238E27FC236}">
                    <a16:creationId xmlns:a16="http://schemas.microsoft.com/office/drawing/2014/main" id="{6EF151C0-A7EF-4EC2-8F2C-8E6FDDED7977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4" name="台形 673">
                <a:extLst>
                  <a:ext uri="{FF2B5EF4-FFF2-40B4-BE49-F238E27FC236}">
                    <a16:creationId xmlns:a16="http://schemas.microsoft.com/office/drawing/2014/main" id="{168387C5-AE04-47C3-8A7F-2F57E5D6FCC5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5" name="台形 674">
                <a:extLst>
                  <a:ext uri="{FF2B5EF4-FFF2-40B4-BE49-F238E27FC236}">
                    <a16:creationId xmlns:a16="http://schemas.microsoft.com/office/drawing/2014/main" id="{DE49C6E7-A5E2-48AE-884E-89DC409B9CD3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6" name="台形 675">
                <a:extLst>
                  <a:ext uri="{FF2B5EF4-FFF2-40B4-BE49-F238E27FC236}">
                    <a16:creationId xmlns:a16="http://schemas.microsoft.com/office/drawing/2014/main" id="{768896BD-074B-4808-B790-1E1EB2EAC477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2BCA0693-9E5F-40C5-B916-FA5540BB2D0A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8" name="月 677">
                <a:extLst>
                  <a:ext uri="{FF2B5EF4-FFF2-40B4-BE49-F238E27FC236}">
                    <a16:creationId xmlns:a16="http://schemas.microsoft.com/office/drawing/2014/main" id="{AA6D58A8-3B82-48D1-970D-E5728AFCC849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79" name="月 678">
                <a:extLst>
                  <a:ext uri="{FF2B5EF4-FFF2-40B4-BE49-F238E27FC236}">
                    <a16:creationId xmlns:a16="http://schemas.microsoft.com/office/drawing/2014/main" id="{88CF3234-3BF4-4E6E-A023-FB901F59C271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0" name="月 679">
                <a:extLst>
                  <a:ext uri="{FF2B5EF4-FFF2-40B4-BE49-F238E27FC236}">
                    <a16:creationId xmlns:a16="http://schemas.microsoft.com/office/drawing/2014/main" id="{A66CFB17-A4A0-41A1-A83B-95D9BBE0C4A2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1" name="月 680">
                <a:extLst>
                  <a:ext uri="{FF2B5EF4-FFF2-40B4-BE49-F238E27FC236}">
                    <a16:creationId xmlns:a16="http://schemas.microsoft.com/office/drawing/2014/main" id="{CA72F8A5-556F-4654-A77B-38729246D849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883" name="テキスト ボックス 882">
            <a:extLst>
              <a:ext uri="{FF2B5EF4-FFF2-40B4-BE49-F238E27FC236}">
                <a16:creationId xmlns:a16="http://schemas.microsoft.com/office/drawing/2014/main" id="{64B4902B-7C1F-4D20-B3D7-D234DFD2BE3F}"/>
              </a:ext>
            </a:extLst>
          </p:cNvPr>
          <p:cNvSpPr txBox="1"/>
          <p:nvPr/>
        </p:nvSpPr>
        <p:spPr>
          <a:xfrm>
            <a:off x="634323" y="6384949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わさび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85" name="グループ化 884">
            <a:extLst>
              <a:ext uri="{FF2B5EF4-FFF2-40B4-BE49-F238E27FC236}">
                <a16:creationId xmlns:a16="http://schemas.microsoft.com/office/drawing/2014/main" id="{74E4CEF8-57F0-452B-AC62-ADB86D844C33}"/>
              </a:ext>
            </a:extLst>
          </p:cNvPr>
          <p:cNvGrpSpPr/>
          <p:nvPr/>
        </p:nvGrpSpPr>
        <p:grpSpPr>
          <a:xfrm>
            <a:off x="5167328" y="677136"/>
            <a:ext cx="1765294" cy="1399493"/>
            <a:chOff x="961702" y="1427374"/>
            <a:chExt cx="6160381" cy="4883838"/>
          </a:xfrm>
        </p:grpSpPr>
        <p:grpSp>
          <p:nvGrpSpPr>
            <p:cNvPr id="886" name="グループ化 885">
              <a:extLst>
                <a:ext uri="{FF2B5EF4-FFF2-40B4-BE49-F238E27FC236}">
                  <a16:creationId xmlns:a16="http://schemas.microsoft.com/office/drawing/2014/main" id="{1B9E3873-4A2E-40E8-BE9B-814611F95E82}"/>
                </a:ext>
              </a:extLst>
            </p:cNvPr>
            <p:cNvGrpSpPr/>
            <p:nvPr/>
          </p:nvGrpSpPr>
          <p:grpSpPr>
            <a:xfrm>
              <a:off x="2416023" y="1427374"/>
              <a:ext cx="4706060" cy="4516226"/>
              <a:chOff x="2416023" y="1427374"/>
              <a:chExt cx="4706060" cy="4516226"/>
            </a:xfrm>
            <a:solidFill>
              <a:srgbClr val="FFC000"/>
            </a:solidFill>
          </p:grpSpPr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E940E0DC-2F38-4845-BA46-1F476999ED7D}"/>
                  </a:ext>
                </a:extLst>
              </p:cNvPr>
              <p:cNvSpPr/>
              <p:nvPr/>
            </p:nvSpPr>
            <p:spPr>
              <a:xfrm>
                <a:off x="2416023" y="1427374"/>
                <a:ext cx="1051850" cy="2447925"/>
              </a:xfrm>
              <a:custGeom>
                <a:avLst/>
                <a:gdLst>
                  <a:gd name="connsiteX0" fmla="*/ 920643 w 2668994"/>
                  <a:gd name="connsiteY0" fmla="*/ 67 h 6211434"/>
                  <a:gd name="connsiteX1" fmla="*/ 950855 w 2668994"/>
                  <a:gd name="connsiteY1" fmla="*/ 4090 h 6211434"/>
                  <a:gd name="connsiteX2" fmla="*/ 957403 w 2668994"/>
                  <a:gd name="connsiteY2" fmla="*/ 12649 h 6211434"/>
                  <a:gd name="connsiteX3" fmla="*/ 878174 w 2668994"/>
                  <a:gd name="connsiteY3" fmla="*/ 607605 h 6211434"/>
                  <a:gd name="connsiteX4" fmla="*/ 936625 w 2668994"/>
                  <a:gd name="connsiteY4" fmla="*/ 617084 h 6211434"/>
                  <a:gd name="connsiteX5" fmla="*/ 1035050 w 2668994"/>
                  <a:gd name="connsiteY5" fmla="*/ 705984 h 6211434"/>
                  <a:gd name="connsiteX6" fmla="*/ 1057275 w 2668994"/>
                  <a:gd name="connsiteY6" fmla="*/ 810759 h 6211434"/>
                  <a:gd name="connsiteX7" fmla="*/ 1047750 w 2668994"/>
                  <a:gd name="connsiteY7" fmla="*/ 931409 h 6211434"/>
                  <a:gd name="connsiteX8" fmla="*/ 1012825 w 2668994"/>
                  <a:gd name="connsiteY8" fmla="*/ 1026659 h 6211434"/>
                  <a:gd name="connsiteX9" fmla="*/ 949325 w 2668994"/>
                  <a:gd name="connsiteY9" fmla="*/ 1045709 h 6211434"/>
                  <a:gd name="connsiteX10" fmla="*/ 952500 w 2668994"/>
                  <a:gd name="connsiteY10" fmla="*/ 1080634 h 6211434"/>
                  <a:gd name="connsiteX11" fmla="*/ 984250 w 2668994"/>
                  <a:gd name="connsiteY11" fmla="*/ 1112384 h 6211434"/>
                  <a:gd name="connsiteX12" fmla="*/ 1075779 w 2668994"/>
                  <a:gd name="connsiteY12" fmla="*/ 1241718 h 6211434"/>
                  <a:gd name="connsiteX13" fmla="*/ 1147174 w 2668994"/>
                  <a:gd name="connsiteY13" fmla="*/ 1208456 h 6211434"/>
                  <a:gd name="connsiteX14" fmla="*/ 1269148 w 2668994"/>
                  <a:gd name="connsiteY14" fmla="*/ 1187404 h 6211434"/>
                  <a:gd name="connsiteX15" fmla="*/ 1379766 w 2668994"/>
                  <a:gd name="connsiteY15" fmla="*/ 1201159 h 6211434"/>
                  <a:gd name="connsiteX16" fmla="*/ 1586833 w 2668994"/>
                  <a:gd name="connsiteY16" fmla="*/ 1341654 h 6211434"/>
                  <a:gd name="connsiteX17" fmla="*/ 1592611 w 2668994"/>
                  <a:gd name="connsiteY17" fmla="*/ 1350200 h 6211434"/>
                  <a:gd name="connsiteX18" fmla="*/ 2159000 w 2668994"/>
                  <a:gd name="connsiteY18" fmla="*/ 1491797 h 6211434"/>
                  <a:gd name="connsiteX19" fmla="*/ 2245262 w 2668994"/>
                  <a:gd name="connsiteY19" fmla="*/ 1494009 h 6211434"/>
                  <a:gd name="connsiteX20" fmla="*/ 2222500 w 2668994"/>
                  <a:gd name="connsiteY20" fmla="*/ 1198109 h 6211434"/>
                  <a:gd name="connsiteX21" fmla="*/ 2197100 w 2668994"/>
                  <a:gd name="connsiteY21" fmla="*/ 918709 h 6211434"/>
                  <a:gd name="connsiteX22" fmla="*/ 2152650 w 2668994"/>
                  <a:gd name="connsiteY22" fmla="*/ 839334 h 6211434"/>
                  <a:gd name="connsiteX23" fmla="*/ 2149475 w 2668994"/>
                  <a:gd name="connsiteY23" fmla="*/ 756784 h 6211434"/>
                  <a:gd name="connsiteX24" fmla="*/ 2170587 w 2668994"/>
                  <a:gd name="connsiteY24" fmla="*/ 740364 h 6211434"/>
                  <a:gd name="connsiteX25" fmla="*/ 1774700 w 2668994"/>
                  <a:gd name="connsiteY25" fmla="*/ 215409 h 6211434"/>
                  <a:gd name="connsiteX26" fmla="*/ 1776362 w 2668994"/>
                  <a:gd name="connsiteY26" fmla="*/ 203552 h 6211434"/>
                  <a:gd name="connsiteX27" fmla="*/ 1803397 w 2668994"/>
                  <a:gd name="connsiteY27" fmla="*/ 183164 h 6211434"/>
                  <a:gd name="connsiteX28" fmla="*/ 1815254 w 2668994"/>
                  <a:gd name="connsiteY28" fmla="*/ 184826 h 6211434"/>
                  <a:gd name="connsiteX29" fmla="*/ 2215100 w 2668994"/>
                  <a:gd name="connsiteY29" fmla="*/ 715031 h 6211434"/>
                  <a:gd name="connsiteX30" fmla="*/ 2276475 w 2668994"/>
                  <a:gd name="connsiteY30" fmla="*/ 734559 h 6211434"/>
                  <a:gd name="connsiteX31" fmla="*/ 2308225 w 2668994"/>
                  <a:gd name="connsiteY31" fmla="*/ 756784 h 6211434"/>
                  <a:gd name="connsiteX32" fmla="*/ 2333625 w 2668994"/>
                  <a:gd name="connsiteY32" fmla="*/ 779009 h 6211434"/>
                  <a:gd name="connsiteX33" fmla="*/ 2346325 w 2668994"/>
                  <a:gd name="connsiteY33" fmla="*/ 807584 h 6211434"/>
                  <a:gd name="connsiteX34" fmla="*/ 2333449 w 2668994"/>
                  <a:gd name="connsiteY34" fmla="*/ 871965 h 6211434"/>
                  <a:gd name="connsiteX35" fmla="*/ 2486025 w 2668994"/>
                  <a:gd name="connsiteY35" fmla="*/ 1074284 h 6211434"/>
                  <a:gd name="connsiteX36" fmla="*/ 2445471 w 2668994"/>
                  <a:gd name="connsiteY36" fmla="*/ 1104867 h 6211434"/>
                  <a:gd name="connsiteX37" fmla="*/ 2338820 w 2668994"/>
                  <a:gd name="connsiteY37" fmla="*/ 963445 h 6211434"/>
                  <a:gd name="connsiteX38" fmla="*/ 2447624 w 2668994"/>
                  <a:gd name="connsiteY38" fmla="*/ 1534665 h 6211434"/>
                  <a:gd name="connsiteX39" fmla="*/ 2473325 w 2668994"/>
                  <a:gd name="connsiteY39" fmla="*/ 1544184 h 6211434"/>
                  <a:gd name="connsiteX40" fmla="*/ 2533412 w 2668994"/>
                  <a:gd name="connsiteY40" fmla="*/ 1647533 h 6211434"/>
                  <a:gd name="connsiteX41" fmla="*/ 2566570 w 2668994"/>
                  <a:gd name="connsiteY41" fmla="*/ 1682296 h 6211434"/>
                  <a:gd name="connsiteX42" fmla="*/ 2614506 w 2668994"/>
                  <a:gd name="connsiteY42" fmla="*/ 2469425 h 6211434"/>
                  <a:gd name="connsiteX43" fmla="*/ 1991400 w 2668994"/>
                  <a:gd name="connsiteY43" fmla="*/ 3135606 h 6211434"/>
                  <a:gd name="connsiteX44" fmla="*/ 1984010 w 2668994"/>
                  <a:gd name="connsiteY44" fmla="*/ 3132754 h 6211434"/>
                  <a:gd name="connsiteX45" fmla="*/ 1982787 w 2668994"/>
                  <a:gd name="connsiteY45" fmla="*/ 3134859 h 6211434"/>
                  <a:gd name="connsiteX46" fmla="*/ 1608127 w 2668994"/>
                  <a:gd name="connsiteY46" fmla="*/ 2980108 h 6211434"/>
                  <a:gd name="connsiteX47" fmla="*/ 1692275 w 2668994"/>
                  <a:gd name="connsiteY47" fmla="*/ 3339647 h 6211434"/>
                  <a:gd name="connsiteX48" fmla="*/ 1963738 w 2668994"/>
                  <a:gd name="connsiteY48" fmla="*/ 4354059 h 6211434"/>
                  <a:gd name="connsiteX49" fmla="*/ 1949449 w 2668994"/>
                  <a:gd name="connsiteY49" fmla="*/ 4482646 h 6211434"/>
                  <a:gd name="connsiteX50" fmla="*/ 1744663 w 2668994"/>
                  <a:gd name="connsiteY50" fmla="*/ 5544683 h 6211434"/>
                  <a:gd name="connsiteX51" fmla="*/ 1601788 w 2668994"/>
                  <a:gd name="connsiteY51" fmla="*/ 5544684 h 6211434"/>
                  <a:gd name="connsiteX52" fmla="*/ 1568450 w 2668994"/>
                  <a:gd name="connsiteY52" fmla="*/ 5678034 h 6211434"/>
                  <a:gd name="connsiteX53" fmla="*/ 1573213 w 2668994"/>
                  <a:gd name="connsiteY53" fmla="*/ 5711372 h 6211434"/>
                  <a:gd name="connsiteX54" fmla="*/ 1701800 w 2668994"/>
                  <a:gd name="connsiteY54" fmla="*/ 5839959 h 6211434"/>
                  <a:gd name="connsiteX55" fmla="*/ 1768475 w 2668994"/>
                  <a:gd name="connsiteY55" fmla="*/ 5906634 h 6211434"/>
                  <a:gd name="connsiteX56" fmla="*/ 1797049 w 2668994"/>
                  <a:gd name="connsiteY56" fmla="*/ 6039984 h 6211434"/>
                  <a:gd name="connsiteX57" fmla="*/ 1725613 w 2668994"/>
                  <a:gd name="connsiteY57" fmla="*/ 6116184 h 6211434"/>
                  <a:gd name="connsiteX58" fmla="*/ 1539875 w 2668994"/>
                  <a:gd name="connsiteY58" fmla="*/ 6030459 h 6211434"/>
                  <a:gd name="connsiteX59" fmla="*/ 1363663 w 2668994"/>
                  <a:gd name="connsiteY59" fmla="*/ 5959021 h 6211434"/>
                  <a:gd name="connsiteX60" fmla="*/ 1287462 w 2668994"/>
                  <a:gd name="connsiteY60" fmla="*/ 5816147 h 6211434"/>
                  <a:gd name="connsiteX61" fmla="*/ 1335087 w 2668994"/>
                  <a:gd name="connsiteY61" fmla="*/ 5749472 h 6211434"/>
                  <a:gd name="connsiteX62" fmla="*/ 1358900 w 2668994"/>
                  <a:gd name="connsiteY62" fmla="*/ 5663747 h 6211434"/>
                  <a:gd name="connsiteX63" fmla="*/ 1354138 w 2668994"/>
                  <a:gd name="connsiteY63" fmla="*/ 5630409 h 6211434"/>
                  <a:gd name="connsiteX64" fmla="*/ 892175 w 2668994"/>
                  <a:gd name="connsiteY64" fmla="*/ 5711372 h 6211434"/>
                  <a:gd name="connsiteX65" fmla="*/ 892175 w 2668994"/>
                  <a:gd name="connsiteY65" fmla="*/ 5768522 h 6211434"/>
                  <a:gd name="connsiteX66" fmla="*/ 925513 w 2668994"/>
                  <a:gd name="connsiteY66" fmla="*/ 5830434 h 6211434"/>
                  <a:gd name="connsiteX67" fmla="*/ 930275 w 2668994"/>
                  <a:gd name="connsiteY67" fmla="*/ 5887584 h 6211434"/>
                  <a:gd name="connsiteX68" fmla="*/ 911224 w 2668994"/>
                  <a:gd name="connsiteY68" fmla="*/ 6030459 h 6211434"/>
                  <a:gd name="connsiteX69" fmla="*/ 920750 w 2668994"/>
                  <a:gd name="connsiteY69" fmla="*/ 6097134 h 6211434"/>
                  <a:gd name="connsiteX70" fmla="*/ 915988 w 2668994"/>
                  <a:gd name="connsiteY70" fmla="*/ 6168571 h 6211434"/>
                  <a:gd name="connsiteX71" fmla="*/ 868363 w 2668994"/>
                  <a:gd name="connsiteY71" fmla="*/ 6201908 h 6211434"/>
                  <a:gd name="connsiteX72" fmla="*/ 763587 w 2668994"/>
                  <a:gd name="connsiteY72" fmla="*/ 6206672 h 6211434"/>
                  <a:gd name="connsiteX73" fmla="*/ 649288 w 2668994"/>
                  <a:gd name="connsiteY73" fmla="*/ 6211434 h 6211434"/>
                  <a:gd name="connsiteX74" fmla="*/ 558800 w 2668994"/>
                  <a:gd name="connsiteY74" fmla="*/ 6182859 h 6211434"/>
                  <a:gd name="connsiteX75" fmla="*/ 573087 w 2668994"/>
                  <a:gd name="connsiteY75" fmla="*/ 6106659 h 6211434"/>
                  <a:gd name="connsiteX76" fmla="*/ 630238 w 2668994"/>
                  <a:gd name="connsiteY76" fmla="*/ 6049509 h 6211434"/>
                  <a:gd name="connsiteX77" fmla="*/ 692150 w 2668994"/>
                  <a:gd name="connsiteY77" fmla="*/ 5720896 h 6211434"/>
                  <a:gd name="connsiteX78" fmla="*/ 654050 w 2668994"/>
                  <a:gd name="connsiteY78" fmla="*/ 5663746 h 6211434"/>
                  <a:gd name="connsiteX79" fmla="*/ 658813 w 2668994"/>
                  <a:gd name="connsiteY79" fmla="*/ 5497059 h 6211434"/>
                  <a:gd name="connsiteX80" fmla="*/ 625475 w 2668994"/>
                  <a:gd name="connsiteY80" fmla="*/ 5268459 h 6211434"/>
                  <a:gd name="connsiteX81" fmla="*/ 663575 w 2668994"/>
                  <a:gd name="connsiteY81" fmla="*/ 5073197 h 6211434"/>
                  <a:gd name="connsiteX82" fmla="*/ 658813 w 2668994"/>
                  <a:gd name="connsiteY82" fmla="*/ 4706484 h 6211434"/>
                  <a:gd name="connsiteX83" fmla="*/ 654050 w 2668994"/>
                  <a:gd name="connsiteY83" fmla="*/ 4620759 h 6211434"/>
                  <a:gd name="connsiteX84" fmla="*/ 663575 w 2668994"/>
                  <a:gd name="connsiteY84" fmla="*/ 4549322 h 6211434"/>
                  <a:gd name="connsiteX85" fmla="*/ 687387 w 2668994"/>
                  <a:gd name="connsiteY85" fmla="*/ 4396922 h 6211434"/>
                  <a:gd name="connsiteX86" fmla="*/ 611188 w 2668994"/>
                  <a:gd name="connsiteY86" fmla="*/ 4125459 h 6211434"/>
                  <a:gd name="connsiteX87" fmla="*/ 492125 w 2668994"/>
                  <a:gd name="connsiteY87" fmla="*/ 3582533 h 6211434"/>
                  <a:gd name="connsiteX88" fmla="*/ 496888 w 2668994"/>
                  <a:gd name="connsiteY88" fmla="*/ 3282496 h 6211434"/>
                  <a:gd name="connsiteX89" fmla="*/ 551582 w 2668994"/>
                  <a:gd name="connsiteY89" fmla="*/ 2722940 h 6211434"/>
                  <a:gd name="connsiteX90" fmla="*/ 447675 w 2668994"/>
                  <a:gd name="connsiteY90" fmla="*/ 2757034 h 6211434"/>
                  <a:gd name="connsiteX91" fmla="*/ 355600 w 2668994"/>
                  <a:gd name="connsiteY91" fmla="*/ 2750684 h 6211434"/>
                  <a:gd name="connsiteX92" fmla="*/ 260350 w 2668994"/>
                  <a:gd name="connsiteY92" fmla="*/ 2674484 h 6211434"/>
                  <a:gd name="connsiteX93" fmla="*/ 22225 w 2668994"/>
                  <a:gd name="connsiteY93" fmla="*/ 2690359 h 6211434"/>
                  <a:gd name="connsiteX94" fmla="*/ 0 w 2668994"/>
                  <a:gd name="connsiteY94" fmla="*/ 2652259 h 6211434"/>
                  <a:gd name="connsiteX95" fmla="*/ 92075 w 2668994"/>
                  <a:gd name="connsiteY95" fmla="*/ 2420485 h 6211434"/>
                  <a:gd name="connsiteX96" fmla="*/ 228600 w 2668994"/>
                  <a:gd name="connsiteY96" fmla="*/ 2283959 h 6211434"/>
                  <a:gd name="connsiteX97" fmla="*/ 209550 w 2668994"/>
                  <a:gd name="connsiteY97" fmla="*/ 2144259 h 6211434"/>
                  <a:gd name="connsiteX98" fmla="*/ 263525 w 2668994"/>
                  <a:gd name="connsiteY98" fmla="*/ 1899784 h 6211434"/>
                  <a:gd name="connsiteX99" fmla="*/ 225425 w 2668994"/>
                  <a:gd name="connsiteY99" fmla="*/ 1763260 h 6211434"/>
                  <a:gd name="connsiteX100" fmla="*/ 209550 w 2668994"/>
                  <a:gd name="connsiteY100" fmla="*/ 1687059 h 6211434"/>
                  <a:gd name="connsiteX101" fmla="*/ 225425 w 2668994"/>
                  <a:gd name="connsiteY101" fmla="*/ 1594984 h 6211434"/>
                  <a:gd name="connsiteX102" fmla="*/ 254000 w 2668994"/>
                  <a:gd name="connsiteY102" fmla="*/ 1534659 h 6211434"/>
                  <a:gd name="connsiteX103" fmla="*/ 304800 w 2668994"/>
                  <a:gd name="connsiteY103" fmla="*/ 1483860 h 6211434"/>
                  <a:gd name="connsiteX104" fmla="*/ 412750 w 2668994"/>
                  <a:gd name="connsiteY104" fmla="*/ 1414010 h 6211434"/>
                  <a:gd name="connsiteX105" fmla="*/ 480966 w 2668994"/>
                  <a:gd name="connsiteY105" fmla="*/ 1416141 h 6211434"/>
                  <a:gd name="connsiteX106" fmla="*/ 488912 w 2668994"/>
                  <a:gd name="connsiteY106" fmla="*/ 1383474 h 6211434"/>
                  <a:gd name="connsiteX107" fmla="*/ 384175 w 2668994"/>
                  <a:gd name="connsiteY107" fmla="*/ 1306060 h 6211434"/>
                  <a:gd name="connsiteX108" fmla="*/ 390525 w 2668994"/>
                  <a:gd name="connsiteY108" fmla="*/ 1191760 h 6211434"/>
                  <a:gd name="connsiteX109" fmla="*/ 333375 w 2668994"/>
                  <a:gd name="connsiteY109" fmla="*/ 1090160 h 6211434"/>
                  <a:gd name="connsiteX110" fmla="*/ 358775 w 2668994"/>
                  <a:gd name="connsiteY110" fmla="*/ 1039360 h 6211434"/>
                  <a:gd name="connsiteX111" fmla="*/ 339725 w 2668994"/>
                  <a:gd name="connsiteY111" fmla="*/ 1007610 h 6211434"/>
                  <a:gd name="connsiteX112" fmla="*/ 377825 w 2668994"/>
                  <a:gd name="connsiteY112" fmla="*/ 880610 h 6211434"/>
                  <a:gd name="connsiteX113" fmla="*/ 415925 w 2668994"/>
                  <a:gd name="connsiteY113" fmla="*/ 804410 h 6211434"/>
                  <a:gd name="connsiteX114" fmla="*/ 528322 w 2668994"/>
                  <a:gd name="connsiteY114" fmla="*/ 783974 h 6211434"/>
                  <a:gd name="connsiteX115" fmla="*/ 536575 w 2668994"/>
                  <a:gd name="connsiteY115" fmla="*/ 744084 h 6211434"/>
                  <a:gd name="connsiteX116" fmla="*/ 631825 w 2668994"/>
                  <a:gd name="connsiteY116" fmla="*/ 728209 h 6211434"/>
                  <a:gd name="connsiteX117" fmla="*/ 641350 w 2668994"/>
                  <a:gd name="connsiteY117" fmla="*/ 677409 h 6211434"/>
                  <a:gd name="connsiteX118" fmla="*/ 698500 w 2668994"/>
                  <a:gd name="connsiteY118" fmla="*/ 623434 h 6211434"/>
                  <a:gd name="connsiteX119" fmla="*/ 819150 w 2668994"/>
                  <a:gd name="connsiteY119" fmla="*/ 598034 h 6211434"/>
                  <a:gd name="connsiteX120" fmla="*/ 833026 w 2668994"/>
                  <a:gd name="connsiteY120" fmla="*/ 600284 h 6211434"/>
                  <a:gd name="connsiteX121" fmla="*/ 912084 w 2668994"/>
                  <a:gd name="connsiteY121" fmla="*/ 6614 h 6211434"/>
                  <a:gd name="connsiteX122" fmla="*/ 920643 w 2668994"/>
                  <a:gd name="connsiteY122" fmla="*/ 67 h 6211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2668994" h="6211434">
                    <a:moveTo>
                      <a:pt x="920643" y="67"/>
                    </a:moveTo>
                    <a:lnTo>
                      <a:pt x="950855" y="4090"/>
                    </a:lnTo>
                    <a:cubicBezTo>
                      <a:pt x="955027" y="4646"/>
                      <a:pt x="957958" y="8478"/>
                      <a:pt x="957403" y="12649"/>
                    </a:cubicBezTo>
                    <a:lnTo>
                      <a:pt x="878174" y="607605"/>
                    </a:lnTo>
                    <a:lnTo>
                      <a:pt x="936625" y="617084"/>
                    </a:lnTo>
                    <a:lnTo>
                      <a:pt x="1035050" y="705984"/>
                    </a:lnTo>
                    <a:lnTo>
                      <a:pt x="1057275" y="810759"/>
                    </a:lnTo>
                    <a:lnTo>
                      <a:pt x="1047750" y="931409"/>
                    </a:lnTo>
                    <a:lnTo>
                      <a:pt x="1012825" y="1026659"/>
                    </a:lnTo>
                    <a:lnTo>
                      <a:pt x="949325" y="1045709"/>
                    </a:lnTo>
                    <a:lnTo>
                      <a:pt x="952500" y="1080634"/>
                    </a:lnTo>
                    <a:lnTo>
                      <a:pt x="984250" y="1112384"/>
                    </a:lnTo>
                    <a:lnTo>
                      <a:pt x="1075779" y="1241718"/>
                    </a:lnTo>
                    <a:lnTo>
                      <a:pt x="1147174" y="1208456"/>
                    </a:lnTo>
                    <a:cubicBezTo>
                      <a:pt x="1187587" y="1195507"/>
                      <a:pt x="1228463" y="1188305"/>
                      <a:pt x="1269148" y="1187404"/>
                    </a:cubicBezTo>
                    <a:cubicBezTo>
                      <a:pt x="1306346" y="1186580"/>
                      <a:pt x="1343385" y="1191024"/>
                      <a:pt x="1379766" y="1201159"/>
                    </a:cubicBezTo>
                    <a:cubicBezTo>
                      <a:pt x="1461625" y="1223964"/>
                      <a:pt x="1531435" y="1273151"/>
                      <a:pt x="1586833" y="1341654"/>
                    </a:cubicBezTo>
                    <a:lnTo>
                      <a:pt x="1592611" y="1350200"/>
                    </a:lnTo>
                    <a:lnTo>
                      <a:pt x="2159000" y="1491797"/>
                    </a:lnTo>
                    <a:lnTo>
                      <a:pt x="2245262" y="1494009"/>
                    </a:lnTo>
                    <a:lnTo>
                      <a:pt x="2222500" y="1198109"/>
                    </a:lnTo>
                    <a:lnTo>
                      <a:pt x="2197100" y="918709"/>
                    </a:lnTo>
                    <a:lnTo>
                      <a:pt x="2152650" y="839334"/>
                    </a:lnTo>
                    <a:lnTo>
                      <a:pt x="2149475" y="756784"/>
                    </a:lnTo>
                    <a:lnTo>
                      <a:pt x="2170587" y="740364"/>
                    </a:lnTo>
                    <a:lnTo>
                      <a:pt x="1774700" y="215409"/>
                    </a:lnTo>
                    <a:cubicBezTo>
                      <a:pt x="1771884" y="211676"/>
                      <a:pt x="1772628" y="206368"/>
                      <a:pt x="1776362" y="203552"/>
                    </a:cubicBezTo>
                    <a:lnTo>
                      <a:pt x="1803397" y="183164"/>
                    </a:lnTo>
                    <a:cubicBezTo>
                      <a:pt x="1807130" y="180349"/>
                      <a:pt x="1812438" y="181093"/>
                      <a:pt x="1815254" y="184826"/>
                    </a:cubicBezTo>
                    <a:lnTo>
                      <a:pt x="2215100" y="715031"/>
                    </a:lnTo>
                    <a:lnTo>
                      <a:pt x="2276475" y="734559"/>
                    </a:lnTo>
                    <a:lnTo>
                      <a:pt x="2308225" y="756784"/>
                    </a:lnTo>
                    <a:lnTo>
                      <a:pt x="2333625" y="779009"/>
                    </a:lnTo>
                    <a:lnTo>
                      <a:pt x="2346325" y="807584"/>
                    </a:lnTo>
                    <a:lnTo>
                      <a:pt x="2333449" y="871965"/>
                    </a:lnTo>
                    <a:lnTo>
                      <a:pt x="2486025" y="1074284"/>
                    </a:lnTo>
                    <a:lnTo>
                      <a:pt x="2445471" y="1104867"/>
                    </a:lnTo>
                    <a:lnTo>
                      <a:pt x="2338820" y="963445"/>
                    </a:lnTo>
                    <a:lnTo>
                      <a:pt x="2447624" y="1534665"/>
                    </a:lnTo>
                    <a:lnTo>
                      <a:pt x="2473325" y="1544184"/>
                    </a:lnTo>
                    <a:lnTo>
                      <a:pt x="2533412" y="1647533"/>
                    </a:lnTo>
                    <a:lnTo>
                      <a:pt x="2566570" y="1682296"/>
                    </a:lnTo>
                    <a:cubicBezTo>
                      <a:pt x="2679335" y="1841195"/>
                      <a:pt x="2704431" y="2146633"/>
                      <a:pt x="2614506" y="2469425"/>
                    </a:cubicBezTo>
                    <a:cubicBezTo>
                      <a:pt x="2494607" y="2899814"/>
                      <a:pt x="2215632" y="3198073"/>
                      <a:pt x="1991400" y="3135606"/>
                    </a:cubicBezTo>
                    <a:lnTo>
                      <a:pt x="1984010" y="3132754"/>
                    </a:lnTo>
                    <a:lnTo>
                      <a:pt x="1982787" y="3134859"/>
                    </a:lnTo>
                    <a:lnTo>
                      <a:pt x="1608127" y="2980108"/>
                    </a:lnTo>
                    <a:lnTo>
                      <a:pt x="1692275" y="3339647"/>
                    </a:lnTo>
                    <a:lnTo>
                      <a:pt x="1963738" y="4354059"/>
                    </a:lnTo>
                    <a:lnTo>
                      <a:pt x="1949449" y="4482646"/>
                    </a:lnTo>
                    <a:lnTo>
                      <a:pt x="1744663" y="5544683"/>
                    </a:lnTo>
                    <a:lnTo>
                      <a:pt x="1601788" y="5544684"/>
                    </a:lnTo>
                    <a:lnTo>
                      <a:pt x="1568450" y="5678034"/>
                    </a:lnTo>
                    <a:lnTo>
                      <a:pt x="1573213" y="5711372"/>
                    </a:lnTo>
                    <a:lnTo>
                      <a:pt x="1701800" y="5839959"/>
                    </a:lnTo>
                    <a:lnTo>
                      <a:pt x="1768475" y="5906634"/>
                    </a:lnTo>
                    <a:lnTo>
                      <a:pt x="1797049" y="6039984"/>
                    </a:lnTo>
                    <a:lnTo>
                      <a:pt x="1725613" y="6116184"/>
                    </a:lnTo>
                    <a:lnTo>
                      <a:pt x="1539875" y="6030459"/>
                    </a:lnTo>
                    <a:lnTo>
                      <a:pt x="1363663" y="5959021"/>
                    </a:lnTo>
                    <a:lnTo>
                      <a:pt x="1287462" y="5816147"/>
                    </a:lnTo>
                    <a:lnTo>
                      <a:pt x="1335087" y="5749472"/>
                    </a:lnTo>
                    <a:lnTo>
                      <a:pt x="1358900" y="5663747"/>
                    </a:lnTo>
                    <a:lnTo>
                      <a:pt x="1354138" y="5630409"/>
                    </a:lnTo>
                    <a:lnTo>
                      <a:pt x="892175" y="5711372"/>
                    </a:lnTo>
                    <a:lnTo>
                      <a:pt x="892175" y="5768522"/>
                    </a:lnTo>
                    <a:lnTo>
                      <a:pt x="925513" y="5830434"/>
                    </a:lnTo>
                    <a:lnTo>
                      <a:pt x="930275" y="5887584"/>
                    </a:lnTo>
                    <a:lnTo>
                      <a:pt x="911224" y="6030459"/>
                    </a:lnTo>
                    <a:lnTo>
                      <a:pt x="920750" y="6097134"/>
                    </a:lnTo>
                    <a:lnTo>
                      <a:pt x="915988" y="6168571"/>
                    </a:lnTo>
                    <a:lnTo>
                      <a:pt x="868363" y="6201908"/>
                    </a:lnTo>
                    <a:lnTo>
                      <a:pt x="763587" y="6206672"/>
                    </a:lnTo>
                    <a:lnTo>
                      <a:pt x="649288" y="6211434"/>
                    </a:lnTo>
                    <a:lnTo>
                      <a:pt x="558800" y="6182859"/>
                    </a:lnTo>
                    <a:lnTo>
                      <a:pt x="573087" y="6106659"/>
                    </a:lnTo>
                    <a:lnTo>
                      <a:pt x="630238" y="6049509"/>
                    </a:lnTo>
                    <a:lnTo>
                      <a:pt x="692150" y="5720896"/>
                    </a:lnTo>
                    <a:lnTo>
                      <a:pt x="654050" y="5663746"/>
                    </a:lnTo>
                    <a:lnTo>
                      <a:pt x="658813" y="5497059"/>
                    </a:lnTo>
                    <a:lnTo>
                      <a:pt x="625475" y="5268459"/>
                    </a:lnTo>
                    <a:lnTo>
                      <a:pt x="663575" y="5073197"/>
                    </a:lnTo>
                    <a:cubicBezTo>
                      <a:pt x="661988" y="4950959"/>
                      <a:pt x="660400" y="4828722"/>
                      <a:pt x="658813" y="4706484"/>
                    </a:cubicBezTo>
                    <a:lnTo>
                      <a:pt x="654050" y="4620759"/>
                    </a:lnTo>
                    <a:lnTo>
                      <a:pt x="663575" y="4549322"/>
                    </a:lnTo>
                    <a:lnTo>
                      <a:pt x="687387" y="4396922"/>
                    </a:lnTo>
                    <a:lnTo>
                      <a:pt x="611188" y="4125459"/>
                    </a:lnTo>
                    <a:lnTo>
                      <a:pt x="492125" y="3582533"/>
                    </a:lnTo>
                    <a:cubicBezTo>
                      <a:pt x="493713" y="3482522"/>
                      <a:pt x="495300" y="3382509"/>
                      <a:pt x="496888" y="3282496"/>
                    </a:cubicBezTo>
                    <a:lnTo>
                      <a:pt x="551582" y="2722940"/>
                    </a:lnTo>
                    <a:lnTo>
                      <a:pt x="447675" y="2757034"/>
                    </a:lnTo>
                    <a:lnTo>
                      <a:pt x="355600" y="2750684"/>
                    </a:lnTo>
                    <a:lnTo>
                      <a:pt x="260350" y="2674484"/>
                    </a:lnTo>
                    <a:lnTo>
                      <a:pt x="22225" y="2690359"/>
                    </a:lnTo>
                    <a:lnTo>
                      <a:pt x="0" y="2652259"/>
                    </a:lnTo>
                    <a:lnTo>
                      <a:pt x="92075" y="2420485"/>
                    </a:lnTo>
                    <a:lnTo>
                      <a:pt x="228600" y="2283959"/>
                    </a:lnTo>
                    <a:lnTo>
                      <a:pt x="209550" y="2144259"/>
                    </a:lnTo>
                    <a:lnTo>
                      <a:pt x="263525" y="1899784"/>
                    </a:lnTo>
                    <a:lnTo>
                      <a:pt x="225425" y="1763260"/>
                    </a:lnTo>
                    <a:lnTo>
                      <a:pt x="209550" y="1687059"/>
                    </a:lnTo>
                    <a:lnTo>
                      <a:pt x="225425" y="1594984"/>
                    </a:lnTo>
                    <a:lnTo>
                      <a:pt x="254000" y="1534659"/>
                    </a:lnTo>
                    <a:lnTo>
                      <a:pt x="304800" y="1483860"/>
                    </a:lnTo>
                    <a:lnTo>
                      <a:pt x="412750" y="1414010"/>
                    </a:lnTo>
                    <a:lnTo>
                      <a:pt x="480966" y="1416141"/>
                    </a:lnTo>
                    <a:lnTo>
                      <a:pt x="488912" y="1383474"/>
                    </a:lnTo>
                    <a:lnTo>
                      <a:pt x="384175" y="1306060"/>
                    </a:lnTo>
                    <a:lnTo>
                      <a:pt x="390525" y="1191760"/>
                    </a:lnTo>
                    <a:lnTo>
                      <a:pt x="333375" y="1090160"/>
                    </a:lnTo>
                    <a:lnTo>
                      <a:pt x="358775" y="1039360"/>
                    </a:lnTo>
                    <a:lnTo>
                      <a:pt x="339725" y="1007610"/>
                    </a:lnTo>
                    <a:lnTo>
                      <a:pt x="377825" y="880610"/>
                    </a:lnTo>
                    <a:lnTo>
                      <a:pt x="415925" y="804410"/>
                    </a:lnTo>
                    <a:lnTo>
                      <a:pt x="528322" y="783974"/>
                    </a:lnTo>
                    <a:lnTo>
                      <a:pt x="536575" y="744084"/>
                    </a:lnTo>
                    <a:lnTo>
                      <a:pt x="631825" y="728209"/>
                    </a:lnTo>
                    <a:lnTo>
                      <a:pt x="641350" y="677409"/>
                    </a:lnTo>
                    <a:lnTo>
                      <a:pt x="698500" y="623434"/>
                    </a:lnTo>
                    <a:lnTo>
                      <a:pt x="819150" y="598034"/>
                    </a:lnTo>
                    <a:lnTo>
                      <a:pt x="833026" y="600284"/>
                    </a:lnTo>
                    <a:lnTo>
                      <a:pt x="912084" y="6614"/>
                    </a:lnTo>
                    <a:cubicBezTo>
                      <a:pt x="912639" y="2443"/>
                      <a:pt x="916472" y="-488"/>
                      <a:pt x="920643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7FFC9B19-9A61-4D63-93C3-400B7C1533AC}"/>
                  </a:ext>
                </a:extLst>
              </p:cNvPr>
              <p:cNvSpPr/>
              <p:nvPr/>
            </p:nvSpPr>
            <p:spPr>
              <a:xfrm>
                <a:off x="3300255" y="1427374"/>
                <a:ext cx="1277041" cy="3079926"/>
              </a:xfrm>
              <a:custGeom>
                <a:avLst/>
                <a:gdLst>
                  <a:gd name="connsiteX0" fmla="*/ 869921 w 2571750"/>
                  <a:gd name="connsiteY0" fmla="*/ 1450250 h 6202465"/>
                  <a:gd name="connsiteX1" fmla="*/ 854869 w 2571750"/>
                  <a:gd name="connsiteY1" fmla="*/ 1489177 h 6202465"/>
                  <a:gd name="connsiteX2" fmla="*/ 880156 w 2571750"/>
                  <a:gd name="connsiteY2" fmla="*/ 1778406 h 6202465"/>
                  <a:gd name="connsiteX3" fmla="*/ 931923 w 2571750"/>
                  <a:gd name="connsiteY3" fmla="*/ 1729945 h 6202465"/>
                  <a:gd name="connsiteX4" fmla="*/ 995757 w 2571750"/>
                  <a:gd name="connsiteY4" fmla="*/ 1690286 h 6202465"/>
                  <a:gd name="connsiteX5" fmla="*/ 1016895 w 2571750"/>
                  <a:gd name="connsiteY5" fmla="*/ 1683522 h 6202465"/>
                  <a:gd name="connsiteX6" fmla="*/ 1016793 w 2571750"/>
                  <a:gd name="connsiteY6" fmla="*/ 1679678 h 6202465"/>
                  <a:gd name="connsiteX7" fmla="*/ 1042987 w 2571750"/>
                  <a:gd name="connsiteY7" fmla="*/ 1629671 h 6202465"/>
                  <a:gd name="connsiteX8" fmla="*/ 988218 w 2571750"/>
                  <a:gd name="connsiteY8" fmla="*/ 1672534 h 6202465"/>
                  <a:gd name="connsiteX9" fmla="*/ 933450 w 2571750"/>
                  <a:gd name="connsiteY9" fmla="*/ 1665390 h 6202465"/>
                  <a:gd name="connsiteX10" fmla="*/ 947737 w 2571750"/>
                  <a:gd name="connsiteY10" fmla="*/ 1629671 h 6202465"/>
                  <a:gd name="connsiteX11" fmla="*/ 907256 w 2571750"/>
                  <a:gd name="connsiteY11" fmla="*/ 1620146 h 6202465"/>
                  <a:gd name="connsiteX12" fmla="*/ 912019 w 2571750"/>
                  <a:gd name="connsiteY12" fmla="*/ 1596333 h 6202465"/>
                  <a:gd name="connsiteX13" fmla="*/ 928687 w 2571750"/>
                  <a:gd name="connsiteY13" fmla="*/ 1558233 h 6202465"/>
                  <a:gd name="connsiteX14" fmla="*/ 928688 w 2571750"/>
                  <a:gd name="connsiteY14" fmla="*/ 1532040 h 6202465"/>
                  <a:gd name="connsiteX15" fmla="*/ 897731 w 2571750"/>
                  <a:gd name="connsiteY15" fmla="*/ 1482033 h 6202465"/>
                  <a:gd name="connsiteX16" fmla="*/ 1566936 w 2571750"/>
                  <a:gd name="connsiteY16" fmla="*/ 1 h 6202465"/>
                  <a:gd name="connsiteX17" fmla="*/ 1579090 w 2571750"/>
                  <a:gd name="connsiteY17" fmla="*/ 5223 h 6202465"/>
                  <a:gd name="connsiteX18" fmla="*/ 1591152 w 2571750"/>
                  <a:gd name="connsiteY18" fmla="*/ 17601 h 6202465"/>
                  <a:gd name="connsiteX19" fmla="*/ 1590834 w 2571750"/>
                  <a:gd name="connsiteY19" fmla="*/ 42041 h 6202465"/>
                  <a:gd name="connsiteX20" fmla="*/ 1116995 w 2571750"/>
                  <a:gd name="connsiteY20" fmla="*/ 503716 h 6202465"/>
                  <a:gd name="connsiteX21" fmla="*/ 1121569 w 2571750"/>
                  <a:gd name="connsiteY21" fmla="*/ 512864 h 6202465"/>
                  <a:gd name="connsiteX22" fmla="*/ 1097755 w 2571750"/>
                  <a:gd name="connsiteY22" fmla="*/ 617639 h 6202465"/>
                  <a:gd name="connsiteX23" fmla="*/ 1100137 w 2571750"/>
                  <a:gd name="connsiteY23" fmla="*/ 693840 h 6202465"/>
                  <a:gd name="connsiteX24" fmla="*/ 1040606 w 2571750"/>
                  <a:gd name="connsiteY24" fmla="*/ 800995 h 6202465"/>
                  <a:gd name="connsiteX25" fmla="*/ 957351 w 2571750"/>
                  <a:gd name="connsiteY25" fmla="*/ 1164595 h 6202465"/>
                  <a:gd name="connsiteX26" fmla="*/ 1031080 w 2571750"/>
                  <a:gd name="connsiteY26" fmla="*/ 1122464 h 6202465"/>
                  <a:gd name="connsiteX27" fmla="*/ 1090613 w 2571750"/>
                  <a:gd name="connsiteY27" fmla="*/ 1117702 h 6202465"/>
                  <a:gd name="connsiteX28" fmla="*/ 1119188 w 2571750"/>
                  <a:gd name="connsiteY28" fmla="*/ 1129609 h 6202465"/>
                  <a:gd name="connsiteX29" fmla="*/ 1190624 w 2571750"/>
                  <a:gd name="connsiteY29" fmla="*/ 1117702 h 6202465"/>
                  <a:gd name="connsiteX30" fmla="*/ 1245394 w 2571750"/>
                  <a:gd name="connsiteY30" fmla="*/ 1122464 h 6202465"/>
                  <a:gd name="connsiteX31" fmla="*/ 1278731 w 2571750"/>
                  <a:gd name="connsiteY31" fmla="*/ 1136752 h 6202465"/>
                  <a:gd name="connsiteX32" fmla="*/ 1314449 w 2571750"/>
                  <a:gd name="connsiteY32" fmla="*/ 1170089 h 6202465"/>
                  <a:gd name="connsiteX33" fmla="*/ 1338263 w 2571750"/>
                  <a:gd name="connsiteY33" fmla="*/ 1215333 h 6202465"/>
                  <a:gd name="connsiteX34" fmla="*/ 1352550 w 2571750"/>
                  <a:gd name="connsiteY34" fmla="*/ 1291533 h 6202465"/>
                  <a:gd name="connsiteX35" fmla="*/ 1362074 w 2571750"/>
                  <a:gd name="connsiteY35" fmla="*/ 1329634 h 6202465"/>
                  <a:gd name="connsiteX36" fmla="*/ 1426369 w 2571750"/>
                  <a:gd name="connsiteY36" fmla="*/ 1367733 h 6202465"/>
                  <a:gd name="connsiteX37" fmla="*/ 1409700 w 2571750"/>
                  <a:gd name="connsiteY37" fmla="*/ 1417739 h 6202465"/>
                  <a:gd name="connsiteX38" fmla="*/ 1433513 w 2571750"/>
                  <a:gd name="connsiteY38" fmla="*/ 1465365 h 6202465"/>
                  <a:gd name="connsiteX39" fmla="*/ 1478756 w 2571750"/>
                  <a:gd name="connsiteY39" fmla="*/ 1558234 h 6202465"/>
                  <a:gd name="connsiteX40" fmla="*/ 1471613 w 2571750"/>
                  <a:gd name="connsiteY40" fmla="*/ 1624909 h 6202465"/>
                  <a:gd name="connsiteX41" fmla="*/ 1438275 w 2571750"/>
                  <a:gd name="connsiteY41" fmla="*/ 1648720 h 6202465"/>
                  <a:gd name="connsiteX42" fmla="*/ 1397793 w 2571750"/>
                  <a:gd name="connsiteY42" fmla="*/ 1651103 h 6202465"/>
                  <a:gd name="connsiteX43" fmla="*/ 1399834 w 2571750"/>
                  <a:gd name="connsiteY43" fmla="*/ 1674905 h 6202465"/>
                  <a:gd name="connsiteX44" fmla="*/ 1984830 w 2571750"/>
                  <a:gd name="connsiteY44" fmla="*/ 1724222 h 6202465"/>
                  <a:gd name="connsiteX45" fmla="*/ 1984662 w 2571750"/>
                  <a:gd name="connsiteY45" fmla="*/ 1726198 h 6202465"/>
                  <a:gd name="connsiteX46" fmla="*/ 2079302 w 2571750"/>
                  <a:gd name="connsiteY46" fmla="*/ 1737876 h 6202465"/>
                  <a:gd name="connsiteX47" fmla="*/ 2180308 w 2571750"/>
                  <a:gd name="connsiteY47" fmla="*/ 1774593 h 6202465"/>
                  <a:gd name="connsiteX48" fmla="*/ 2185988 w 2571750"/>
                  <a:gd name="connsiteY48" fmla="*/ 1753495 h 6202465"/>
                  <a:gd name="connsiteX49" fmla="*/ 2238375 w 2571750"/>
                  <a:gd name="connsiteY49" fmla="*/ 1729684 h 6202465"/>
                  <a:gd name="connsiteX50" fmla="*/ 2195513 w 2571750"/>
                  <a:gd name="connsiteY50" fmla="*/ 1346303 h 6202465"/>
                  <a:gd name="connsiteX51" fmla="*/ 2190750 w 2571750"/>
                  <a:gd name="connsiteY51" fmla="*/ 1212953 h 6202465"/>
                  <a:gd name="connsiteX52" fmla="*/ 2164556 w 2571750"/>
                  <a:gd name="connsiteY52" fmla="*/ 1155802 h 6202465"/>
                  <a:gd name="connsiteX53" fmla="*/ 2177277 w 2571750"/>
                  <a:gd name="connsiteY53" fmla="*/ 1121882 h 6202465"/>
                  <a:gd name="connsiteX54" fmla="*/ 1720819 w 2571750"/>
                  <a:gd name="connsiteY54" fmla="*/ 666399 h 6202465"/>
                  <a:gd name="connsiteX55" fmla="*/ 1720791 w 2571750"/>
                  <a:gd name="connsiteY55" fmla="*/ 641070 h 6202465"/>
                  <a:gd name="connsiteX56" fmla="*/ 1733443 w 2571750"/>
                  <a:gd name="connsiteY56" fmla="*/ 628392 h 6202465"/>
                  <a:gd name="connsiteX57" fmla="*/ 1746102 w 2571750"/>
                  <a:gd name="connsiteY57" fmla="*/ 623134 h 6202465"/>
                  <a:gd name="connsiteX58" fmla="*/ 1758771 w 2571750"/>
                  <a:gd name="connsiteY58" fmla="*/ 628366 h 6202465"/>
                  <a:gd name="connsiteX59" fmla="*/ 2210453 w 2571750"/>
                  <a:gd name="connsiteY59" fmla="*/ 1079080 h 6202465"/>
                  <a:gd name="connsiteX60" fmla="*/ 2221706 w 2571750"/>
                  <a:gd name="connsiteY60" fmla="*/ 1070077 h 6202465"/>
                  <a:gd name="connsiteX61" fmla="*/ 2328863 w 2571750"/>
                  <a:gd name="connsiteY61" fmla="*/ 1122464 h 6202465"/>
                  <a:gd name="connsiteX62" fmla="*/ 2331243 w 2571750"/>
                  <a:gd name="connsiteY62" fmla="*/ 1153421 h 6202465"/>
                  <a:gd name="connsiteX63" fmla="*/ 2317175 w 2571750"/>
                  <a:gd name="connsiteY63" fmla="*/ 1185576 h 6202465"/>
                  <a:gd name="connsiteX64" fmla="*/ 2403474 w 2571750"/>
                  <a:gd name="connsiteY64" fmla="*/ 1271691 h 6202465"/>
                  <a:gd name="connsiteX65" fmla="*/ 2365522 w 2571750"/>
                  <a:gd name="connsiteY65" fmla="*/ 1309724 h 6202465"/>
                  <a:gd name="connsiteX66" fmla="*/ 2296192 w 2571750"/>
                  <a:gd name="connsiteY66" fmla="*/ 1240542 h 6202465"/>
                  <a:gd name="connsiteX67" fmla="*/ 2286000 w 2571750"/>
                  <a:gd name="connsiteY67" fmla="*/ 1267721 h 6202465"/>
                  <a:gd name="connsiteX68" fmla="*/ 2357438 w 2571750"/>
                  <a:gd name="connsiteY68" fmla="*/ 1465364 h 6202465"/>
                  <a:gd name="connsiteX69" fmla="*/ 2438400 w 2571750"/>
                  <a:gd name="connsiteY69" fmla="*/ 1803502 h 6202465"/>
                  <a:gd name="connsiteX70" fmla="*/ 2552700 w 2571750"/>
                  <a:gd name="connsiteY70" fmla="*/ 1927327 h 6202465"/>
                  <a:gd name="connsiteX71" fmla="*/ 2547938 w 2571750"/>
                  <a:gd name="connsiteY71" fmla="*/ 1970189 h 6202465"/>
                  <a:gd name="connsiteX72" fmla="*/ 2477169 w 2571750"/>
                  <a:gd name="connsiteY72" fmla="*/ 2078931 h 6202465"/>
                  <a:gd name="connsiteX73" fmla="*/ 2490038 w 2571750"/>
                  <a:gd name="connsiteY73" fmla="*/ 2101662 h 6202465"/>
                  <a:gd name="connsiteX74" fmla="*/ 2571750 w 2571750"/>
                  <a:gd name="connsiteY74" fmla="*/ 2477396 h 6202465"/>
                  <a:gd name="connsiteX75" fmla="*/ 1955006 w 2571750"/>
                  <a:gd name="connsiteY75" fmla="*/ 3232253 h 6202465"/>
                  <a:gd name="connsiteX76" fmla="*/ 1941914 w 2571750"/>
                  <a:gd name="connsiteY76" fmla="*/ 3230639 h 6202465"/>
                  <a:gd name="connsiteX77" fmla="*/ 1941338 w 2571750"/>
                  <a:gd name="connsiteY77" fmla="*/ 3237468 h 6202465"/>
                  <a:gd name="connsiteX78" fmla="*/ 1660969 w 2571750"/>
                  <a:gd name="connsiteY78" fmla="*/ 3213832 h 6202465"/>
                  <a:gd name="connsiteX79" fmla="*/ 1689100 w 2571750"/>
                  <a:gd name="connsiteY79" fmla="*/ 3354490 h 6202465"/>
                  <a:gd name="connsiteX80" fmla="*/ 1644650 w 2571750"/>
                  <a:gd name="connsiteY80" fmla="*/ 3767239 h 6202465"/>
                  <a:gd name="connsiteX81" fmla="*/ 1631950 w 2571750"/>
                  <a:gd name="connsiteY81" fmla="*/ 4072040 h 6202465"/>
                  <a:gd name="connsiteX82" fmla="*/ 1670050 w 2571750"/>
                  <a:gd name="connsiteY82" fmla="*/ 4199039 h 6202465"/>
                  <a:gd name="connsiteX83" fmla="*/ 1708149 w 2571750"/>
                  <a:gd name="connsiteY83" fmla="*/ 4326040 h 6202465"/>
                  <a:gd name="connsiteX84" fmla="*/ 1727200 w 2571750"/>
                  <a:gd name="connsiteY84" fmla="*/ 4580040 h 6202465"/>
                  <a:gd name="connsiteX85" fmla="*/ 1720850 w 2571750"/>
                  <a:gd name="connsiteY85" fmla="*/ 4738790 h 6202465"/>
                  <a:gd name="connsiteX86" fmla="*/ 1710688 w 2571750"/>
                  <a:gd name="connsiteY86" fmla="*/ 4750458 h 6202465"/>
                  <a:gd name="connsiteX87" fmla="*/ 1714500 w 2571750"/>
                  <a:gd name="connsiteY87" fmla="*/ 4751490 h 6202465"/>
                  <a:gd name="connsiteX88" fmla="*/ 1644650 w 2571750"/>
                  <a:gd name="connsiteY88" fmla="*/ 5005490 h 6202465"/>
                  <a:gd name="connsiteX89" fmla="*/ 1590675 w 2571750"/>
                  <a:gd name="connsiteY89" fmla="*/ 5364265 h 6202465"/>
                  <a:gd name="connsiteX90" fmla="*/ 1524000 w 2571750"/>
                  <a:gd name="connsiteY90" fmla="*/ 5373790 h 6202465"/>
                  <a:gd name="connsiteX91" fmla="*/ 1501775 w 2571750"/>
                  <a:gd name="connsiteY91" fmla="*/ 5459515 h 6202465"/>
                  <a:gd name="connsiteX92" fmla="*/ 1489074 w 2571750"/>
                  <a:gd name="connsiteY92" fmla="*/ 5523014 h 6202465"/>
                  <a:gd name="connsiteX93" fmla="*/ 1495425 w 2571750"/>
                  <a:gd name="connsiteY93" fmla="*/ 5576990 h 6202465"/>
                  <a:gd name="connsiteX94" fmla="*/ 1511300 w 2571750"/>
                  <a:gd name="connsiteY94" fmla="*/ 5716689 h 6202465"/>
                  <a:gd name="connsiteX95" fmla="*/ 1498600 w 2571750"/>
                  <a:gd name="connsiteY95" fmla="*/ 5786540 h 6202465"/>
                  <a:gd name="connsiteX96" fmla="*/ 1504950 w 2571750"/>
                  <a:gd name="connsiteY96" fmla="*/ 5821465 h 6202465"/>
                  <a:gd name="connsiteX97" fmla="*/ 1492249 w 2571750"/>
                  <a:gd name="connsiteY97" fmla="*/ 5853215 h 6202465"/>
                  <a:gd name="connsiteX98" fmla="*/ 1476374 w 2571750"/>
                  <a:gd name="connsiteY98" fmla="*/ 5954815 h 6202465"/>
                  <a:gd name="connsiteX99" fmla="*/ 1450975 w 2571750"/>
                  <a:gd name="connsiteY99" fmla="*/ 6027840 h 6202465"/>
                  <a:gd name="connsiteX100" fmla="*/ 1441450 w 2571750"/>
                  <a:gd name="connsiteY100" fmla="*/ 6031015 h 6202465"/>
                  <a:gd name="connsiteX101" fmla="*/ 1419225 w 2571750"/>
                  <a:gd name="connsiteY101" fmla="*/ 6050064 h 6202465"/>
                  <a:gd name="connsiteX102" fmla="*/ 1352550 w 2571750"/>
                  <a:gd name="connsiteY102" fmla="*/ 6043715 h 6202465"/>
                  <a:gd name="connsiteX103" fmla="*/ 1298575 w 2571750"/>
                  <a:gd name="connsiteY103" fmla="*/ 6024664 h 6202465"/>
                  <a:gd name="connsiteX104" fmla="*/ 1260475 w 2571750"/>
                  <a:gd name="connsiteY104" fmla="*/ 6005614 h 6202465"/>
                  <a:gd name="connsiteX105" fmla="*/ 1225550 w 2571750"/>
                  <a:gd name="connsiteY105" fmla="*/ 5938940 h 6202465"/>
                  <a:gd name="connsiteX106" fmla="*/ 1247775 w 2571750"/>
                  <a:gd name="connsiteY106" fmla="*/ 5830990 h 6202465"/>
                  <a:gd name="connsiteX107" fmla="*/ 1231899 w 2571750"/>
                  <a:gd name="connsiteY107" fmla="*/ 5783365 h 6202465"/>
                  <a:gd name="connsiteX108" fmla="*/ 1241424 w 2571750"/>
                  <a:gd name="connsiteY108" fmla="*/ 5757965 h 6202465"/>
                  <a:gd name="connsiteX109" fmla="*/ 1257300 w 2571750"/>
                  <a:gd name="connsiteY109" fmla="*/ 5745265 h 6202465"/>
                  <a:gd name="connsiteX110" fmla="*/ 1260474 w 2571750"/>
                  <a:gd name="connsiteY110" fmla="*/ 5624615 h 6202465"/>
                  <a:gd name="connsiteX111" fmla="*/ 1222374 w 2571750"/>
                  <a:gd name="connsiteY111" fmla="*/ 5684940 h 6202465"/>
                  <a:gd name="connsiteX112" fmla="*/ 1095374 w 2571750"/>
                  <a:gd name="connsiteY112" fmla="*/ 5726214 h 6202465"/>
                  <a:gd name="connsiteX113" fmla="*/ 1069975 w 2571750"/>
                  <a:gd name="connsiteY113" fmla="*/ 5799240 h 6202465"/>
                  <a:gd name="connsiteX114" fmla="*/ 1047750 w 2571750"/>
                  <a:gd name="connsiteY114" fmla="*/ 5954815 h 6202465"/>
                  <a:gd name="connsiteX115" fmla="*/ 1073150 w 2571750"/>
                  <a:gd name="connsiteY115" fmla="*/ 5989740 h 6202465"/>
                  <a:gd name="connsiteX116" fmla="*/ 1098549 w 2571750"/>
                  <a:gd name="connsiteY116" fmla="*/ 6046890 h 6202465"/>
                  <a:gd name="connsiteX117" fmla="*/ 1073149 w 2571750"/>
                  <a:gd name="connsiteY117" fmla="*/ 6094515 h 6202465"/>
                  <a:gd name="connsiteX118" fmla="*/ 1041400 w 2571750"/>
                  <a:gd name="connsiteY118" fmla="*/ 6161189 h 6202465"/>
                  <a:gd name="connsiteX119" fmla="*/ 984250 w 2571750"/>
                  <a:gd name="connsiteY119" fmla="*/ 6199290 h 6202465"/>
                  <a:gd name="connsiteX120" fmla="*/ 927099 w 2571750"/>
                  <a:gd name="connsiteY120" fmla="*/ 6202465 h 6202465"/>
                  <a:gd name="connsiteX121" fmla="*/ 774700 w 2571750"/>
                  <a:gd name="connsiteY121" fmla="*/ 6199290 h 6202465"/>
                  <a:gd name="connsiteX122" fmla="*/ 685800 w 2571750"/>
                  <a:gd name="connsiteY122" fmla="*/ 6177064 h 6202465"/>
                  <a:gd name="connsiteX123" fmla="*/ 682625 w 2571750"/>
                  <a:gd name="connsiteY123" fmla="*/ 6138965 h 6202465"/>
                  <a:gd name="connsiteX124" fmla="*/ 733425 w 2571750"/>
                  <a:gd name="connsiteY124" fmla="*/ 6091340 h 6202465"/>
                  <a:gd name="connsiteX125" fmla="*/ 781050 w 2571750"/>
                  <a:gd name="connsiteY125" fmla="*/ 6062765 h 6202465"/>
                  <a:gd name="connsiteX126" fmla="*/ 781050 w 2571750"/>
                  <a:gd name="connsiteY126" fmla="*/ 6046890 h 6202465"/>
                  <a:gd name="connsiteX127" fmla="*/ 787400 w 2571750"/>
                  <a:gd name="connsiteY127" fmla="*/ 6031015 h 6202465"/>
                  <a:gd name="connsiteX128" fmla="*/ 825500 w 2571750"/>
                  <a:gd name="connsiteY128" fmla="*/ 6031015 h 6202465"/>
                  <a:gd name="connsiteX129" fmla="*/ 866775 w 2571750"/>
                  <a:gd name="connsiteY129" fmla="*/ 5948465 h 6202465"/>
                  <a:gd name="connsiteX130" fmla="*/ 885825 w 2571750"/>
                  <a:gd name="connsiteY130" fmla="*/ 5811940 h 6202465"/>
                  <a:gd name="connsiteX131" fmla="*/ 866774 w 2571750"/>
                  <a:gd name="connsiteY131" fmla="*/ 5726214 h 6202465"/>
                  <a:gd name="connsiteX132" fmla="*/ 831850 w 2571750"/>
                  <a:gd name="connsiteY132" fmla="*/ 5726215 h 6202465"/>
                  <a:gd name="connsiteX133" fmla="*/ 777874 w 2571750"/>
                  <a:gd name="connsiteY133" fmla="*/ 5376965 h 6202465"/>
                  <a:gd name="connsiteX134" fmla="*/ 708024 w 2571750"/>
                  <a:gd name="connsiteY134" fmla="*/ 5100740 h 6202465"/>
                  <a:gd name="connsiteX135" fmla="*/ 736600 w 2571750"/>
                  <a:gd name="connsiteY135" fmla="*/ 4881665 h 6202465"/>
                  <a:gd name="connsiteX136" fmla="*/ 733550 w 2571750"/>
                  <a:gd name="connsiteY136" fmla="*/ 4680419 h 6202465"/>
                  <a:gd name="connsiteX137" fmla="*/ 723899 w 2571750"/>
                  <a:gd name="connsiteY137" fmla="*/ 4681640 h 6202465"/>
                  <a:gd name="connsiteX138" fmla="*/ 679450 w 2571750"/>
                  <a:gd name="connsiteY138" fmla="*/ 4503840 h 6202465"/>
                  <a:gd name="connsiteX139" fmla="*/ 628650 w 2571750"/>
                  <a:gd name="connsiteY139" fmla="*/ 4319690 h 6202465"/>
                  <a:gd name="connsiteX140" fmla="*/ 660400 w 2571750"/>
                  <a:gd name="connsiteY140" fmla="*/ 4211740 h 6202465"/>
                  <a:gd name="connsiteX141" fmla="*/ 615950 w 2571750"/>
                  <a:gd name="connsiteY141" fmla="*/ 4027590 h 6202465"/>
                  <a:gd name="connsiteX142" fmla="*/ 584200 w 2571750"/>
                  <a:gd name="connsiteY142" fmla="*/ 3919640 h 6202465"/>
                  <a:gd name="connsiteX143" fmla="*/ 577849 w 2571750"/>
                  <a:gd name="connsiteY143" fmla="*/ 3729140 h 6202465"/>
                  <a:gd name="connsiteX144" fmla="*/ 577850 w 2571750"/>
                  <a:gd name="connsiteY144" fmla="*/ 3481490 h 6202465"/>
                  <a:gd name="connsiteX145" fmla="*/ 622300 w 2571750"/>
                  <a:gd name="connsiteY145" fmla="*/ 3221139 h 6202465"/>
                  <a:gd name="connsiteX146" fmla="*/ 622299 w 2571750"/>
                  <a:gd name="connsiteY146" fmla="*/ 2916340 h 6202465"/>
                  <a:gd name="connsiteX147" fmla="*/ 520700 w 2571750"/>
                  <a:gd name="connsiteY147" fmla="*/ 2979840 h 6202465"/>
                  <a:gd name="connsiteX148" fmla="*/ 469900 w 2571750"/>
                  <a:gd name="connsiteY148" fmla="*/ 2954440 h 6202465"/>
                  <a:gd name="connsiteX149" fmla="*/ 0 w 2571750"/>
                  <a:gd name="connsiteY149" fmla="*/ 2814740 h 6202465"/>
                  <a:gd name="connsiteX150" fmla="*/ 12699 w 2571750"/>
                  <a:gd name="connsiteY150" fmla="*/ 2738540 h 6202465"/>
                  <a:gd name="connsiteX151" fmla="*/ 209550 w 2571750"/>
                  <a:gd name="connsiteY151" fmla="*/ 2548039 h 6202465"/>
                  <a:gd name="connsiteX152" fmla="*/ 342899 w 2571750"/>
                  <a:gd name="connsiteY152" fmla="*/ 2376590 h 6202465"/>
                  <a:gd name="connsiteX153" fmla="*/ 368300 w 2571750"/>
                  <a:gd name="connsiteY153" fmla="*/ 2236889 h 6202465"/>
                  <a:gd name="connsiteX154" fmla="*/ 273049 w 2571750"/>
                  <a:gd name="connsiteY154" fmla="*/ 2078139 h 6202465"/>
                  <a:gd name="connsiteX155" fmla="*/ 279400 w 2571750"/>
                  <a:gd name="connsiteY155" fmla="*/ 1976540 h 6202465"/>
                  <a:gd name="connsiteX156" fmla="*/ 549483 w 2571750"/>
                  <a:gd name="connsiteY156" fmla="*/ 2024555 h 6202465"/>
                  <a:gd name="connsiteX157" fmla="*/ 552450 w 2571750"/>
                  <a:gd name="connsiteY157" fmla="*/ 2005909 h 6202465"/>
                  <a:gd name="connsiteX158" fmla="*/ 526256 w 2571750"/>
                  <a:gd name="connsiteY158" fmla="*/ 1834458 h 6202465"/>
                  <a:gd name="connsiteX159" fmla="*/ 526255 w 2571750"/>
                  <a:gd name="connsiteY159" fmla="*/ 1717777 h 6202465"/>
                  <a:gd name="connsiteX160" fmla="*/ 592931 w 2571750"/>
                  <a:gd name="connsiteY160" fmla="*/ 1655864 h 6202465"/>
                  <a:gd name="connsiteX161" fmla="*/ 633413 w 2571750"/>
                  <a:gd name="connsiteY161" fmla="*/ 1474889 h 6202465"/>
                  <a:gd name="connsiteX162" fmla="*/ 728662 w 2571750"/>
                  <a:gd name="connsiteY162" fmla="*/ 1236764 h 6202465"/>
                  <a:gd name="connsiteX163" fmla="*/ 857249 w 2571750"/>
                  <a:gd name="connsiteY163" fmla="*/ 936727 h 6202465"/>
                  <a:gd name="connsiteX164" fmla="*/ 869155 w 2571750"/>
                  <a:gd name="connsiteY164" fmla="*/ 846239 h 6202465"/>
                  <a:gd name="connsiteX165" fmla="*/ 825366 w 2571750"/>
                  <a:gd name="connsiteY165" fmla="*/ 787854 h 6202465"/>
                  <a:gd name="connsiteX166" fmla="*/ 816769 w 2571750"/>
                  <a:gd name="connsiteY166" fmla="*/ 796232 h 6202465"/>
                  <a:gd name="connsiteX167" fmla="*/ 780584 w 2571750"/>
                  <a:gd name="connsiteY167" fmla="*/ 759095 h 6202465"/>
                  <a:gd name="connsiteX168" fmla="*/ 805486 w 2571750"/>
                  <a:gd name="connsiteY168" fmla="*/ 734833 h 6202465"/>
                  <a:gd name="connsiteX169" fmla="*/ 800100 w 2571750"/>
                  <a:gd name="connsiteY169" fmla="*/ 705746 h 6202465"/>
                  <a:gd name="connsiteX170" fmla="*/ 812006 w 2571750"/>
                  <a:gd name="connsiteY170" fmla="*/ 653359 h 6202465"/>
                  <a:gd name="connsiteX171" fmla="*/ 847725 w 2571750"/>
                  <a:gd name="connsiteY171" fmla="*/ 646214 h 6202465"/>
                  <a:gd name="connsiteX172" fmla="*/ 873919 w 2571750"/>
                  <a:gd name="connsiteY172" fmla="*/ 593827 h 6202465"/>
                  <a:gd name="connsiteX173" fmla="*/ 902493 w 2571750"/>
                  <a:gd name="connsiteY173" fmla="*/ 574777 h 6202465"/>
                  <a:gd name="connsiteX174" fmla="*/ 916781 w 2571750"/>
                  <a:gd name="connsiteY174" fmla="*/ 508103 h 6202465"/>
                  <a:gd name="connsiteX175" fmla="*/ 947738 w 2571750"/>
                  <a:gd name="connsiteY175" fmla="*/ 508102 h 6202465"/>
                  <a:gd name="connsiteX176" fmla="*/ 995362 w 2571750"/>
                  <a:gd name="connsiteY176" fmla="*/ 529533 h 6202465"/>
                  <a:gd name="connsiteX177" fmla="*/ 1026319 w 2571750"/>
                  <a:gd name="connsiteY177" fmla="*/ 417614 h 6202465"/>
                  <a:gd name="connsiteX178" fmla="*/ 1054893 w 2571750"/>
                  <a:gd name="connsiteY178" fmla="*/ 412852 h 6202465"/>
                  <a:gd name="connsiteX179" fmla="*/ 1062038 w 2571750"/>
                  <a:gd name="connsiteY179" fmla="*/ 427139 h 6202465"/>
                  <a:gd name="connsiteX180" fmla="*/ 1090612 w 2571750"/>
                  <a:gd name="connsiteY180" fmla="*/ 450953 h 6202465"/>
                  <a:gd name="connsiteX181" fmla="*/ 1092656 w 2571750"/>
                  <a:gd name="connsiteY181" fmla="*/ 455037 h 6202465"/>
                  <a:gd name="connsiteX182" fmla="*/ 1554651 w 2571750"/>
                  <a:gd name="connsiteY182" fmla="*/ 4904 h 6202465"/>
                  <a:gd name="connsiteX183" fmla="*/ 1566936 w 2571750"/>
                  <a:gd name="connsiteY183" fmla="*/ 1 h 62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2571750" h="6202465">
                    <a:moveTo>
                      <a:pt x="869921" y="1450250"/>
                    </a:moveTo>
                    <a:lnTo>
                      <a:pt x="854869" y="1489177"/>
                    </a:lnTo>
                    <a:lnTo>
                      <a:pt x="880156" y="1778406"/>
                    </a:lnTo>
                    <a:lnTo>
                      <a:pt x="931923" y="1729945"/>
                    </a:lnTo>
                    <a:cubicBezTo>
                      <a:pt x="952698" y="1713820"/>
                      <a:pt x="974046" y="1700508"/>
                      <a:pt x="995757" y="1690286"/>
                    </a:cubicBezTo>
                    <a:lnTo>
                      <a:pt x="1016895" y="1683522"/>
                    </a:lnTo>
                    <a:lnTo>
                      <a:pt x="1016793" y="1679678"/>
                    </a:lnTo>
                    <a:lnTo>
                      <a:pt x="1042987" y="1629671"/>
                    </a:lnTo>
                    <a:lnTo>
                      <a:pt x="988218" y="1672534"/>
                    </a:lnTo>
                    <a:lnTo>
                      <a:pt x="933450" y="1665390"/>
                    </a:lnTo>
                    <a:lnTo>
                      <a:pt x="947737" y="1629671"/>
                    </a:lnTo>
                    <a:lnTo>
                      <a:pt x="907256" y="1620146"/>
                    </a:lnTo>
                    <a:lnTo>
                      <a:pt x="912019" y="1596333"/>
                    </a:lnTo>
                    <a:lnTo>
                      <a:pt x="928687" y="1558233"/>
                    </a:lnTo>
                    <a:lnTo>
                      <a:pt x="928688" y="1532040"/>
                    </a:lnTo>
                    <a:lnTo>
                      <a:pt x="897731" y="1482033"/>
                    </a:lnTo>
                    <a:close/>
                    <a:moveTo>
                      <a:pt x="1566936" y="1"/>
                    </a:moveTo>
                    <a:cubicBezTo>
                      <a:pt x="1571359" y="59"/>
                      <a:pt x="1575760" y="1804"/>
                      <a:pt x="1579090" y="5223"/>
                    </a:cubicBezTo>
                    <a:lnTo>
                      <a:pt x="1591152" y="17601"/>
                    </a:lnTo>
                    <a:cubicBezTo>
                      <a:pt x="1597813" y="24438"/>
                      <a:pt x="1597671" y="35380"/>
                      <a:pt x="1590834" y="42041"/>
                    </a:cubicBezTo>
                    <a:lnTo>
                      <a:pt x="1116995" y="503716"/>
                    </a:lnTo>
                    <a:lnTo>
                      <a:pt x="1121569" y="512864"/>
                    </a:lnTo>
                    <a:lnTo>
                      <a:pt x="1097755" y="617639"/>
                    </a:lnTo>
                    <a:lnTo>
                      <a:pt x="1100137" y="693840"/>
                    </a:lnTo>
                    <a:lnTo>
                      <a:pt x="1040606" y="800995"/>
                    </a:lnTo>
                    <a:lnTo>
                      <a:pt x="957351" y="1164595"/>
                    </a:lnTo>
                    <a:lnTo>
                      <a:pt x="1031080" y="1122464"/>
                    </a:lnTo>
                    <a:lnTo>
                      <a:pt x="1090613" y="1117702"/>
                    </a:lnTo>
                    <a:lnTo>
                      <a:pt x="1119188" y="1129609"/>
                    </a:lnTo>
                    <a:lnTo>
                      <a:pt x="1190624" y="1117702"/>
                    </a:lnTo>
                    <a:lnTo>
                      <a:pt x="1245394" y="1122464"/>
                    </a:lnTo>
                    <a:lnTo>
                      <a:pt x="1278731" y="1136752"/>
                    </a:lnTo>
                    <a:lnTo>
                      <a:pt x="1314449" y="1170089"/>
                    </a:lnTo>
                    <a:lnTo>
                      <a:pt x="1338263" y="1215333"/>
                    </a:lnTo>
                    <a:lnTo>
                      <a:pt x="1352550" y="1291533"/>
                    </a:lnTo>
                    <a:lnTo>
                      <a:pt x="1362074" y="1329634"/>
                    </a:lnTo>
                    <a:lnTo>
                      <a:pt x="1426369" y="1367733"/>
                    </a:lnTo>
                    <a:lnTo>
                      <a:pt x="1409700" y="1417739"/>
                    </a:lnTo>
                    <a:lnTo>
                      <a:pt x="1433513" y="1465365"/>
                    </a:lnTo>
                    <a:lnTo>
                      <a:pt x="1478756" y="1558234"/>
                    </a:lnTo>
                    <a:lnTo>
                      <a:pt x="1471613" y="1624909"/>
                    </a:lnTo>
                    <a:lnTo>
                      <a:pt x="1438275" y="1648720"/>
                    </a:lnTo>
                    <a:lnTo>
                      <a:pt x="1397793" y="1651103"/>
                    </a:lnTo>
                    <a:lnTo>
                      <a:pt x="1399834" y="1674905"/>
                    </a:lnTo>
                    <a:lnTo>
                      <a:pt x="1984830" y="1724222"/>
                    </a:lnTo>
                    <a:lnTo>
                      <a:pt x="1984662" y="1726198"/>
                    </a:lnTo>
                    <a:lnTo>
                      <a:pt x="2079302" y="1737876"/>
                    </a:lnTo>
                    <a:lnTo>
                      <a:pt x="2180308" y="1774593"/>
                    </a:lnTo>
                    <a:lnTo>
                      <a:pt x="2185988" y="1753495"/>
                    </a:lnTo>
                    <a:lnTo>
                      <a:pt x="2238375" y="1729684"/>
                    </a:lnTo>
                    <a:lnTo>
                      <a:pt x="2195513" y="1346303"/>
                    </a:lnTo>
                    <a:lnTo>
                      <a:pt x="2190750" y="1212953"/>
                    </a:lnTo>
                    <a:lnTo>
                      <a:pt x="2164556" y="1155802"/>
                    </a:lnTo>
                    <a:lnTo>
                      <a:pt x="2177277" y="1121882"/>
                    </a:lnTo>
                    <a:lnTo>
                      <a:pt x="1720819" y="666399"/>
                    </a:lnTo>
                    <a:cubicBezTo>
                      <a:pt x="1713817" y="659414"/>
                      <a:pt x="1713805" y="648073"/>
                      <a:pt x="1720791" y="641070"/>
                    </a:cubicBezTo>
                    <a:lnTo>
                      <a:pt x="1733443" y="628392"/>
                    </a:lnTo>
                    <a:cubicBezTo>
                      <a:pt x="1736936" y="624892"/>
                      <a:pt x="1741518" y="623138"/>
                      <a:pt x="1746102" y="623134"/>
                    </a:cubicBezTo>
                    <a:cubicBezTo>
                      <a:pt x="1750685" y="623129"/>
                      <a:pt x="1755271" y="624873"/>
                      <a:pt x="1758771" y="628366"/>
                    </a:cubicBezTo>
                    <a:lnTo>
                      <a:pt x="2210453" y="1079080"/>
                    </a:lnTo>
                    <a:lnTo>
                      <a:pt x="2221706" y="1070077"/>
                    </a:lnTo>
                    <a:lnTo>
                      <a:pt x="2328863" y="1122464"/>
                    </a:lnTo>
                    <a:lnTo>
                      <a:pt x="2331243" y="1153421"/>
                    </a:lnTo>
                    <a:lnTo>
                      <a:pt x="2317175" y="1185576"/>
                    </a:lnTo>
                    <a:lnTo>
                      <a:pt x="2403474" y="1271691"/>
                    </a:lnTo>
                    <a:lnTo>
                      <a:pt x="2365522" y="1309724"/>
                    </a:lnTo>
                    <a:lnTo>
                      <a:pt x="2296192" y="1240542"/>
                    </a:lnTo>
                    <a:lnTo>
                      <a:pt x="2286000" y="1267721"/>
                    </a:lnTo>
                    <a:lnTo>
                      <a:pt x="2357438" y="1465364"/>
                    </a:lnTo>
                    <a:lnTo>
                      <a:pt x="2438400" y="1803502"/>
                    </a:lnTo>
                    <a:lnTo>
                      <a:pt x="2552700" y="1927327"/>
                    </a:lnTo>
                    <a:lnTo>
                      <a:pt x="2547938" y="1970189"/>
                    </a:lnTo>
                    <a:lnTo>
                      <a:pt x="2477169" y="2078931"/>
                    </a:lnTo>
                    <a:lnTo>
                      <a:pt x="2490038" y="2101662"/>
                    </a:lnTo>
                    <a:cubicBezTo>
                      <a:pt x="2542020" y="2212307"/>
                      <a:pt x="2571750" y="2340603"/>
                      <a:pt x="2571750" y="2477396"/>
                    </a:cubicBezTo>
                    <a:cubicBezTo>
                      <a:pt x="2571750" y="2894293"/>
                      <a:pt x="2295623" y="3232253"/>
                      <a:pt x="1955006" y="3232253"/>
                    </a:cubicBezTo>
                    <a:lnTo>
                      <a:pt x="1941914" y="3230639"/>
                    </a:lnTo>
                    <a:lnTo>
                      <a:pt x="1941338" y="3237468"/>
                    </a:lnTo>
                    <a:lnTo>
                      <a:pt x="1660969" y="3213832"/>
                    </a:lnTo>
                    <a:lnTo>
                      <a:pt x="1689100" y="3354490"/>
                    </a:lnTo>
                    <a:lnTo>
                      <a:pt x="1644650" y="3767239"/>
                    </a:lnTo>
                    <a:lnTo>
                      <a:pt x="1631950" y="4072040"/>
                    </a:lnTo>
                    <a:lnTo>
                      <a:pt x="1670050" y="4199039"/>
                    </a:lnTo>
                    <a:lnTo>
                      <a:pt x="1708149" y="4326040"/>
                    </a:lnTo>
                    <a:lnTo>
                      <a:pt x="1727200" y="4580040"/>
                    </a:lnTo>
                    <a:lnTo>
                      <a:pt x="1720850" y="4738790"/>
                    </a:lnTo>
                    <a:lnTo>
                      <a:pt x="1710688" y="4750458"/>
                    </a:lnTo>
                    <a:lnTo>
                      <a:pt x="1714500" y="4751490"/>
                    </a:lnTo>
                    <a:lnTo>
                      <a:pt x="1644650" y="5005490"/>
                    </a:lnTo>
                    <a:lnTo>
                      <a:pt x="1590675" y="5364265"/>
                    </a:lnTo>
                    <a:lnTo>
                      <a:pt x="1524000" y="5373790"/>
                    </a:lnTo>
                    <a:lnTo>
                      <a:pt x="1501775" y="5459515"/>
                    </a:lnTo>
                    <a:lnTo>
                      <a:pt x="1489074" y="5523014"/>
                    </a:lnTo>
                    <a:lnTo>
                      <a:pt x="1495425" y="5576990"/>
                    </a:lnTo>
                    <a:lnTo>
                      <a:pt x="1511300" y="5716689"/>
                    </a:lnTo>
                    <a:lnTo>
                      <a:pt x="1498600" y="5786540"/>
                    </a:lnTo>
                    <a:lnTo>
                      <a:pt x="1504950" y="5821465"/>
                    </a:lnTo>
                    <a:lnTo>
                      <a:pt x="1492249" y="5853215"/>
                    </a:lnTo>
                    <a:lnTo>
                      <a:pt x="1476374" y="5954815"/>
                    </a:lnTo>
                    <a:lnTo>
                      <a:pt x="1450975" y="6027840"/>
                    </a:lnTo>
                    <a:cubicBezTo>
                      <a:pt x="1450975" y="6027840"/>
                      <a:pt x="1444192" y="6029096"/>
                      <a:pt x="1441450" y="6031015"/>
                    </a:cubicBezTo>
                    <a:cubicBezTo>
                      <a:pt x="1433456" y="6036610"/>
                      <a:pt x="1426633" y="6043714"/>
                      <a:pt x="1419225" y="6050064"/>
                    </a:cubicBezTo>
                    <a:lnTo>
                      <a:pt x="1352550" y="6043715"/>
                    </a:lnTo>
                    <a:lnTo>
                      <a:pt x="1298575" y="6024664"/>
                    </a:lnTo>
                    <a:lnTo>
                      <a:pt x="1260475" y="6005614"/>
                    </a:lnTo>
                    <a:lnTo>
                      <a:pt x="1225550" y="5938940"/>
                    </a:lnTo>
                    <a:lnTo>
                      <a:pt x="1247775" y="5830990"/>
                    </a:lnTo>
                    <a:lnTo>
                      <a:pt x="1231899" y="5783365"/>
                    </a:lnTo>
                    <a:lnTo>
                      <a:pt x="1241424" y="5757965"/>
                    </a:lnTo>
                    <a:lnTo>
                      <a:pt x="1257300" y="5745265"/>
                    </a:lnTo>
                    <a:cubicBezTo>
                      <a:pt x="1258358" y="5705047"/>
                      <a:pt x="1259417" y="5664831"/>
                      <a:pt x="1260474" y="5624615"/>
                    </a:cubicBezTo>
                    <a:lnTo>
                      <a:pt x="1222374" y="5684940"/>
                    </a:lnTo>
                    <a:lnTo>
                      <a:pt x="1095374" y="5726214"/>
                    </a:lnTo>
                    <a:lnTo>
                      <a:pt x="1069975" y="5799240"/>
                    </a:lnTo>
                    <a:lnTo>
                      <a:pt x="1047750" y="5954815"/>
                    </a:lnTo>
                    <a:lnTo>
                      <a:pt x="1073150" y="5989740"/>
                    </a:lnTo>
                    <a:lnTo>
                      <a:pt x="1098549" y="6046890"/>
                    </a:lnTo>
                    <a:lnTo>
                      <a:pt x="1073149" y="6094515"/>
                    </a:lnTo>
                    <a:lnTo>
                      <a:pt x="1041400" y="6161189"/>
                    </a:lnTo>
                    <a:lnTo>
                      <a:pt x="984250" y="6199290"/>
                    </a:lnTo>
                    <a:lnTo>
                      <a:pt x="927099" y="6202465"/>
                    </a:lnTo>
                    <a:lnTo>
                      <a:pt x="774700" y="6199290"/>
                    </a:lnTo>
                    <a:lnTo>
                      <a:pt x="685800" y="6177064"/>
                    </a:lnTo>
                    <a:lnTo>
                      <a:pt x="682625" y="6138965"/>
                    </a:lnTo>
                    <a:lnTo>
                      <a:pt x="733425" y="6091340"/>
                    </a:lnTo>
                    <a:lnTo>
                      <a:pt x="781050" y="6062765"/>
                    </a:lnTo>
                    <a:lnTo>
                      <a:pt x="781050" y="6046890"/>
                    </a:lnTo>
                    <a:lnTo>
                      <a:pt x="787400" y="6031015"/>
                    </a:lnTo>
                    <a:lnTo>
                      <a:pt x="825500" y="6031015"/>
                    </a:lnTo>
                    <a:lnTo>
                      <a:pt x="866775" y="5948465"/>
                    </a:lnTo>
                    <a:lnTo>
                      <a:pt x="885825" y="5811940"/>
                    </a:lnTo>
                    <a:lnTo>
                      <a:pt x="866774" y="5726214"/>
                    </a:lnTo>
                    <a:lnTo>
                      <a:pt x="831850" y="5726215"/>
                    </a:lnTo>
                    <a:lnTo>
                      <a:pt x="777874" y="5376965"/>
                    </a:lnTo>
                    <a:lnTo>
                      <a:pt x="708024" y="5100740"/>
                    </a:lnTo>
                    <a:lnTo>
                      <a:pt x="736600" y="4881665"/>
                    </a:lnTo>
                    <a:lnTo>
                      <a:pt x="733550" y="4680419"/>
                    </a:lnTo>
                    <a:lnTo>
                      <a:pt x="723899" y="4681640"/>
                    </a:lnTo>
                    <a:lnTo>
                      <a:pt x="679450" y="4503840"/>
                    </a:lnTo>
                    <a:lnTo>
                      <a:pt x="628650" y="4319690"/>
                    </a:lnTo>
                    <a:lnTo>
                      <a:pt x="660400" y="4211740"/>
                    </a:lnTo>
                    <a:lnTo>
                      <a:pt x="615950" y="4027590"/>
                    </a:lnTo>
                    <a:lnTo>
                      <a:pt x="584200" y="3919640"/>
                    </a:lnTo>
                    <a:lnTo>
                      <a:pt x="577849" y="3729140"/>
                    </a:lnTo>
                    <a:lnTo>
                      <a:pt x="577850" y="3481490"/>
                    </a:lnTo>
                    <a:lnTo>
                      <a:pt x="622300" y="3221139"/>
                    </a:lnTo>
                    <a:lnTo>
                      <a:pt x="622299" y="2916340"/>
                    </a:lnTo>
                    <a:lnTo>
                      <a:pt x="520700" y="2979840"/>
                    </a:lnTo>
                    <a:lnTo>
                      <a:pt x="469900" y="2954440"/>
                    </a:lnTo>
                    <a:lnTo>
                      <a:pt x="0" y="2814740"/>
                    </a:lnTo>
                    <a:lnTo>
                      <a:pt x="12699" y="2738540"/>
                    </a:lnTo>
                    <a:lnTo>
                      <a:pt x="209550" y="2548039"/>
                    </a:lnTo>
                    <a:lnTo>
                      <a:pt x="342899" y="2376590"/>
                    </a:lnTo>
                    <a:lnTo>
                      <a:pt x="368300" y="2236889"/>
                    </a:lnTo>
                    <a:lnTo>
                      <a:pt x="273049" y="2078139"/>
                    </a:lnTo>
                    <a:lnTo>
                      <a:pt x="279400" y="1976540"/>
                    </a:lnTo>
                    <a:lnTo>
                      <a:pt x="549483" y="2024555"/>
                    </a:lnTo>
                    <a:lnTo>
                      <a:pt x="552450" y="2005909"/>
                    </a:lnTo>
                    <a:lnTo>
                      <a:pt x="526256" y="1834458"/>
                    </a:lnTo>
                    <a:lnTo>
                      <a:pt x="526255" y="1717777"/>
                    </a:lnTo>
                    <a:lnTo>
                      <a:pt x="592931" y="1655864"/>
                    </a:lnTo>
                    <a:lnTo>
                      <a:pt x="633413" y="1474889"/>
                    </a:lnTo>
                    <a:lnTo>
                      <a:pt x="728662" y="1236764"/>
                    </a:lnTo>
                    <a:lnTo>
                      <a:pt x="857249" y="936727"/>
                    </a:lnTo>
                    <a:lnTo>
                      <a:pt x="869155" y="846239"/>
                    </a:lnTo>
                    <a:lnTo>
                      <a:pt x="825366" y="787854"/>
                    </a:lnTo>
                    <a:lnTo>
                      <a:pt x="816769" y="796232"/>
                    </a:lnTo>
                    <a:lnTo>
                      <a:pt x="780584" y="759095"/>
                    </a:lnTo>
                    <a:lnTo>
                      <a:pt x="805486" y="734833"/>
                    </a:lnTo>
                    <a:lnTo>
                      <a:pt x="800100" y="705746"/>
                    </a:lnTo>
                    <a:lnTo>
                      <a:pt x="812006" y="653359"/>
                    </a:lnTo>
                    <a:lnTo>
                      <a:pt x="847725" y="646214"/>
                    </a:lnTo>
                    <a:lnTo>
                      <a:pt x="873919" y="593827"/>
                    </a:lnTo>
                    <a:lnTo>
                      <a:pt x="902493" y="574777"/>
                    </a:lnTo>
                    <a:lnTo>
                      <a:pt x="916781" y="508103"/>
                    </a:lnTo>
                    <a:lnTo>
                      <a:pt x="947738" y="508102"/>
                    </a:lnTo>
                    <a:lnTo>
                      <a:pt x="995362" y="529533"/>
                    </a:lnTo>
                    <a:lnTo>
                      <a:pt x="1026319" y="417614"/>
                    </a:lnTo>
                    <a:lnTo>
                      <a:pt x="1054893" y="412852"/>
                    </a:lnTo>
                    <a:lnTo>
                      <a:pt x="1062038" y="427139"/>
                    </a:lnTo>
                    <a:lnTo>
                      <a:pt x="1090612" y="450953"/>
                    </a:lnTo>
                    <a:lnTo>
                      <a:pt x="1092656" y="455037"/>
                    </a:lnTo>
                    <a:lnTo>
                      <a:pt x="1554651" y="4904"/>
                    </a:lnTo>
                    <a:cubicBezTo>
                      <a:pt x="1558069" y="1574"/>
                      <a:pt x="1562514" y="-56"/>
                      <a:pt x="15669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0985F3E1-A57C-4023-8944-00D1C9779BBF}"/>
                  </a:ext>
                </a:extLst>
              </p:cNvPr>
              <p:cNvSpPr/>
              <p:nvPr/>
            </p:nvSpPr>
            <p:spPr>
              <a:xfrm>
                <a:off x="4409678" y="1987550"/>
                <a:ext cx="1379274" cy="3209925"/>
              </a:xfrm>
              <a:custGeom>
                <a:avLst/>
                <a:gdLst>
                  <a:gd name="connsiteX0" fmla="*/ 920643 w 2668994"/>
                  <a:gd name="connsiteY0" fmla="*/ 67 h 6211434"/>
                  <a:gd name="connsiteX1" fmla="*/ 950855 w 2668994"/>
                  <a:gd name="connsiteY1" fmla="*/ 4090 h 6211434"/>
                  <a:gd name="connsiteX2" fmla="*/ 957403 w 2668994"/>
                  <a:gd name="connsiteY2" fmla="*/ 12649 h 6211434"/>
                  <a:gd name="connsiteX3" fmla="*/ 878174 w 2668994"/>
                  <a:gd name="connsiteY3" fmla="*/ 607605 h 6211434"/>
                  <a:gd name="connsiteX4" fmla="*/ 936625 w 2668994"/>
                  <a:gd name="connsiteY4" fmla="*/ 617084 h 6211434"/>
                  <a:gd name="connsiteX5" fmla="*/ 1035050 w 2668994"/>
                  <a:gd name="connsiteY5" fmla="*/ 705984 h 6211434"/>
                  <a:gd name="connsiteX6" fmla="*/ 1057275 w 2668994"/>
                  <a:gd name="connsiteY6" fmla="*/ 810759 h 6211434"/>
                  <a:gd name="connsiteX7" fmla="*/ 1047750 w 2668994"/>
                  <a:gd name="connsiteY7" fmla="*/ 931409 h 6211434"/>
                  <a:gd name="connsiteX8" fmla="*/ 1012825 w 2668994"/>
                  <a:gd name="connsiteY8" fmla="*/ 1026659 h 6211434"/>
                  <a:gd name="connsiteX9" fmla="*/ 949325 w 2668994"/>
                  <a:gd name="connsiteY9" fmla="*/ 1045709 h 6211434"/>
                  <a:gd name="connsiteX10" fmla="*/ 952500 w 2668994"/>
                  <a:gd name="connsiteY10" fmla="*/ 1080634 h 6211434"/>
                  <a:gd name="connsiteX11" fmla="*/ 984250 w 2668994"/>
                  <a:gd name="connsiteY11" fmla="*/ 1112384 h 6211434"/>
                  <a:gd name="connsiteX12" fmla="*/ 1075779 w 2668994"/>
                  <a:gd name="connsiteY12" fmla="*/ 1241718 h 6211434"/>
                  <a:gd name="connsiteX13" fmla="*/ 1147174 w 2668994"/>
                  <a:gd name="connsiteY13" fmla="*/ 1208456 h 6211434"/>
                  <a:gd name="connsiteX14" fmla="*/ 1269148 w 2668994"/>
                  <a:gd name="connsiteY14" fmla="*/ 1187404 h 6211434"/>
                  <a:gd name="connsiteX15" fmla="*/ 1379766 w 2668994"/>
                  <a:gd name="connsiteY15" fmla="*/ 1201159 h 6211434"/>
                  <a:gd name="connsiteX16" fmla="*/ 1586833 w 2668994"/>
                  <a:gd name="connsiteY16" fmla="*/ 1341654 h 6211434"/>
                  <a:gd name="connsiteX17" fmla="*/ 1592611 w 2668994"/>
                  <a:gd name="connsiteY17" fmla="*/ 1350200 h 6211434"/>
                  <a:gd name="connsiteX18" fmla="*/ 2159000 w 2668994"/>
                  <a:gd name="connsiteY18" fmla="*/ 1491797 h 6211434"/>
                  <a:gd name="connsiteX19" fmla="*/ 2245262 w 2668994"/>
                  <a:gd name="connsiteY19" fmla="*/ 1494009 h 6211434"/>
                  <a:gd name="connsiteX20" fmla="*/ 2222500 w 2668994"/>
                  <a:gd name="connsiteY20" fmla="*/ 1198109 h 6211434"/>
                  <a:gd name="connsiteX21" fmla="*/ 2197100 w 2668994"/>
                  <a:gd name="connsiteY21" fmla="*/ 918709 h 6211434"/>
                  <a:gd name="connsiteX22" fmla="*/ 2152650 w 2668994"/>
                  <a:gd name="connsiteY22" fmla="*/ 839334 h 6211434"/>
                  <a:gd name="connsiteX23" fmla="*/ 2149475 w 2668994"/>
                  <a:gd name="connsiteY23" fmla="*/ 756784 h 6211434"/>
                  <a:gd name="connsiteX24" fmla="*/ 2170587 w 2668994"/>
                  <a:gd name="connsiteY24" fmla="*/ 740364 h 6211434"/>
                  <a:gd name="connsiteX25" fmla="*/ 1774700 w 2668994"/>
                  <a:gd name="connsiteY25" fmla="*/ 215409 h 6211434"/>
                  <a:gd name="connsiteX26" fmla="*/ 1776362 w 2668994"/>
                  <a:gd name="connsiteY26" fmla="*/ 203552 h 6211434"/>
                  <a:gd name="connsiteX27" fmla="*/ 1803397 w 2668994"/>
                  <a:gd name="connsiteY27" fmla="*/ 183164 h 6211434"/>
                  <a:gd name="connsiteX28" fmla="*/ 1815254 w 2668994"/>
                  <a:gd name="connsiteY28" fmla="*/ 184826 h 6211434"/>
                  <a:gd name="connsiteX29" fmla="*/ 2215100 w 2668994"/>
                  <a:gd name="connsiteY29" fmla="*/ 715031 h 6211434"/>
                  <a:gd name="connsiteX30" fmla="*/ 2276475 w 2668994"/>
                  <a:gd name="connsiteY30" fmla="*/ 734559 h 6211434"/>
                  <a:gd name="connsiteX31" fmla="*/ 2308225 w 2668994"/>
                  <a:gd name="connsiteY31" fmla="*/ 756784 h 6211434"/>
                  <a:gd name="connsiteX32" fmla="*/ 2333625 w 2668994"/>
                  <a:gd name="connsiteY32" fmla="*/ 779009 h 6211434"/>
                  <a:gd name="connsiteX33" fmla="*/ 2346325 w 2668994"/>
                  <a:gd name="connsiteY33" fmla="*/ 807584 h 6211434"/>
                  <a:gd name="connsiteX34" fmla="*/ 2333449 w 2668994"/>
                  <a:gd name="connsiteY34" fmla="*/ 871965 h 6211434"/>
                  <a:gd name="connsiteX35" fmla="*/ 2486025 w 2668994"/>
                  <a:gd name="connsiteY35" fmla="*/ 1074284 h 6211434"/>
                  <a:gd name="connsiteX36" fmla="*/ 2445471 w 2668994"/>
                  <a:gd name="connsiteY36" fmla="*/ 1104867 h 6211434"/>
                  <a:gd name="connsiteX37" fmla="*/ 2338820 w 2668994"/>
                  <a:gd name="connsiteY37" fmla="*/ 963445 h 6211434"/>
                  <a:gd name="connsiteX38" fmla="*/ 2447624 w 2668994"/>
                  <a:gd name="connsiteY38" fmla="*/ 1534665 h 6211434"/>
                  <a:gd name="connsiteX39" fmla="*/ 2473325 w 2668994"/>
                  <a:gd name="connsiteY39" fmla="*/ 1544184 h 6211434"/>
                  <a:gd name="connsiteX40" fmla="*/ 2533412 w 2668994"/>
                  <a:gd name="connsiteY40" fmla="*/ 1647533 h 6211434"/>
                  <a:gd name="connsiteX41" fmla="*/ 2566570 w 2668994"/>
                  <a:gd name="connsiteY41" fmla="*/ 1682296 h 6211434"/>
                  <a:gd name="connsiteX42" fmla="*/ 2614506 w 2668994"/>
                  <a:gd name="connsiteY42" fmla="*/ 2469425 h 6211434"/>
                  <a:gd name="connsiteX43" fmla="*/ 1991400 w 2668994"/>
                  <a:gd name="connsiteY43" fmla="*/ 3135606 h 6211434"/>
                  <a:gd name="connsiteX44" fmla="*/ 1984010 w 2668994"/>
                  <a:gd name="connsiteY44" fmla="*/ 3132754 h 6211434"/>
                  <a:gd name="connsiteX45" fmla="*/ 1982787 w 2668994"/>
                  <a:gd name="connsiteY45" fmla="*/ 3134859 h 6211434"/>
                  <a:gd name="connsiteX46" fmla="*/ 1608127 w 2668994"/>
                  <a:gd name="connsiteY46" fmla="*/ 2980108 h 6211434"/>
                  <a:gd name="connsiteX47" fmla="*/ 1692275 w 2668994"/>
                  <a:gd name="connsiteY47" fmla="*/ 3339647 h 6211434"/>
                  <a:gd name="connsiteX48" fmla="*/ 1963738 w 2668994"/>
                  <a:gd name="connsiteY48" fmla="*/ 4354059 h 6211434"/>
                  <a:gd name="connsiteX49" fmla="*/ 1949449 w 2668994"/>
                  <a:gd name="connsiteY49" fmla="*/ 4482646 h 6211434"/>
                  <a:gd name="connsiteX50" fmla="*/ 1744663 w 2668994"/>
                  <a:gd name="connsiteY50" fmla="*/ 5544683 h 6211434"/>
                  <a:gd name="connsiteX51" fmla="*/ 1601788 w 2668994"/>
                  <a:gd name="connsiteY51" fmla="*/ 5544684 h 6211434"/>
                  <a:gd name="connsiteX52" fmla="*/ 1568450 w 2668994"/>
                  <a:gd name="connsiteY52" fmla="*/ 5678034 h 6211434"/>
                  <a:gd name="connsiteX53" fmla="*/ 1573213 w 2668994"/>
                  <a:gd name="connsiteY53" fmla="*/ 5711372 h 6211434"/>
                  <a:gd name="connsiteX54" fmla="*/ 1701800 w 2668994"/>
                  <a:gd name="connsiteY54" fmla="*/ 5839959 h 6211434"/>
                  <a:gd name="connsiteX55" fmla="*/ 1768475 w 2668994"/>
                  <a:gd name="connsiteY55" fmla="*/ 5906634 h 6211434"/>
                  <a:gd name="connsiteX56" fmla="*/ 1797049 w 2668994"/>
                  <a:gd name="connsiteY56" fmla="*/ 6039984 h 6211434"/>
                  <a:gd name="connsiteX57" fmla="*/ 1725613 w 2668994"/>
                  <a:gd name="connsiteY57" fmla="*/ 6116184 h 6211434"/>
                  <a:gd name="connsiteX58" fmla="*/ 1539875 w 2668994"/>
                  <a:gd name="connsiteY58" fmla="*/ 6030459 h 6211434"/>
                  <a:gd name="connsiteX59" fmla="*/ 1363663 w 2668994"/>
                  <a:gd name="connsiteY59" fmla="*/ 5959021 h 6211434"/>
                  <a:gd name="connsiteX60" fmla="*/ 1287462 w 2668994"/>
                  <a:gd name="connsiteY60" fmla="*/ 5816147 h 6211434"/>
                  <a:gd name="connsiteX61" fmla="*/ 1335087 w 2668994"/>
                  <a:gd name="connsiteY61" fmla="*/ 5749472 h 6211434"/>
                  <a:gd name="connsiteX62" fmla="*/ 1358900 w 2668994"/>
                  <a:gd name="connsiteY62" fmla="*/ 5663747 h 6211434"/>
                  <a:gd name="connsiteX63" fmla="*/ 1354138 w 2668994"/>
                  <a:gd name="connsiteY63" fmla="*/ 5630409 h 6211434"/>
                  <a:gd name="connsiteX64" fmla="*/ 892175 w 2668994"/>
                  <a:gd name="connsiteY64" fmla="*/ 5711372 h 6211434"/>
                  <a:gd name="connsiteX65" fmla="*/ 892175 w 2668994"/>
                  <a:gd name="connsiteY65" fmla="*/ 5768522 h 6211434"/>
                  <a:gd name="connsiteX66" fmla="*/ 925513 w 2668994"/>
                  <a:gd name="connsiteY66" fmla="*/ 5830434 h 6211434"/>
                  <a:gd name="connsiteX67" fmla="*/ 930275 w 2668994"/>
                  <a:gd name="connsiteY67" fmla="*/ 5887584 h 6211434"/>
                  <a:gd name="connsiteX68" fmla="*/ 911224 w 2668994"/>
                  <a:gd name="connsiteY68" fmla="*/ 6030459 h 6211434"/>
                  <a:gd name="connsiteX69" fmla="*/ 920750 w 2668994"/>
                  <a:gd name="connsiteY69" fmla="*/ 6097134 h 6211434"/>
                  <a:gd name="connsiteX70" fmla="*/ 915988 w 2668994"/>
                  <a:gd name="connsiteY70" fmla="*/ 6168571 h 6211434"/>
                  <a:gd name="connsiteX71" fmla="*/ 868363 w 2668994"/>
                  <a:gd name="connsiteY71" fmla="*/ 6201908 h 6211434"/>
                  <a:gd name="connsiteX72" fmla="*/ 763587 w 2668994"/>
                  <a:gd name="connsiteY72" fmla="*/ 6206672 h 6211434"/>
                  <a:gd name="connsiteX73" fmla="*/ 649288 w 2668994"/>
                  <a:gd name="connsiteY73" fmla="*/ 6211434 h 6211434"/>
                  <a:gd name="connsiteX74" fmla="*/ 558800 w 2668994"/>
                  <a:gd name="connsiteY74" fmla="*/ 6182859 h 6211434"/>
                  <a:gd name="connsiteX75" fmla="*/ 573087 w 2668994"/>
                  <a:gd name="connsiteY75" fmla="*/ 6106659 h 6211434"/>
                  <a:gd name="connsiteX76" fmla="*/ 630238 w 2668994"/>
                  <a:gd name="connsiteY76" fmla="*/ 6049509 h 6211434"/>
                  <a:gd name="connsiteX77" fmla="*/ 692150 w 2668994"/>
                  <a:gd name="connsiteY77" fmla="*/ 5720896 h 6211434"/>
                  <a:gd name="connsiteX78" fmla="*/ 654050 w 2668994"/>
                  <a:gd name="connsiteY78" fmla="*/ 5663746 h 6211434"/>
                  <a:gd name="connsiteX79" fmla="*/ 658813 w 2668994"/>
                  <a:gd name="connsiteY79" fmla="*/ 5497059 h 6211434"/>
                  <a:gd name="connsiteX80" fmla="*/ 625475 w 2668994"/>
                  <a:gd name="connsiteY80" fmla="*/ 5268459 h 6211434"/>
                  <a:gd name="connsiteX81" fmla="*/ 663575 w 2668994"/>
                  <a:gd name="connsiteY81" fmla="*/ 5073197 h 6211434"/>
                  <a:gd name="connsiteX82" fmla="*/ 658813 w 2668994"/>
                  <a:gd name="connsiteY82" fmla="*/ 4706484 h 6211434"/>
                  <a:gd name="connsiteX83" fmla="*/ 654050 w 2668994"/>
                  <a:gd name="connsiteY83" fmla="*/ 4620759 h 6211434"/>
                  <a:gd name="connsiteX84" fmla="*/ 663575 w 2668994"/>
                  <a:gd name="connsiteY84" fmla="*/ 4549322 h 6211434"/>
                  <a:gd name="connsiteX85" fmla="*/ 687387 w 2668994"/>
                  <a:gd name="connsiteY85" fmla="*/ 4396922 h 6211434"/>
                  <a:gd name="connsiteX86" fmla="*/ 611188 w 2668994"/>
                  <a:gd name="connsiteY86" fmla="*/ 4125459 h 6211434"/>
                  <a:gd name="connsiteX87" fmla="*/ 492125 w 2668994"/>
                  <a:gd name="connsiteY87" fmla="*/ 3582533 h 6211434"/>
                  <a:gd name="connsiteX88" fmla="*/ 496888 w 2668994"/>
                  <a:gd name="connsiteY88" fmla="*/ 3282496 h 6211434"/>
                  <a:gd name="connsiteX89" fmla="*/ 551582 w 2668994"/>
                  <a:gd name="connsiteY89" fmla="*/ 2722940 h 6211434"/>
                  <a:gd name="connsiteX90" fmla="*/ 447675 w 2668994"/>
                  <a:gd name="connsiteY90" fmla="*/ 2757034 h 6211434"/>
                  <a:gd name="connsiteX91" fmla="*/ 355600 w 2668994"/>
                  <a:gd name="connsiteY91" fmla="*/ 2750684 h 6211434"/>
                  <a:gd name="connsiteX92" fmla="*/ 260350 w 2668994"/>
                  <a:gd name="connsiteY92" fmla="*/ 2674484 h 6211434"/>
                  <a:gd name="connsiteX93" fmla="*/ 22225 w 2668994"/>
                  <a:gd name="connsiteY93" fmla="*/ 2690359 h 6211434"/>
                  <a:gd name="connsiteX94" fmla="*/ 0 w 2668994"/>
                  <a:gd name="connsiteY94" fmla="*/ 2652259 h 6211434"/>
                  <a:gd name="connsiteX95" fmla="*/ 92075 w 2668994"/>
                  <a:gd name="connsiteY95" fmla="*/ 2420485 h 6211434"/>
                  <a:gd name="connsiteX96" fmla="*/ 228600 w 2668994"/>
                  <a:gd name="connsiteY96" fmla="*/ 2283959 h 6211434"/>
                  <a:gd name="connsiteX97" fmla="*/ 209550 w 2668994"/>
                  <a:gd name="connsiteY97" fmla="*/ 2144259 h 6211434"/>
                  <a:gd name="connsiteX98" fmla="*/ 263525 w 2668994"/>
                  <a:gd name="connsiteY98" fmla="*/ 1899784 h 6211434"/>
                  <a:gd name="connsiteX99" fmla="*/ 225425 w 2668994"/>
                  <a:gd name="connsiteY99" fmla="*/ 1763260 h 6211434"/>
                  <a:gd name="connsiteX100" fmla="*/ 209550 w 2668994"/>
                  <a:gd name="connsiteY100" fmla="*/ 1687059 h 6211434"/>
                  <a:gd name="connsiteX101" fmla="*/ 225425 w 2668994"/>
                  <a:gd name="connsiteY101" fmla="*/ 1594984 h 6211434"/>
                  <a:gd name="connsiteX102" fmla="*/ 254000 w 2668994"/>
                  <a:gd name="connsiteY102" fmla="*/ 1534659 h 6211434"/>
                  <a:gd name="connsiteX103" fmla="*/ 304800 w 2668994"/>
                  <a:gd name="connsiteY103" fmla="*/ 1483860 h 6211434"/>
                  <a:gd name="connsiteX104" fmla="*/ 412750 w 2668994"/>
                  <a:gd name="connsiteY104" fmla="*/ 1414010 h 6211434"/>
                  <a:gd name="connsiteX105" fmla="*/ 480966 w 2668994"/>
                  <a:gd name="connsiteY105" fmla="*/ 1416141 h 6211434"/>
                  <a:gd name="connsiteX106" fmla="*/ 488912 w 2668994"/>
                  <a:gd name="connsiteY106" fmla="*/ 1383474 h 6211434"/>
                  <a:gd name="connsiteX107" fmla="*/ 384175 w 2668994"/>
                  <a:gd name="connsiteY107" fmla="*/ 1306060 h 6211434"/>
                  <a:gd name="connsiteX108" fmla="*/ 390525 w 2668994"/>
                  <a:gd name="connsiteY108" fmla="*/ 1191760 h 6211434"/>
                  <a:gd name="connsiteX109" fmla="*/ 333375 w 2668994"/>
                  <a:gd name="connsiteY109" fmla="*/ 1090160 h 6211434"/>
                  <a:gd name="connsiteX110" fmla="*/ 358775 w 2668994"/>
                  <a:gd name="connsiteY110" fmla="*/ 1039360 h 6211434"/>
                  <a:gd name="connsiteX111" fmla="*/ 339725 w 2668994"/>
                  <a:gd name="connsiteY111" fmla="*/ 1007610 h 6211434"/>
                  <a:gd name="connsiteX112" fmla="*/ 377825 w 2668994"/>
                  <a:gd name="connsiteY112" fmla="*/ 880610 h 6211434"/>
                  <a:gd name="connsiteX113" fmla="*/ 415925 w 2668994"/>
                  <a:gd name="connsiteY113" fmla="*/ 804410 h 6211434"/>
                  <a:gd name="connsiteX114" fmla="*/ 528322 w 2668994"/>
                  <a:gd name="connsiteY114" fmla="*/ 783974 h 6211434"/>
                  <a:gd name="connsiteX115" fmla="*/ 536575 w 2668994"/>
                  <a:gd name="connsiteY115" fmla="*/ 744084 h 6211434"/>
                  <a:gd name="connsiteX116" fmla="*/ 631825 w 2668994"/>
                  <a:gd name="connsiteY116" fmla="*/ 728209 h 6211434"/>
                  <a:gd name="connsiteX117" fmla="*/ 641350 w 2668994"/>
                  <a:gd name="connsiteY117" fmla="*/ 677409 h 6211434"/>
                  <a:gd name="connsiteX118" fmla="*/ 698500 w 2668994"/>
                  <a:gd name="connsiteY118" fmla="*/ 623434 h 6211434"/>
                  <a:gd name="connsiteX119" fmla="*/ 819150 w 2668994"/>
                  <a:gd name="connsiteY119" fmla="*/ 598034 h 6211434"/>
                  <a:gd name="connsiteX120" fmla="*/ 833026 w 2668994"/>
                  <a:gd name="connsiteY120" fmla="*/ 600284 h 6211434"/>
                  <a:gd name="connsiteX121" fmla="*/ 912084 w 2668994"/>
                  <a:gd name="connsiteY121" fmla="*/ 6614 h 6211434"/>
                  <a:gd name="connsiteX122" fmla="*/ 920643 w 2668994"/>
                  <a:gd name="connsiteY122" fmla="*/ 67 h 6211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2668994" h="6211434">
                    <a:moveTo>
                      <a:pt x="920643" y="67"/>
                    </a:moveTo>
                    <a:lnTo>
                      <a:pt x="950855" y="4090"/>
                    </a:lnTo>
                    <a:cubicBezTo>
                      <a:pt x="955027" y="4646"/>
                      <a:pt x="957958" y="8478"/>
                      <a:pt x="957403" y="12649"/>
                    </a:cubicBezTo>
                    <a:lnTo>
                      <a:pt x="878174" y="607605"/>
                    </a:lnTo>
                    <a:lnTo>
                      <a:pt x="936625" y="617084"/>
                    </a:lnTo>
                    <a:lnTo>
                      <a:pt x="1035050" y="705984"/>
                    </a:lnTo>
                    <a:lnTo>
                      <a:pt x="1057275" y="810759"/>
                    </a:lnTo>
                    <a:lnTo>
                      <a:pt x="1047750" y="931409"/>
                    </a:lnTo>
                    <a:lnTo>
                      <a:pt x="1012825" y="1026659"/>
                    </a:lnTo>
                    <a:lnTo>
                      <a:pt x="949325" y="1045709"/>
                    </a:lnTo>
                    <a:lnTo>
                      <a:pt x="952500" y="1080634"/>
                    </a:lnTo>
                    <a:lnTo>
                      <a:pt x="984250" y="1112384"/>
                    </a:lnTo>
                    <a:lnTo>
                      <a:pt x="1075779" y="1241718"/>
                    </a:lnTo>
                    <a:lnTo>
                      <a:pt x="1147174" y="1208456"/>
                    </a:lnTo>
                    <a:cubicBezTo>
                      <a:pt x="1187587" y="1195507"/>
                      <a:pt x="1228463" y="1188305"/>
                      <a:pt x="1269148" y="1187404"/>
                    </a:cubicBezTo>
                    <a:cubicBezTo>
                      <a:pt x="1306346" y="1186580"/>
                      <a:pt x="1343385" y="1191024"/>
                      <a:pt x="1379766" y="1201159"/>
                    </a:cubicBezTo>
                    <a:cubicBezTo>
                      <a:pt x="1461625" y="1223964"/>
                      <a:pt x="1531435" y="1273151"/>
                      <a:pt x="1586833" y="1341654"/>
                    </a:cubicBezTo>
                    <a:lnTo>
                      <a:pt x="1592611" y="1350200"/>
                    </a:lnTo>
                    <a:lnTo>
                      <a:pt x="2159000" y="1491797"/>
                    </a:lnTo>
                    <a:lnTo>
                      <a:pt x="2245262" y="1494009"/>
                    </a:lnTo>
                    <a:lnTo>
                      <a:pt x="2222500" y="1198109"/>
                    </a:lnTo>
                    <a:lnTo>
                      <a:pt x="2197100" y="918709"/>
                    </a:lnTo>
                    <a:lnTo>
                      <a:pt x="2152650" y="839334"/>
                    </a:lnTo>
                    <a:lnTo>
                      <a:pt x="2149475" y="756784"/>
                    </a:lnTo>
                    <a:lnTo>
                      <a:pt x="2170587" y="740364"/>
                    </a:lnTo>
                    <a:lnTo>
                      <a:pt x="1774700" y="215409"/>
                    </a:lnTo>
                    <a:cubicBezTo>
                      <a:pt x="1771884" y="211676"/>
                      <a:pt x="1772628" y="206368"/>
                      <a:pt x="1776362" y="203552"/>
                    </a:cubicBezTo>
                    <a:lnTo>
                      <a:pt x="1803397" y="183164"/>
                    </a:lnTo>
                    <a:cubicBezTo>
                      <a:pt x="1807130" y="180349"/>
                      <a:pt x="1812438" y="181093"/>
                      <a:pt x="1815254" y="184826"/>
                    </a:cubicBezTo>
                    <a:lnTo>
                      <a:pt x="2215100" y="715031"/>
                    </a:lnTo>
                    <a:lnTo>
                      <a:pt x="2276475" y="734559"/>
                    </a:lnTo>
                    <a:lnTo>
                      <a:pt x="2308225" y="756784"/>
                    </a:lnTo>
                    <a:lnTo>
                      <a:pt x="2333625" y="779009"/>
                    </a:lnTo>
                    <a:lnTo>
                      <a:pt x="2346325" y="807584"/>
                    </a:lnTo>
                    <a:lnTo>
                      <a:pt x="2333449" y="871965"/>
                    </a:lnTo>
                    <a:lnTo>
                      <a:pt x="2486025" y="1074284"/>
                    </a:lnTo>
                    <a:lnTo>
                      <a:pt x="2445471" y="1104867"/>
                    </a:lnTo>
                    <a:lnTo>
                      <a:pt x="2338820" y="963445"/>
                    </a:lnTo>
                    <a:lnTo>
                      <a:pt x="2447624" y="1534665"/>
                    </a:lnTo>
                    <a:lnTo>
                      <a:pt x="2473325" y="1544184"/>
                    </a:lnTo>
                    <a:lnTo>
                      <a:pt x="2533412" y="1647533"/>
                    </a:lnTo>
                    <a:lnTo>
                      <a:pt x="2566570" y="1682296"/>
                    </a:lnTo>
                    <a:cubicBezTo>
                      <a:pt x="2679335" y="1841195"/>
                      <a:pt x="2704431" y="2146633"/>
                      <a:pt x="2614506" y="2469425"/>
                    </a:cubicBezTo>
                    <a:cubicBezTo>
                      <a:pt x="2494607" y="2899814"/>
                      <a:pt x="2215632" y="3198073"/>
                      <a:pt x="1991400" y="3135606"/>
                    </a:cubicBezTo>
                    <a:lnTo>
                      <a:pt x="1984010" y="3132754"/>
                    </a:lnTo>
                    <a:lnTo>
                      <a:pt x="1982787" y="3134859"/>
                    </a:lnTo>
                    <a:lnTo>
                      <a:pt x="1608127" y="2980108"/>
                    </a:lnTo>
                    <a:lnTo>
                      <a:pt x="1692275" y="3339647"/>
                    </a:lnTo>
                    <a:lnTo>
                      <a:pt x="1963738" y="4354059"/>
                    </a:lnTo>
                    <a:lnTo>
                      <a:pt x="1949449" y="4482646"/>
                    </a:lnTo>
                    <a:lnTo>
                      <a:pt x="1744663" y="5544683"/>
                    </a:lnTo>
                    <a:lnTo>
                      <a:pt x="1601788" y="5544684"/>
                    </a:lnTo>
                    <a:lnTo>
                      <a:pt x="1568450" y="5678034"/>
                    </a:lnTo>
                    <a:lnTo>
                      <a:pt x="1573213" y="5711372"/>
                    </a:lnTo>
                    <a:lnTo>
                      <a:pt x="1701800" y="5839959"/>
                    </a:lnTo>
                    <a:lnTo>
                      <a:pt x="1768475" y="5906634"/>
                    </a:lnTo>
                    <a:lnTo>
                      <a:pt x="1797049" y="6039984"/>
                    </a:lnTo>
                    <a:lnTo>
                      <a:pt x="1725613" y="6116184"/>
                    </a:lnTo>
                    <a:lnTo>
                      <a:pt x="1539875" y="6030459"/>
                    </a:lnTo>
                    <a:lnTo>
                      <a:pt x="1363663" y="5959021"/>
                    </a:lnTo>
                    <a:lnTo>
                      <a:pt x="1287462" y="5816147"/>
                    </a:lnTo>
                    <a:lnTo>
                      <a:pt x="1335087" y="5749472"/>
                    </a:lnTo>
                    <a:lnTo>
                      <a:pt x="1358900" y="5663747"/>
                    </a:lnTo>
                    <a:lnTo>
                      <a:pt x="1354138" y="5630409"/>
                    </a:lnTo>
                    <a:lnTo>
                      <a:pt x="892175" y="5711372"/>
                    </a:lnTo>
                    <a:lnTo>
                      <a:pt x="892175" y="5768522"/>
                    </a:lnTo>
                    <a:lnTo>
                      <a:pt x="925513" y="5830434"/>
                    </a:lnTo>
                    <a:lnTo>
                      <a:pt x="930275" y="5887584"/>
                    </a:lnTo>
                    <a:lnTo>
                      <a:pt x="911224" y="6030459"/>
                    </a:lnTo>
                    <a:lnTo>
                      <a:pt x="920750" y="6097134"/>
                    </a:lnTo>
                    <a:lnTo>
                      <a:pt x="915988" y="6168571"/>
                    </a:lnTo>
                    <a:lnTo>
                      <a:pt x="868363" y="6201908"/>
                    </a:lnTo>
                    <a:lnTo>
                      <a:pt x="763587" y="6206672"/>
                    </a:lnTo>
                    <a:lnTo>
                      <a:pt x="649288" y="6211434"/>
                    </a:lnTo>
                    <a:lnTo>
                      <a:pt x="558800" y="6182859"/>
                    </a:lnTo>
                    <a:lnTo>
                      <a:pt x="573087" y="6106659"/>
                    </a:lnTo>
                    <a:lnTo>
                      <a:pt x="630238" y="6049509"/>
                    </a:lnTo>
                    <a:lnTo>
                      <a:pt x="692150" y="5720896"/>
                    </a:lnTo>
                    <a:lnTo>
                      <a:pt x="654050" y="5663746"/>
                    </a:lnTo>
                    <a:lnTo>
                      <a:pt x="658813" y="5497059"/>
                    </a:lnTo>
                    <a:lnTo>
                      <a:pt x="625475" y="5268459"/>
                    </a:lnTo>
                    <a:lnTo>
                      <a:pt x="663575" y="5073197"/>
                    </a:lnTo>
                    <a:cubicBezTo>
                      <a:pt x="661988" y="4950959"/>
                      <a:pt x="660400" y="4828722"/>
                      <a:pt x="658813" y="4706484"/>
                    </a:cubicBezTo>
                    <a:lnTo>
                      <a:pt x="654050" y="4620759"/>
                    </a:lnTo>
                    <a:lnTo>
                      <a:pt x="663575" y="4549322"/>
                    </a:lnTo>
                    <a:lnTo>
                      <a:pt x="687387" y="4396922"/>
                    </a:lnTo>
                    <a:lnTo>
                      <a:pt x="611188" y="4125459"/>
                    </a:lnTo>
                    <a:lnTo>
                      <a:pt x="492125" y="3582533"/>
                    </a:lnTo>
                    <a:cubicBezTo>
                      <a:pt x="493713" y="3482522"/>
                      <a:pt x="495300" y="3382509"/>
                      <a:pt x="496888" y="3282496"/>
                    </a:cubicBezTo>
                    <a:lnTo>
                      <a:pt x="551582" y="2722940"/>
                    </a:lnTo>
                    <a:lnTo>
                      <a:pt x="447675" y="2757034"/>
                    </a:lnTo>
                    <a:lnTo>
                      <a:pt x="355600" y="2750684"/>
                    </a:lnTo>
                    <a:lnTo>
                      <a:pt x="260350" y="2674484"/>
                    </a:lnTo>
                    <a:lnTo>
                      <a:pt x="22225" y="2690359"/>
                    </a:lnTo>
                    <a:lnTo>
                      <a:pt x="0" y="2652259"/>
                    </a:lnTo>
                    <a:lnTo>
                      <a:pt x="92075" y="2420485"/>
                    </a:lnTo>
                    <a:lnTo>
                      <a:pt x="228600" y="2283959"/>
                    </a:lnTo>
                    <a:lnTo>
                      <a:pt x="209550" y="2144259"/>
                    </a:lnTo>
                    <a:lnTo>
                      <a:pt x="263525" y="1899784"/>
                    </a:lnTo>
                    <a:lnTo>
                      <a:pt x="225425" y="1763260"/>
                    </a:lnTo>
                    <a:lnTo>
                      <a:pt x="209550" y="1687059"/>
                    </a:lnTo>
                    <a:lnTo>
                      <a:pt x="225425" y="1594984"/>
                    </a:lnTo>
                    <a:lnTo>
                      <a:pt x="254000" y="1534659"/>
                    </a:lnTo>
                    <a:lnTo>
                      <a:pt x="304800" y="1483860"/>
                    </a:lnTo>
                    <a:lnTo>
                      <a:pt x="412750" y="1414010"/>
                    </a:lnTo>
                    <a:lnTo>
                      <a:pt x="480966" y="1416141"/>
                    </a:lnTo>
                    <a:lnTo>
                      <a:pt x="488912" y="1383474"/>
                    </a:lnTo>
                    <a:lnTo>
                      <a:pt x="384175" y="1306060"/>
                    </a:lnTo>
                    <a:lnTo>
                      <a:pt x="390525" y="1191760"/>
                    </a:lnTo>
                    <a:lnTo>
                      <a:pt x="333375" y="1090160"/>
                    </a:lnTo>
                    <a:lnTo>
                      <a:pt x="358775" y="1039360"/>
                    </a:lnTo>
                    <a:lnTo>
                      <a:pt x="339725" y="1007610"/>
                    </a:lnTo>
                    <a:lnTo>
                      <a:pt x="377825" y="880610"/>
                    </a:lnTo>
                    <a:lnTo>
                      <a:pt x="415925" y="804410"/>
                    </a:lnTo>
                    <a:lnTo>
                      <a:pt x="528322" y="783974"/>
                    </a:lnTo>
                    <a:lnTo>
                      <a:pt x="536575" y="744084"/>
                    </a:lnTo>
                    <a:lnTo>
                      <a:pt x="631825" y="728209"/>
                    </a:lnTo>
                    <a:lnTo>
                      <a:pt x="641350" y="677409"/>
                    </a:lnTo>
                    <a:lnTo>
                      <a:pt x="698500" y="623434"/>
                    </a:lnTo>
                    <a:lnTo>
                      <a:pt x="819150" y="598034"/>
                    </a:lnTo>
                    <a:lnTo>
                      <a:pt x="833026" y="600284"/>
                    </a:lnTo>
                    <a:lnTo>
                      <a:pt x="912084" y="6614"/>
                    </a:lnTo>
                    <a:cubicBezTo>
                      <a:pt x="912639" y="2443"/>
                      <a:pt x="916472" y="-488"/>
                      <a:pt x="920643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F950269D-DDB2-42AE-A518-DD75A6AAA823}"/>
                  </a:ext>
                </a:extLst>
              </p:cNvPr>
              <p:cNvSpPr/>
              <p:nvPr/>
            </p:nvSpPr>
            <p:spPr>
              <a:xfrm>
                <a:off x="5554353" y="2162599"/>
                <a:ext cx="1567730" cy="3781001"/>
              </a:xfrm>
              <a:custGeom>
                <a:avLst/>
                <a:gdLst>
                  <a:gd name="connsiteX0" fmla="*/ 869921 w 2571750"/>
                  <a:gd name="connsiteY0" fmla="*/ 1450250 h 6202465"/>
                  <a:gd name="connsiteX1" fmla="*/ 854869 w 2571750"/>
                  <a:gd name="connsiteY1" fmla="*/ 1489177 h 6202465"/>
                  <a:gd name="connsiteX2" fmla="*/ 880156 w 2571750"/>
                  <a:gd name="connsiteY2" fmla="*/ 1778406 h 6202465"/>
                  <a:gd name="connsiteX3" fmla="*/ 931923 w 2571750"/>
                  <a:gd name="connsiteY3" fmla="*/ 1729945 h 6202465"/>
                  <a:gd name="connsiteX4" fmla="*/ 995757 w 2571750"/>
                  <a:gd name="connsiteY4" fmla="*/ 1690286 h 6202465"/>
                  <a:gd name="connsiteX5" fmla="*/ 1016895 w 2571750"/>
                  <a:gd name="connsiteY5" fmla="*/ 1683522 h 6202465"/>
                  <a:gd name="connsiteX6" fmla="*/ 1016793 w 2571750"/>
                  <a:gd name="connsiteY6" fmla="*/ 1679678 h 6202465"/>
                  <a:gd name="connsiteX7" fmla="*/ 1042987 w 2571750"/>
                  <a:gd name="connsiteY7" fmla="*/ 1629671 h 6202465"/>
                  <a:gd name="connsiteX8" fmla="*/ 988218 w 2571750"/>
                  <a:gd name="connsiteY8" fmla="*/ 1672534 h 6202465"/>
                  <a:gd name="connsiteX9" fmla="*/ 933450 w 2571750"/>
                  <a:gd name="connsiteY9" fmla="*/ 1665390 h 6202465"/>
                  <a:gd name="connsiteX10" fmla="*/ 947737 w 2571750"/>
                  <a:gd name="connsiteY10" fmla="*/ 1629671 h 6202465"/>
                  <a:gd name="connsiteX11" fmla="*/ 907256 w 2571750"/>
                  <a:gd name="connsiteY11" fmla="*/ 1620146 h 6202465"/>
                  <a:gd name="connsiteX12" fmla="*/ 912019 w 2571750"/>
                  <a:gd name="connsiteY12" fmla="*/ 1596333 h 6202465"/>
                  <a:gd name="connsiteX13" fmla="*/ 928687 w 2571750"/>
                  <a:gd name="connsiteY13" fmla="*/ 1558233 h 6202465"/>
                  <a:gd name="connsiteX14" fmla="*/ 928688 w 2571750"/>
                  <a:gd name="connsiteY14" fmla="*/ 1532040 h 6202465"/>
                  <a:gd name="connsiteX15" fmla="*/ 897731 w 2571750"/>
                  <a:gd name="connsiteY15" fmla="*/ 1482033 h 6202465"/>
                  <a:gd name="connsiteX16" fmla="*/ 1566936 w 2571750"/>
                  <a:gd name="connsiteY16" fmla="*/ 1 h 6202465"/>
                  <a:gd name="connsiteX17" fmla="*/ 1579090 w 2571750"/>
                  <a:gd name="connsiteY17" fmla="*/ 5223 h 6202465"/>
                  <a:gd name="connsiteX18" fmla="*/ 1591152 w 2571750"/>
                  <a:gd name="connsiteY18" fmla="*/ 17601 h 6202465"/>
                  <a:gd name="connsiteX19" fmla="*/ 1590834 w 2571750"/>
                  <a:gd name="connsiteY19" fmla="*/ 42041 h 6202465"/>
                  <a:gd name="connsiteX20" fmla="*/ 1116995 w 2571750"/>
                  <a:gd name="connsiteY20" fmla="*/ 503716 h 6202465"/>
                  <a:gd name="connsiteX21" fmla="*/ 1121569 w 2571750"/>
                  <a:gd name="connsiteY21" fmla="*/ 512864 h 6202465"/>
                  <a:gd name="connsiteX22" fmla="*/ 1097755 w 2571750"/>
                  <a:gd name="connsiteY22" fmla="*/ 617639 h 6202465"/>
                  <a:gd name="connsiteX23" fmla="*/ 1100137 w 2571750"/>
                  <a:gd name="connsiteY23" fmla="*/ 693840 h 6202465"/>
                  <a:gd name="connsiteX24" fmla="*/ 1040606 w 2571750"/>
                  <a:gd name="connsiteY24" fmla="*/ 800995 h 6202465"/>
                  <a:gd name="connsiteX25" fmla="*/ 957351 w 2571750"/>
                  <a:gd name="connsiteY25" fmla="*/ 1164595 h 6202465"/>
                  <a:gd name="connsiteX26" fmla="*/ 1031080 w 2571750"/>
                  <a:gd name="connsiteY26" fmla="*/ 1122464 h 6202465"/>
                  <a:gd name="connsiteX27" fmla="*/ 1090613 w 2571750"/>
                  <a:gd name="connsiteY27" fmla="*/ 1117702 h 6202465"/>
                  <a:gd name="connsiteX28" fmla="*/ 1119188 w 2571750"/>
                  <a:gd name="connsiteY28" fmla="*/ 1129609 h 6202465"/>
                  <a:gd name="connsiteX29" fmla="*/ 1190624 w 2571750"/>
                  <a:gd name="connsiteY29" fmla="*/ 1117702 h 6202465"/>
                  <a:gd name="connsiteX30" fmla="*/ 1245394 w 2571750"/>
                  <a:gd name="connsiteY30" fmla="*/ 1122464 h 6202465"/>
                  <a:gd name="connsiteX31" fmla="*/ 1278731 w 2571750"/>
                  <a:gd name="connsiteY31" fmla="*/ 1136752 h 6202465"/>
                  <a:gd name="connsiteX32" fmla="*/ 1314449 w 2571750"/>
                  <a:gd name="connsiteY32" fmla="*/ 1170089 h 6202465"/>
                  <a:gd name="connsiteX33" fmla="*/ 1338263 w 2571750"/>
                  <a:gd name="connsiteY33" fmla="*/ 1215333 h 6202465"/>
                  <a:gd name="connsiteX34" fmla="*/ 1352550 w 2571750"/>
                  <a:gd name="connsiteY34" fmla="*/ 1291533 h 6202465"/>
                  <a:gd name="connsiteX35" fmla="*/ 1362074 w 2571750"/>
                  <a:gd name="connsiteY35" fmla="*/ 1329634 h 6202465"/>
                  <a:gd name="connsiteX36" fmla="*/ 1426369 w 2571750"/>
                  <a:gd name="connsiteY36" fmla="*/ 1367733 h 6202465"/>
                  <a:gd name="connsiteX37" fmla="*/ 1409700 w 2571750"/>
                  <a:gd name="connsiteY37" fmla="*/ 1417739 h 6202465"/>
                  <a:gd name="connsiteX38" fmla="*/ 1433513 w 2571750"/>
                  <a:gd name="connsiteY38" fmla="*/ 1465365 h 6202465"/>
                  <a:gd name="connsiteX39" fmla="*/ 1478756 w 2571750"/>
                  <a:gd name="connsiteY39" fmla="*/ 1558234 h 6202465"/>
                  <a:gd name="connsiteX40" fmla="*/ 1471613 w 2571750"/>
                  <a:gd name="connsiteY40" fmla="*/ 1624909 h 6202465"/>
                  <a:gd name="connsiteX41" fmla="*/ 1438275 w 2571750"/>
                  <a:gd name="connsiteY41" fmla="*/ 1648720 h 6202465"/>
                  <a:gd name="connsiteX42" fmla="*/ 1397793 w 2571750"/>
                  <a:gd name="connsiteY42" fmla="*/ 1651103 h 6202465"/>
                  <a:gd name="connsiteX43" fmla="*/ 1399834 w 2571750"/>
                  <a:gd name="connsiteY43" fmla="*/ 1674905 h 6202465"/>
                  <a:gd name="connsiteX44" fmla="*/ 1984830 w 2571750"/>
                  <a:gd name="connsiteY44" fmla="*/ 1724222 h 6202465"/>
                  <a:gd name="connsiteX45" fmla="*/ 1984662 w 2571750"/>
                  <a:gd name="connsiteY45" fmla="*/ 1726198 h 6202465"/>
                  <a:gd name="connsiteX46" fmla="*/ 2079302 w 2571750"/>
                  <a:gd name="connsiteY46" fmla="*/ 1737876 h 6202465"/>
                  <a:gd name="connsiteX47" fmla="*/ 2180308 w 2571750"/>
                  <a:gd name="connsiteY47" fmla="*/ 1774593 h 6202465"/>
                  <a:gd name="connsiteX48" fmla="*/ 2185988 w 2571750"/>
                  <a:gd name="connsiteY48" fmla="*/ 1753495 h 6202465"/>
                  <a:gd name="connsiteX49" fmla="*/ 2238375 w 2571750"/>
                  <a:gd name="connsiteY49" fmla="*/ 1729684 h 6202465"/>
                  <a:gd name="connsiteX50" fmla="*/ 2195513 w 2571750"/>
                  <a:gd name="connsiteY50" fmla="*/ 1346303 h 6202465"/>
                  <a:gd name="connsiteX51" fmla="*/ 2190750 w 2571750"/>
                  <a:gd name="connsiteY51" fmla="*/ 1212953 h 6202465"/>
                  <a:gd name="connsiteX52" fmla="*/ 2164556 w 2571750"/>
                  <a:gd name="connsiteY52" fmla="*/ 1155802 h 6202465"/>
                  <a:gd name="connsiteX53" fmla="*/ 2177277 w 2571750"/>
                  <a:gd name="connsiteY53" fmla="*/ 1121882 h 6202465"/>
                  <a:gd name="connsiteX54" fmla="*/ 1720819 w 2571750"/>
                  <a:gd name="connsiteY54" fmla="*/ 666399 h 6202465"/>
                  <a:gd name="connsiteX55" fmla="*/ 1720791 w 2571750"/>
                  <a:gd name="connsiteY55" fmla="*/ 641070 h 6202465"/>
                  <a:gd name="connsiteX56" fmla="*/ 1733443 w 2571750"/>
                  <a:gd name="connsiteY56" fmla="*/ 628392 h 6202465"/>
                  <a:gd name="connsiteX57" fmla="*/ 1746102 w 2571750"/>
                  <a:gd name="connsiteY57" fmla="*/ 623134 h 6202465"/>
                  <a:gd name="connsiteX58" fmla="*/ 1758771 w 2571750"/>
                  <a:gd name="connsiteY58" fmla="*/ 628366 h 6202465"/>
                  <a:gd name="connsiteX59" fmla="*/ 2210453 w 2571750"/>
                  <a:gd name="connsiteY59" fmla="*/ 1079080 h 6202465"/>
                  <a:gd name="connsiteX60" fmla="*/ 2221706 w 2571750"/>
                  <a:gd name="connsiteY60" fmla="*/ 1070077 h 6202465"/>
                  <a:gd name="connsiteX61" fmla="*/ 2328863 w 2571750"/>
                  <a:gd name="connsiteY61" fmla="*/ 1122464 h 6202465"/>
                  <a:gd name="connsiteX62" fmla="*/ 2331243 w 2571750"/>
                  <a:gd name="connsiteY62" fmla="*/ 1153421 h 6202465"/>
                  <a:gd name="connsiteX63" fmla="*/ 2317175 w 2571750"/>
                  <a:gd name="connsiteY63" fmla="*/ 1185576 h 6202465"/>
                  <a:gd name="connsiteX64" fmla="*/ 2403474 w 2571750"/>
                  <a:gd name="connsiteY64" fmla="*/ 1271691 h 6202465"/>
                  <a:gd name="connsiteX65" fmla="*/ 2365522 w 2571750"/>
                  <a:gd name="connsiteY65" fmla="*/ 1309724 h 6202465"/>
                  <a:gd name="connsiteX66" fmla="*/ 2296192 w 2571750"/>
                  <a:gd name="connsiteY66" fmla="*/ 1240542 h 6202465"/>
                  <a:gd name="connsiteX67" fmla="*/ 2286000 w 2571750"/>
                  <a:gd name="connsiteY67" fmla="*/ 1267721 h 6202465"/>
                  <a:gd name="connsiteX68" fmla="*/ 2357438 w 2571750"/>
                  <a:gd name="connsiteY68" fmla="*/ 1465364 h 6202465"/>
                  <a:gd name="connsiteX69" fmla="*/ 2438400 w 2571750"/>
                  <a:gd name="connsiteY69" fmla="*/ 1803502 h 6202465"/>
                  <a:gd name="connsiteX70" fmla="*/ 2552700 w 2571750"/>
                  <a:gd name="connsiteY70" fmla="*/ 1927327 h 6202465"/>
                  <a:gd name="connsiteX71" fmla="*/ 2547938 w 2571750"/>
                  <a:gd name="connsiteY71" fmla="*/ 1970189 h 6202465"/>
                  <a:gd name="connsiteX72" fmla="*/ 2477169 w 2571750"/>
                  <a:gd name="connsiteY72" fmla="*/ 2078931 h 6202465"/>
                  <a:gd name="connsiteX73" fmla="*/ 2490038 w 2571750"/>
                  <a:gd name="connsiteY73" fmla="*/ 2101662 h 6202465"/>
                  <a:gd name="connsiteX74" fmla="*/ 2571750 w 2571750"/>
                  <a:gd name="connsiteY74" fmla="*/ 2477396 h 6202465"/>
                  <a:gd name="connsiteX75" fmla="*/ 1955006 w 2571750"/>
                  <a:gd name="connsiteY75" fmla="*/ 3232253 h 6202465"/>
                  <a:gd name="connsiteX76" fmla="*/ 1941914 w 2571750"/>
                  <a:gd name="connsiteY76" fmla="*/ 3230639 h 6202465"/>
                  <a:gd name="connsiteX77" fmla="*/ 1941338 w 2571750"/>
                  <a:gd name="connsiteY77" fmla="*/ 3237468 h 6202465"/>
                  <a:gd name="connsiteX78" fmla="*/ 1660969 w 2571750"/>
                  <a:gd name="connsiteY78" fmla="*/ 3213832 h 6202465"/>
                  <a:gd name="connsiteX79" fmla="*/ 1689100 w 2571750"/>
                  <a:gd name="connsiteY79" fmla="*/ 3354490 h 6202465"/>
                  <a:gd name="connsiteX80" fmla="*/ 1644650 w 2571750"/>
                  <a:gd name="connsiteY80" fmla="*/ 3767239 h 6202465"/>
                  <a:gd name="connsiteX81" fmla="*/ 1631950 w 2571750"/>
                  <a:gd name="connsiteY81" fmla="*/ 4072040 h 6202465"/>
                  <a:gd name="connsiteX82" fmla="*/ 1670050 w 2571750"/>
                  <a:gd name="connsiteY82" fmla="*/ 4199039 h 6202465"/>
                  <a:gd name="connsiteX83" fmla="*/ 1708149 w 2571750"/>
                  <a:gd name="connsiteY83" fmla="*/ 4326040 h 6202465"/>
                  <a:gd name="connsiteX84" fmla="*/ 1727200 w 2571750"/>
                  <a:gd name="connsiteY84" fmla="*/ 4580040 h 6202465"/>
                  <a:gd name="connsiteX85" fmla="*/ 1720850 w 2571750"/>
                  <a:gd name="connsiteY85" fmla="*/ 4738790 h 6202465"/>
                  <a:gd name="connsiteX86" fmla="*/ 1710688 w 2571750"/>
                  <a:gd name="connsiteY86" fmla="*/ 4750458 h 6202465"/>
                  <a:gd name="connsiteX87" fmla="*/ 1714500 w 2571750"/>
                  <a:gd name="connsiteY87" fmla="*/ 4751490 h 6202465"/>
                  <a:gd name="connsiteX88" fmla="*/ 1644650 w 2571750"/>
                  <a:gd name="connsiteY88" fmla="*/ 5005490 h 6202465"/>
                  <a:gd name="connsiteX89" fmla="*/ 1590675 w 2571750"/>
                  <a:gd name="connsiteY89" fmla="*/ 5364265 h 6202465"/>
                  <a:gd name="connsiteX90" fmla="*/ 1524000 w 2571750"/>
                  <a:gd name="connsiteY90" fmla="*/ 5373790 h 6202465"/>
                  <a:gd name="connsiteX91" fmla="*/ 1501775 w 2571750"/>
                  <a:gd name="connsiteY91" fmla="*/ 5459515 h 6202465"/>
                  <a:gd name="connsiteX92" fmla="*/ 1489074 w 2571750"/>
                  <a:gd name="connsiteY92" fmla="*/ 5523014 h 6202465"/>
                  <a:gd name="connsiteX93" fmla="*/ 1495425 w 2571750"/>
                  <a:gd name="connsiteY93" fmla="*/ 5576990 h 6202465"/>
                  <a:gd name="connsiteX94" fmla="*/ 1511300 w 2571750"/>
                  <a:gd name="connsiteY94" fmla="*/ 5716689 h 6202465"/>
                  <a:gd name="connsiteX95" fmla="*/ 1498600 w 2571750"/>
                  <a:gd name="connsiteY95" fmla="*/ 5786540 h 6202465"/>
                  <a:gd name="connsiteX96" fmla="*/ 1504950 w 2571750"/>
                  <a:gd name="connsiteY96" fmla="*/ 5821465 h 6202465"/>
                  <a:gd name="connsiteX97" fmla="*/ 1492249 w 2571750"/>
                  <a:gd name="connsiteY97" fmla="*/ 5853215 h 6202465"/>
                  <a:gd name="connsiteX98" fmla="*/ 1476374 w 2571750"/>
                  <a:gd name="connsiteY98" fmla="*/ 5954815 h 6202465"/>
                  <a:gd name="connsiteX99" fmla="*/ 1450975 w 2571750"/>
                  <a:gd name="connsiteY99" fmla="*/ 6027840 h 6202465"/>
                  <a:gd name="connsiteX100" fmla="*/ 1441450 w 2571750"/>
                  <a:gd name="connsiteY100" fmla="*/ 6031015 h 6202465"/>
                  <a:gd name="connsiteX101" fmla="*/ 1419225 w 2571750"/>
                  <a:gd name="connsiteY101" fmla="*/ 6050064 h 6202465"/>
                  <a:gd name="connsiteX102" fmla="*/ 1352550 w 2571750"/>
                  <a:gd name="connsiteY102" fmla="*/ 6043715 h 6202465"/>
                  <a:gd name="connsiteX103" fmla="*/ 1298575 w 2571750"/>
                  <a:gd name="connsiteY103" fmla="*/ 6024664 h 6202465"/>
                  <a:gd name="connsiteX104" fmla="*/ 1260475 w 2571750"/>
                  <a:gd name="connsiteY104" fmla="*/ 6005614 h 6202465"/>
                  <a:gd name="connsiteX105" fmla="*/ 1225550 w 2571750"/>
                  <a:gd name="connsiteY105" fmla="*/ 5938940 h 6202465"/>
                  <a:gd name="connsiteX106" fmla="*/ 1247775 w 2571750"/>
                  <a:gd name="connsiteY106" fmla="*/ 5830990 h 6202465"/>
                  <a:gd name="connsiteX107" fmla="*/ 1231899 w 2571750"/>
                  <a:gd name="connsiteY107" fmla="*/ 5783365 h 6202465"/>
                  <a:gd name="connsiteX108" fmla="*/ 1241424 w 2571750"/>
                  <a:gd name="connsiteY108" fmla="*/ 5757965 h 6202465"/>
                  <a:gd name="connsiteX109" fmla="*/ 1257300 w 2571750"/>
                  <a:gd name="connsiteY109" fmla="*/ 5745265 h 6202465"/>
                  <a:gd name="connsiteX110" fmla="*/ 1260474 w 2571750"/>
                  <a:gd name="connsiteY110" fmla="*/ 5624615 h 6202465"/>
                  <a:gd name="connsiteX111" fmla="*/ 1222374 w 2571750"/>
                  <a:gd name="connsiteY111" fmla="*/ 5684940 h 6202465"/>
                  <a:gd name="connsiteX112" fmla="*/ 1095374 w 2571750"/>
                  <a:gd name="connsiteY112" fmla="*/ 5726214 h 6202465"/>
                  <a:gd name="connsiteX113" fmla="*/ 1069975 w 2571750"/>
                  <a:gd name="connsiteY113" fmla="*/ 5799240 h 6202465"/>
                  <a:gd name="connsiteX114" fmla="*/ 1047750 w 2571750"/>
                  <a:gd name="connsiteY114" fmla="*/ 5954815 h 6202465"/>
                  <a:gd name="connsiteX115" fmla="*/ 1073150 w 2571750"/>
                  <a:gd name="connsiteY115" fmla="*/ 5989740 h 6202465"/>
                  <a:gd name="connsiteX116" fmla="*/ 1098549 w 2571750"/>
                  <a:gd name="connsiteY116" fmla="*/ 6046890 h 6202465"/>
                  <a:gd name="connsiteX117" fmla="*/ 1073149 w 2571750"/>
                  <a:gd name="connsiteY117" fmla="*/ 6094515 h 6202465"/>
                  <a:gd name="connsiteX118" fmla="*/ 1041400 w 2571750"/>
                  <a:gd name="connsiteY118" fmla="*/ 6161189 h 6202465"/>
                  <a:gd name="connsiteX119" fmla="*/ 984250 w 2571750"/>
                  <a:gd name="connsiteY119" fmla="*/ 6199290 h 6202465"/>
                  <a:gd name="connsiteX120" fmla="*/ 927099 w 2571750"/>
                  <a:gd name="connsiteY120" fmla="*/ 6202465 h 6202465"/>
                  <a:gd name="connsiteX121" fmla="*/ 774700 w 2571750"/>
                  <a:gd name="connsiteY121" fmla="*/ 6199290 h 6202465"/>
                  <a:gd name="connsiteX122" fmla="*/ 685800 w 2571750"/>
                  <a:gd name="connsiteY122" fmla="*/ 6177064 h 6202465"/>
                  <a:gd name="connsiteX123" fmla="*/ 682625 w 2571750"/>
                  <a:gd name="connsiteY123" fmla="*/ 6138965 h 6202465"/>
                  <a:gd name="connsiteX124" fmla="*/ 733425 w 2571750"/>
                  <a:gd name="connsiteY124" fmla="*/ 6091340 h 6202465"/>
                  <a:gd name="connsiteX125" fmla="*/ 781050 w 2571750"/>
                  <a:gd name="connsiteY125" fmla="*/ 6062765 h 6202465"/>
                  <a:gd name="connsiteX126" fmla="*/ 781050 w 2571750"/>
                  <a:gd name="connsiteY126" fmla="*/ 6046890 h 6202465"/>
                  <a:gd name="connsiteX127" fmla="*/ 787400 w 2571750"/>
                  <a:gd name="connsiteY127" fmla="*/ 6031015 h 6202465"/>
                  <a:gd name="connsiteX128" fmla="*/ 825500 w 2571750"/>
                  <a:gd name="connsiteY128" fmla="*/ 6031015 h 6202465"/>
                  <a:gd name="connsiteX129" fmla="*/ 866775 w 2571750"/>
                  <a:gd name="connsiteY129" fmla="*/ 5948465 h 6202465"/>
                  <a:gd name="connsiteX130" fmla="*/ 885825 w 2571750"/>
                  <a:gd name="connsiteY130" fmla="*/ 5811940 h 6202465"/>
                  <a:gd name="connsiteX131" fmla="*/ 866774 w 2571750"/>
                  <a:gd name="connsiteY131" fmla="*/ 5726214 h 6202465"/>
                  <a:gd name="connsiteX132" fmla="*/ 831850 w 2571750"/>
                  <a:gd name="connsiteY132" fmla="*/ 5726215 h 6202465"/>
                  <a:gd name="connsiteX133" fmla="*/ 777874 w 2571750"/>
                  <a:gd name="connsiteY133" fmla="*/ 5376965 h 6202465"/>
                  <a:gd name="connsiteX134" fmla="*/ 708024 w 2571750"/>
                  <a:gd name="connsiteY134" fmla="*/ 5100740 h 6202465"/>
                  <a:gd name="connsiteX135" fmla="*/ 736600 w 2571750"/>
                  <a:gd name="connsiteY135" fmla="*/ 4881665 h 6202465"/>
                  <a:gd name="connsiteX136" fmla="*/ 733550 w 2571750"/>
                  <a:gd name="connsiteY136" fmla="*/ 4680419 h 6202465"/>
                  <a:gd name="connsiteX137" fmla="*/ 723899 w 2571750"/>
                  <a:gd name="connsiteY137" fmla="*/ 4681640 h 6202465"/>
                  <a:gd name="connsiteX138" fmla="*/ 679450 w 2571750"/>
                  <a:gd name="connsiteY138" fmla="*/ 4503840 h 6202465"/>
                  <a:gd name="connsiteX139" fmla="*/ 628650 w 2571750"/>
                  <a:gd name="connsiteY139" fmla="*/ 4319690 h 6202465"/>
                  <a:gd name="connsiteX140" fmla="*/ 660400 w 2571750"/>
                  <a:gd name="connsiteY140" fmla="*/ 4211740 h 6202465"/>
                  <a:gd name="connsiteX141" fmla="*/ 615950 w 2571750"/>
                  <a:gd name="connsiteY141" fmla="*/ 4027590 h 6202465"/>
                  <a:gd name="connsiteX142" fmla="*/ 584200 w 2571750"/>
                  <a:gd name="connsiteY142" fmla="*/ 3919640 h 6202465"/>
                  <a:gd name="connsiteX143" fmla="*/ 577849 w 2571750"/>
                  <a:gd name="connsiteY143" fmla="*/ 3729140 h 6202465"/>
                  <a:gd name="connsiteX144" fmla="*/ 577850 w 2571750"/>
                  <a:gd name="connsiteY144" fmla="*/ 3481490 h 6202465"/>
                  <a:gd name="connsiteX145" fmla="*/ 622300 w 2571750"/>
                  <a:gd name="connsiteY145" fmla="*/ 3221139 h 6202465"/>
                  <a:gd name="connsiteX146" fmla="*/ 622299 w 2571750"/>
                  <a:gd name="connsiteY146" fmla="*/ 2916340 h 6202465"/>
                  <a:gd name="connsiteX147" fmla="*/ 520700 w 2571750"/>
                  <a:gd name="connsiteY147" fmla="*/ 2979840 h 6202465"/>
                  <a:gd name="connsiteX148" fmla="*/ 469900 w 2571750"/>
                  <a:gd name="connsiteY148" fmla="*/ 2954440 h 6202465"/>
                  <a:gd name="connsiteX149" fmla="*/ 0 w 2571750"/>
                  <a:gd name="connsiteY149" fmla="*/ 2814740 h 6202465"/>
                  <a:gd name="connsiteX150" fmla="*/ 12699 w 2571750"/>
                  <a:gd name="connsiteY150" fmla="*/ 2738540 h 6202465"/>
                  <a:gd name="connsiteX151" fmla="*/ 209550 w 2571750"/>
                  <a:gd name="connsiteY151" fmla="*/ 2548039 h 6202465"/>
                  <a:gd name="connsiteX152" fmla="*/ 342899 w 2571750"/>
                  <a:gd name="connsiteY152" fmla="*/ 2376590 h 6202465"/>
                  <a:gd name="connsiteX153" fmla="*/ 368300 w 2571750"/>
                  <a:gd name="connsiteY153" fmla="*/ 2236889 h 6202465"/>
                  <a:gd name="connsiteX154" fmla="*/ 273049 w 2571750"/>
                  <a:gd name="connsiteY154" fmla="*/ 2078139 h 6202465"/>
                  <a:gd name="connsiteX155" fmla="*/ 279400 w 2571750"/>
                  <a:gd name="connsiteY155" fmla="*/ 1976540 h 6202465"/>
                  <a:gd name="connsiteX156" fmla="*/ 549483 w 2571750"/>
                  <a:gd name="connsiteY156" fmla="*/ 2024555 h 6202465"/>
                  <a:gd name="connsiteX157" fmla="*/ 552450 w 2571750"/>
                  <a:gd name="connsiteY157" fmla="*/ 2005909 h 6202465"/>
                  <a:gd name="connsiteX158" fmla="*/ 526256 w 2571750"/>
                  <a:gd name="connsiteY158" fmla="*/ 1834458 h 6202465"/>
                  <a:gd name="connsiteX159" fmla="*/ 526255 w 2571750"/>
                  <a:gd name="connsiteY159" fmla="*/ 1717777 h 6202465"/>
                  <a:gd name="connsiteX160" fmla="*/ 592931 w 2571750"/>
                  <a:gd name="connsiteY160" fmla="*/ 1655864 h 6202465"/>
                  <a:gd name="connsiteX161" fmla="*/ 633413 w 2571750"/>
                  <a:gd name="connsiteY161" fmla="*/ 1474889 h 6202465"/>
                  <a:gd name="connsiteX162" fmla="*/ 728662 w 2571750"/>
                  <a:gd name="connsiteY162" fmla="*/ 1236764 h 6202465"/>
                  <a:gd name="connsiteX163" fmla="*/ 857249 w 2571750"/>
                  <a:gd name="connsiteY163" fmla="*/ 936727 h 6202465"/>
                  <a:gd name="connsiteX164" fmla="*/ 869155 w 2571750"/>
                  <a:gd name="connsiteY164" fmla="*/ 846239 h 6202465"/>
                  <a:gd name="connsiteX165" fmla="*/ 825366 w 2571750"/>
                  <a:gd name="connsiteY165" fmla="*/ 787854 h 6202465"/>
                  <a:gd name="connsiteX166" fmla="*/ 816769 w 2571750"/>
                  <a:gd name="connsiteY166" fmla="*/ 796232 h 6202465"/>
                  <a:gd name="connsiteX167" fmla="*/ 780584 w 2571750"/>
                  <a:gd name="connsiteY167" fmla="*/ 759095 h 6202465"/>
                  <a:gd name="connsiteX168" fmla="*/ 805486 w 2571750"/>
                  <a:gd name="connsiteY168" fmla="*/ 734833 h 6202465"/>
                  <a:gd name="connsiteX169" fmla="*/ 800100 w 2571750"/>
                  <a:gd name="connsiteY169" fmla="*/ 705746 h 6202465"/>
                  <a:gd name="connsiteX170" fmla="*/ 812006 w 2571750"/>
                  <a:gd name="connsiteY170" fmla="*/ 653359 h 6202465"/>
                  <a:gd name="connsiteX171" fmla="*/ 847725 w 2571750"/>
                  <a:gd name="connsiteY171" fmla="*/ 646214 h 6202465"/>
                  <a:gd name="connsiteX172" fmla="*/ 873919 w 2571750"/>
                  <a:gd name="connsiteY172" fmla="*/ 593827 h 6202465"/>
                  <a:gd name="connsiteX173" fmla="*/ 902493 w 2571750"/>
                  <a:gd name="connsiteY173" fmla="*/ 574777 h 6202465"/>
                  <a:gd name="connsiteX174" fmla="*/ 916781 w 2571750"/>
                  <a:gd name="connsiteY174" fmla="*/ 508103 h 6202465"/>
                  <a:gd name="connsiteX175" fmla="*/ 947738 w 2571750"/>
                  <a:gd name="connsiteY175" fmla="*/ 508102 h 6202465"/>
                  <a:gd name="connsiteX176" fmla="*/ 995362 w 2571750"/>
                  <a:gd name="connsiteY176" fmla="*/ 529533 h 6202465"/>
                  <a:gd name="connsiteX177" fmla="*/ 1026319 w 2571750"/>
                  <a:gd name="connsiteY177" fmla="*/ 417614 h 6202465"/>
                  <a:gd name="connsiteX178" fmla="*/ 1054893 w 2571750"/>
                  <a:gd name="connsiteY178" fmla="*/ 412852 h 6202465"/>
                  <a:gd name="connsiteX179" fmla="*/ 1062038 w 2571750"/>
                  <a:gd name="connsiteY179" fmla="*/ 427139 h 6202465"/>
                  <a:gd name="connsiteX180" fmla="*/ 1090612 w 2571750"/>
                  <a:gd name="connsiteY180" fmla="*/ 450953 h 6202465"/>
                  <a:gd name="connsiteX181" fmla="*/ 1092656 w 2571750"/>
                  <a:gd name="connsiteY181" fmla="*/ 455037 h 6202465"/>
                  <a:gd name="connsiteX182" fmla="*/ 1554651 w 2571750"/>
                  <a:gd name="connsiteY182" fmla="*/ 4904 h 6202465"/>
                  <a:gd name="connsiteX183" fmla="*/ 1566936 w 2571750"/>
                  <a:gd name="connsiteY183" fmla="*/ 1 h 62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2571750" h="6202465">
                    <a:moveTo>
                      <a:pt x="869921" y="1450250"/>
                    </a:moveTo>
                    <a:lnTo>
                      <a:pt x="854869" y="1489177"/>
                    </a:lnTo>
                    <a:lnTo>
                      <a:pt x="880156" y="1778406"/>
                    </a:lnTo>
                    <a:lnTo>
                      <a:pt x="931923" y="1729945"/>
                    </a:lnTo>
                    <a:cubicBezTo>
                      <a:pt x="952698" y="1713820"/>
                      <a:pt x="974046" y="1700508"/>
                      <a:pt x="995757" y="1690286"/>
                    </a:cubicBezTo>
                    <a:lnTo>
                      <a:pt x="1016895" y="1683522"/>
                    </a:lnTo>
                    <a:lnTo>
                      <a:pt x="1016793" y="1679678"/>
                    </a:lnTo>
                    <a:lnTo>
                      <a:pt x="1042987" y="1629671"/>
                    </a:lnTo>
                    <a:lnTo>
                      <a:pt x="988218" y="1672534"/>
                    </a:lnTo>
                    <a:lnTo>
                      <a:pt x="933450" y="1665390"/>
                    </a:lnTo>
                    <a:lnTo>
                      <a:pt x="947737" y="1629671"/>
                    </a:lnTo>
                    <a:lnTo>
                      <a:pt x="907256" y="1620146"/>
                    </a:lnTo>
                    <a:lnTo>
                      <a:pt x="912019" y="1596333"/>
                    </a:lnTo>
                    <a:lnTo>
                      <a:pt x="928687" y="1558233"/>
                    </a:lnTo>
                    <a:lnTo>
                      <a:pt x="928688" y="1532040"/>
                    </a:lnTo>
                    <a:lnTo>
                      <a:pt x="897731" y="1482033"/>
                    </a:lnTo>
                    <a:close/>
                    <a:moveTo>
                      <a:pt x="1566936" y="1"/>
                    </a:moveTo>
                    <a:cubicBezTo>
                      <a:pt x="1571359" y="59"/>
                      <a:pt x="1575760" y="1804"/>
                      <a:pt x="1579090" y="5223"/>
                    </a:cubicBezTo>
                    <a:lnTo>
                      <a:pt x="1591152" y="17601"/>
                    </a:lnTo>
                    <a:cubicBezTo>
                      <a:pt x="1597813" y="24438"/>
                      <a:pt x="1597671" y="35380"/>
                      <a:pt x="1590834" y="42041"/>
                    </a:cubicBezTo>
                    <a:lnTo>
                      <a:pt x="1116995" y="503716"/>
                    </a:lnTo>
                    <a:lnTo>
                      <a:pt x="1121569" y="512864"/>
                    </a:lnTo>
                    <a:lnTo>
                      <a:pt x="1097755" y="617639"/>
                    </a:lnTo>
                    <a:lnTo>
                      <a:pt x="1100137" y="693840"/>
                    </a:lnTo>
                    <a:lnTo>
                      <a:pt x="1040606" y="800995"/>
                    </a:lnTo>
                    <a:lnTo>
                      <a:pt x="957351" y="1164595"/>
                    </a:lnTo>
                    <a:lnTo>
                      <a:pt x="1031080" y="1122464"/>
                    </a:lnTo>
                    <a:lnTo>
                      <a:pt x="1090613" y="1117702"/>
                    </a:lnTo>
                    <a:lnTo>
                      <a:pt x="1119188" y="1129609"/>
                    </a:lnTo>
                    <a:lnTo>
                      <a:pt x="1190624" y="1117702"/>
                    </a:lnTo>
                    <a:lnTo>
                      <a:pt x="1245394" y="1122464"/>
                    </a:lnTo>
                    <a:lnTo>
                      <a:pt x="1278731" y="1136752"/>
                    </a:lnTo>
                    <a:lnTo>
                      <a:pt x="1314449" y="1170089"/>
                    </a:lnTo>
                    <a:lnTo>
                      <a:pt x="1338263" y="1215333"/>
                    </a:lnTo>
                    <a:lnTo>
                      <a:pt x="1352550" y="1291533"/>
                    </a:lnTo>
                    <a:lnTo>
                      <a:pt x="1362074" y="1329634"/>
                    </a:lnTo>
                    <a:lnTo>
                      <a:pt x="1426369" y="1367733"/>
                    </a:lnTo>
                    <a:lnTo>
                      <a:pt x="1409700" y="1417739"/>
                    </a:lnTo>
                    <a:lnTo>
                      <a:pt x="1433513" y="1465365"/>
                    </a:lnTo>
                    <a:lnTo>
                      <a:pt x="1478756" y="1558234"/>
                    </a:lnTo>
                    <a:lnTo>
                      <a:pt x="1471613" y="1624909"/>
                    </a:lnTo>
                    <a:lnTo>
                      <a:pt x="1438275" y="1648720"/>
                    </a:lnTo>
                    <a:lnTo>
                      <a:pt x="1397793" y="1651103"/>
                    </a:lnTo>
                    <a:lnTo>
                      <a:pt x="1399834" y="1674905"/>
                    </a:lnTo>
                    <a:lnTo>
                      <a:pt x="1984830" y="1724222"/>
                    </a:lnTo>
                    <a:lnTo>
                      <a:pt x="1984662" y="1726198"/>
                    </a:lnTo>
                    <a:lnTo>
                      <a:pt x="2079302" y="1737876"/>
                    </a:lnTo>
                    <a:lnTo>
                      <a:pt x="2180308" y="1774593"/>
                    </a:lnTo>
                    <a:lnTo>
                      <a:pt x="2185988" y="1753495"/>
                    </a:lnTo>
                    <a:lnTo>
                      <a:pt x="2238375" y="1729684"/>
                    </a:lnTo>
                    <a:lnTo>
                      <a:pt x="2195513" y="1346303"/>
                    </a:lnTo>
                    <a:lnTo>
                      <a:pt x="2190750" y="1212953"/>
                    </a:lnTo>
                    <a:lnTo>
                      <a:pt x="2164556" y="1155802"/>
                    </a:lnTo>
                    <a:lnTo>
                      <a:pt x="2177277" y="1121882"/>
                    </a:lnTo>
                    <a:lnTo>
                      <a:pt x="1720819" y="666399"/>
                    </a:lnTo>
                    <a:cubicBezTo>
                      <a:pt x="1713817" y="659414"/>
                      <a:pt x="1713805" y="648073"/>
                      <a:pt x="1720791" y="641070"/>
                    </a:cubicBezTo>
                    <a:lnTo>
                      <a:pt x="1733443" y="628392"/>
                    </a:lnTo>
                    <a:cubicBezTo>
                      <a:pt x="1736936" y="624892"/>
                      <a:pt x="1741518" y="623138"/>
                      <a:pt x="1746102" y="623134"/>
                    </a:cubicBezTo>
                    <a:cubicBezTo>
                      <a:pt x="1750685" y="623129"/>
                      <a:pt x="1755271" y="624873"/>
                      <a:pt x="1758771" y="628366"/>
                    </a:cubicBezTo>
                    <a:lnTo>
                      <a:pt x="2210453" y="1079080"/>
                    </a:lnTo>
                    <a:lnTo>
                      <a:pt x="2221706" y="1070077"/>
                    </a:lnTo>
                    <a:lnTo>
                      <a:pt x="2328863" y="1122464"/>
                    </a:lnTo>
                    <a:lnTo>
                      <a:pt x="2331243" y="1153421"/>
                    </a:lnTo>
                    <a:lnTo>
                      <a:pt x="2317175" y="1185576"/>
                    </a:lnTo>
                    <a:lnTo>
                      <a:pt x="2403474" y="1271691"/>
                    </a:lnTo>
                    <a:lnTo>
                      <a:pt x="2365522" y="1309724"/>
                    </a:lnTo>
                    <a:lnTo>
                      <a:pt x="2296192" y="1240542"/>
                    </a:lnTo>
                    <a:lnTo>
                      <a:pt x="2286000" y="1267721"/>
                    </a:lnTo>
                    <a:lnTo>
                      <a:pt x="2357438" y="1465364"/>
                    </a:lnTo>
                    <a:lnTo>
                      <a:pt x="2438400" y="1803502"/>
                    </a:lnTo>
                    <a:lnTo>
                      <a:pt x="2552700" y="1927327"/>
                    </a:lnTo>
                    <a:lnTo>
                      <a:pt x="2547938" y="1970189"/>
                    </a:lnTo>
                    <a:lnTo>
                      <a:pt x="2477169" y="2078931"/>
                    </a:lnTo>
                    <a:lnTo>
                      <a:pt x="2490038" y="2101662"/>
                    </a:lnTo>
                    <a:cubicBezTo>
                      <a:pt x="2542020" y="2212307"/>
                      <a:pt x="2571750" y="2340603"/>
                      <a:pt x="2571750" y="2477396"/>
                    </a:cubicBezTo>
                    <a:cubicBezTo>
                      <a:pt x="2571750" y="2894293"/>
                      <a:pt x="2295623" y="3232253"/>
                      <a:pt x="1955006" y="3232253"/>
                    </a:cubicBezTo>
                    <a:lnTo>
                      <a:pt x="1941914" y="3230639"/>
                    </a:lnTo>
                    <a:lnTo>
                      <a:pt x="1941338" y="3237468"/>
                    </a:lnTo>
                    <a:lnTo>
                      <a:pt x="1660969" y="3213832"/>
                    </a:lnTo>
                    <a:lnTo>
                      <a:pt x="1689100" y="3354490"/>
                    </a:lnTo>
                    <a:lnTo>
                      <a:pt x="1644650" y="3767239"/>
                    </a:lnTo>
                    <a:lnTo>
                      <a:pt x="1631950" y="4072040"/>
                    </a:lnTo>
                    <a:lnTo>
                      <a:pt x="1670050" y="4199039"/>
                    </a:lnTo>
                    <a:lnTo>
                      <a:pt x="1708149" y="4326040"/>
                    </a:lnTo>
                    <a:lnTo>
                      <a:pt x="1727200" y="4580040"/>
                    </a:lnTo>
                    <a:lnTo>
                      <a:pt x="1720850" y="4738790"/>
                    </a:lnTo>
                    <a:lnTo>
                      <a:pt x="1710688" y="4750458"/>
                    </a:lnTo>
                    <a:lnTo>
                      <a:pt x="1714500" y="4751490"/>
                    </a:lnTo>
                    <a:lnTo>
                      <a:pt x="1644650" y="5005490"/>
                    </a:lnTo>
                    <a:lnTo>
                      <a:pt x="1590675" y="5364265"/>
                    </a:lnTo>
                    <a:lnTo>
                      <a:pt x="1524000" y="5373790"/>
                    </a:lnTo>
                    <a:lnTo>
                      <a:pt x="1501775" y="5459515"/>
                    </a:lnTo>
                    <a:lnTo>
                      <a:pt x="1489074" y="5523014"/>
                    </a:lnTo>
                    <a:lnTo>
                      <a:pt x="1495425" y="5576990"/>
                    </a:lnTo>
                    <a:lnTo>
                      <a:pt x="1511300" y="5716689"/>
                    </a:lnTo>
                    <a:lnTo>
                      <a:pt x="1498600" y="5786540"/>
                    </a:lnTo>
                    <a:lnTo>
                      <a:pt x="1504950" y="5821465"/>
                    </a:lnTo>
                    <a:lnTo>
                      <a:pt x="1492249" y="5853215"/>
                    </a:lnTo>
                    <a:lnTo>
                      <a:pt x="1476374" y="5954815"/>
                    </a:lnTo>
                    <a:lnTo>
                      <a:pt x="1450975" y="6027840"/>
                    </a:lnTo>
                    <a:cubicBezTo>
                      <a:pt x="1450975" y="6027840"/>
                      <a:pt x="1444192" y="6029096"/>
                      <a:pt x="1441450" y="6031015"/>
                    </a:cubicBezTo>
                    <a:cubicBezTo>
                      <a:pt x="1433456" y="6036610"/>
                      <a:pt x="1426633" y="6043714"/>
                      <a:pt x="1419225" y="6050064"/>
                    </a:cubicBezTo>
                    <a:lnTo>
                      <a:pt x="1352550" y="6043715"/>
                    </a:lnTo>
                    <a:lnTo>
                      <a:pt x="1298575" y="6024664"/>
                    </a:lnTo>
                    <a:lnTo>
                      <a:pt x="1260475" y="6005614"/>
                    </a:lnTo>
                    <a:lnTo>
                      <a:pt x="1225550" y="5938940"/>
                    </a:lnTo>
                    <a:lnTo>
                      <a:pt x="1247775" y="5830990"/>
                    </a:lnTo>
                    <a:lnTo>
                      <a:pt x="1231899" y="5783365"/>
                    </a:lnTo>
                    <a:lnTo>
                      <a:pt x="1241424" y="5757965"/>
                    </a:lnTo>
                    <a:lnTo>
                      <a:pt x="1257300" y="5745265"/>
                    </a:lnTo>
                    <a:cubicBezTo>
                      <a:pt x="1258358" y="5705047"/>
                      <a:pt x="1259417" y="5664831"/>
                      <a:pt x="1260474" y="5624615"/>
                    </a:cubicBezTo>
                    <a:lnTo>
                      <a:pt x="1222374" y="5684940"/>
                    </a:lnTo>
                    <a:lnTo>
                      <a:pt x="1095374" y="5726214"/>
                    </a:lnTo>
                    <a:lnTo>
                      <a:pt x="1069975" y="5799240"/>
                    </a:lnTo>
                    <a:lnTo>
                      <a:pt x="1047750" y="5954815"/>
                    </a:lnTo>
                    <a:lnTo>
                      <a:pt x="1073150" y="5989740"/>
                    </a:lnTo>
                    <a:lnTo>
                      <a:pt x="1098549" y="6046890"/>
                    </a:lnTo>
                    <a:lnTo>
                      <a:pt x="1073149" y="6094515"/>
                    </a:lnTo>
                    <a:lnTo>
                      <a:pt x="1041400" y="6161189"/>
                    </a:lnTo>
                    <a:lnTo>
                      <a:pt x="984250" y="6199290"/>
                    </a:lnTo>
                    <a:lnTo>
                      <a:pt x="927099" y="6202465"/>
                    </a:lnTo>
                    <a:lnTo>
                      <a:pt x="774700" y="6199290"/>
                    </a:lnTo>
                    <a:lnTo>
                      <a:pt x="685800" y="6177064"/>
                    </a:lnTo>
                    <a:lnTo>
                      <a:pt x="682625" y="6138965"/>
                    </a:lnTo>
                    <a:lnTo>
                      <a:pt x="733425" y="6091340"/>
                    </a:lnTo>
                    <a:lnTo>
                      <a:pt x="781050" y="6062765"/>
                    </a:lnTo>
                    <a:lnTo>
                      <a:pt x="781050" y="6046890"/>
                    </a:lnTo>
                    <a:lnTo>
                      <a:pt x="787400" y="6031015"/>
                    </a:lnTo>
                    <a:lnTo>
                      <a:pt x="825500" y="6031015"/>
                    </a:lnTo>
                    <a:lnTo>
                      <a:pt x="866775" y="5948465"/>
                    </a:lnTo>
                    <a:lnTo>
                      <a:pt x="885825" y="5811940"/>
                    </a:lnTo>
                    <a:lnTo>
                      <a:pt x="866774" y="5726214"/>
                    </a:lnTo>
                    <a:lnTo>
                      <a:pt x="831850" y="5726215"/>
                    </a:lnTo>
                    <a:lnTo>
                      <a:pt x="777874" y="5376965"/>
                    </a:lnTo>
                    <a:lnTo>
                      <a:pt x="708024" y="5100740"/>
                    </a:lnTo>
                    <a:lnTo>
                      <a:pt x="736600" y="4881665"/>
                    </a:lnTo>
                    <a:lnTo>
                      <a:pt x="733550" y="4680419"/>
                    </a:lnTo>
                    <a:lnTo>
                      <a:pt x="723899" y="4681640"/>
                    </a:lnTo>
                    <a:lnTo>
                      <a:pt x="679450" y="4503840"/>
                    </a:lnTo>
                    <a:lnTo>
                      <a:pt x="628650" y="4319690"/>
                    </a:lnTo>
                    <a:lnTo>
                      <a:pt x="660400" y="4211740"/>
                    </a:lnTo>
                    <a:lnTo>
                      <a:pt x="615950" y="4027590"/>
                    </a:lnTo>
                    <a:lnTo>
                      <a:pt x="584200" y="3919640"/>
                    </a:lnTo>
                    <a:lnTo>
                      <a:pt x="577849" y="3729140"/>
                    </a:lnTo>
                    <a:lnTo>
                      <a:pt x="577850" y="3481490"/>
                    </a:lnTo>
                    <a:lnTo>
                      <a:pt x="622300" y="3221139"/>
                    </a:lnTo>
                    <a:lnTo>
                      <a:pt x="622299" y="2916340"/>
                    </a:lnTo>
                    <a:lnTo>
                      <a:pt x="520700" y="2979840"/>
                    </a:lnTo>
                    <a:lnTo>
                      <a:pt x="469900" y="2954440"/>
                    </a:lnTo>
                    <a:lnTo>
                      <a:pt x="0" y="2814740"/>
                    </a:lnTo>
                    <a:lnTo>
                      <a:pt x="12699" y="2738540"/>
                    </a:lnTo>
                    <a:lnTo>
                      <a:pt x="209550" y="2548039"/>
                    </a:lnTo>
                    <a:lnTo>
                      <a:pt x="342899" y="2376590"/>
                    </a:lnTo>
                    <a:lnTo>
                      <a:pt x="368300" y="2236889"/>
                    </a:lnTo>
                    <a:lnTo>
                      <a:pt x="273049" y="2078139"/>
                    </a:lnTo>
                    <a:lnTo>
                      <a:pt x="279400" y="1976540"/>
                    </a:lnTo>
                    <a:lnTo>
                      <a:pt x="549483" y="2024555"/>
                    </a:lnTo>
                    <a:lnTo>
                      <a:pt x="552450" y="2005909"/>
                    </a:lnTo>
                    <a:lnTo>
                      <a:pt x="526256" y="1834458"/>
                    </a:lnTo>
                    <a:lnTo>
                      <a:pt x="526255" y="1717777"/>
                    </a:lnTo>
                    <a:lnTo>
                      <a:pt x="592931" y="1655864"/>
                    </a:lnTo>
                    <a:lnTo>
                      <a:pt x="633413" y="1474889"/>
                    </a:lnTo>
                    <a:lnTo>
                      <a:pt x="728662" y="1236764"/>
                    </a:lnTo>
                    <a:lnTo>
                      <a:pt x="857249" y="936727"/>
                    </a:lnTo>
                    <a:lnTo>
                      <a:pt x="869155" y="846239"/>
                    </a:lnTo>
                    <a:lnTo>
                      <a:pt x="825366" y="787854"/>
                    </a:lnTo>
                    <a:lnTo>
                      <a:pt x="816769" y="796232"/>
                    </a:lnTo>
                    <a:lnTo>
                      <a:pt x="780584" y="759095"/>
                    </a:lnTo>
                    <a:lnTo>
                      <a:pt x="805486" y="734833"/>
                    </a:lnTo>
                    <a:lnTo>
                      <a:pt x="800100" y="705746"/>
                    </a:lnTo>
                    <a:lnTo>
                      <a:pt x="812006" y="653359"/>
                    </a:lnTo>
                    <a:lnTo>
                      <a:pt x="847725" y="646214"/>
                    </a:lnTo>
                    <a:lnTo>
                      <a:pt x="873919" y="593827"/>
                    </a:lnTo>
                    <a:lnTo>
                      <a:pt x="902493" y="574777"/>
                    </a:lnTo>
                    <a:lnTo>
                      <a:pt x="916781" y="508103"/>
                    </a:lnTo>
                    <a:lnTo>
                      <a:pt x="947738" y="508102"/>
                    </a:lnTo>
                    <a:lnTo>
                      <a:pt x="995362" y="529533"/>
                    </a:lnTo>
                    <a:lnTo>
                      <a:pt x="1026319" y="417614"/>
                    </a:lnTo>
                    <a:lnTo>
                      <a:pt x="1054893" y="412852"/>
                    </a:lnTo>
                    <a:lnTo>
                      <a:pt x="1062038" y="427139"/>
                    </a:lnTo>
                    <a:lnTo>
                      <a:pt x="1090612" y="450953"/>
                    </a:lnTo>
                    <a:lnTo>
                      <a:pt x="1092656" y="455037"/>
                    </a:lnTo>
                    <a:lnTo>
                      <a:pt x="1554651" y="4904"/>
                    </a:lnTo>
                    <a:cubicBezTo>
                      <a:pt x="1558069" y="1574"/>
                      <a:pt x="1562514" y="-56"/>
                      <a:pt x="15669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7" name="グループ化 886">
              <a:extLst>
                <a:ext uri="{FF2B5EF4-FFF2-40B4-BE49-F238E27FC236}">
                  <a16:creationId xmlns:a16="http://schemas.microsoft.com/office/drawing/2014/main" id="{C03CA7FE-55D7-453C-A32F-31ED62E1F1A3}"/>
                </a:ext>
              </a:extLst>
            </p:cNvPr>
            <p:cNvGrpSpPr/>
            <p:nvPr/>
          </p:nvGrpSpPr>
          <p:grpSpPr>
            <a:xfrm>
              <a:off x="961702" y="1794986"/>
              <a:ext cx="4706060" cy="4516226"/>
              <a:chOff x="2416023" y="1427374"/>
              <a:chExt cx="4706060" cy="4516226"/>
            </a:xfrm>
            <a:solidFill>
              <a:srgbClr val="FF9933"/>
            </a:solidFill>
          </p:grpSpPr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C73E7FBD-329C-4A8C-9B0E-4964EDB648F6}"/>
                  </a:ext>
                </a:extLst>
              </p:cNvPr>
              <p:cNvSpPr/>
              <p:nvPr/>
            </p:nvSpPr>
            <p:spPr>
              <a:xfrm>
                <a:off x="2416023" y="1427374"/>
                <a:ext cx="1051850" cy="2447925"/>
              </a:xfrm>
              <a:custGeom>
                <a:avLst/>
                <a:gdLst>
                  <a:gd name="connsiteX0" fmla="*/ 920643 w 2668994"/>
                  <a:gd name="connsiteY0" fmla="*/ 67 h 6211434"/>
                  <a:gd name="connsiteX1" fmla="*/ 950855 w 2668994"/>
                  <a:gd name="connsiteY1" fmla="*/ 4090 h 6211434"/>
                  <a:gd name="connsiteX2" fmla="*/ 957403 w 2668994"/>
                  <a:gd name="connsiteY2" fmla="*/ 12649 h 6211434"/>
                  <a:gd name="connsiteX3" fmla="*/ 878174 w 2668994"/>
                  <a:gd name="connsiteY3" fmla="*/ 607605 h 6211434"/>
                  <a:gd name="connsiteX4" fmla="*/ 936625 w 2668994"/>
                  <a:gd name="connsiteY4" fmla="*/ 617084 h 6211434"/>
                  <a:gd name="connsiteX5" fmla="*/ 1035050 w 2668994"/>
                  <a:gd name="connsiteY5" fmla="*/ 705984 h 6211434"/>
                  <a:gd name="connsiteX6" fmla="*/ 1057275 w 2668994"/>
                  <a:gd name="connsiteY6" fmla="*/ 810759 h 6211434"/>
                  <a:gd name="connsiteX7" fmla="*/ 1047750 w 2668994"/>
                  <a:gd name="connsiteY7" fmla="*/ 931409 h 6211434"/>
                  <a:gd name="connsiteX8" fmla="*/ 1012825 w 2668994"/>
                  <a:gd name="connsiteY8" fmla="*/ 1026659 h 6211434"/>
                  <a:gd name="connsiteX9" fmla="*/ 949325 w 2668994"/>
                  <a:gd name="connsiteY9" fmla="*/ 1045709 h 6211434"/>
                  <a:gd name="connsiteX10" fmla="*/ 952500 w 2668994"/>
                  <a:gd name="connsiteY10" fmla="*/ 1080634 h 6211434"/>
                  <a:gd name="connsiteX11" fmla="*/ 984250 w 2668994"/>
                  <a:gd name="connsiteY11" fmla="*/ 1112384 h 6211434"/>
                  <a:gd name="connsiteX12" fmla="*/ 1075779 w 2668994"/>
                  <a:gd name="connsiteY12" fmla="*/ 1241718 h 6211434"/>
                  <a:gd name="connsiteX13" fmla="*/ 1147174 w 2668994"/>
                  <a:gd name="connsiteY13" fmla="*/ 1208456 h 6211434"/>
                  <a:gd name="connsiteX14" fmla="*/ 1269148 w 2668994"/>
                  <a:gd name="connsiteY14" fmla="*/ 1187404 h 6211434"/>
                  <a:gd name="connsiteX15" fmla="*/ 1379766 w 2668994"/>
                  <a:gd name="connsiteY15" fmla="*/ 1201159 h 6211434"/>
                  <a:gd name="connsiteX16" fmla="*/ 1586833 w 2668994"/>
                  <a:gd name="connsiteY16" fmla="*/ 1341654 h 6211434"/>
                  <a:gd name="connsiteX17" fmla="*/ 1592611 w 2668994"/>
                  <a:gd name="connsiteY17" fmla="*/ 1350200 h 6211434"/>
                  <a:gd name="connsiteX18" fmla="*/ 2159000 w 2668994"/>
                  <a:gd name="connsiteY18" fmla="*/ 1491797 h 6211434"/>
                  <a:gd name="connsiteX19" fmla="*/ 2245262 w 2668994"/>
                  <a:gd name="connsiteY19" fmla="*/ 1494009 h 6211434"/>
                  <a:gd name="connsiteX20" fmla="*/ 2222500 w 2668994"/>
                  <a:gd name="connsiteY20" fmla="*/ 1198109 h 6211434"/>
                  <a:gd name="connsiteX21" fmla="*/ 2197100 w 2668994"/>
                  <a:gd name="connsiteY21" fmla="*/ 918709 h 6211434"/>
                  <a:gd name="connsiteX22" fmla="*/ 2152650 w 2668994"/>
                  <a:gd name="connsiteY22" fmla="*/ 839334 h 6211434"/>
                  <a:gd name="connsiteX23" fmla="*/ 2149475 w 2668994"/>
                  <a:gd name="connsiteY23" fmla="*/ 756784 h 6211434"/>
                  <a:gd name="connsiteX24" fmla="*/ 2170587 w 2668994"/>
                  <a:gd name="connsiteY24" fmla="*/ 740364 h 6211434"/>
                  <a:gd name="connsiteX25" fmla="*/ 1774700 w 2668994"/>
                  <a:gd name="connsiteY25" fmla="*/ 215409 h 6211434"/>
                  <a:gd name="connsiteX26" fmla="*/ 1776362 w 2668994"/>
                  <a:gd name="connsiteY26" fmla="*/ 203552 h 6211434"/>
                  <a:gd name="connsiteX27" fmla="*/ 1803397 w 2668994"/>
                  <a:gd name="connsiteY27" fmla="*/ 183164 h 6211434"/>
                  <a:gd name="connsiteX28" fmla="*/ 1815254 w 2668994"/>
                  <a:gd name="connsiteY28" fmla="*/ 184826 h 6211434"/>
                  <a:gd name="connsiteX29" fmla="*/ 2215100 w 2668994"/>
                  <a:gd name="connsiteY29" fmla="*/ 715031 h 6211434"/>
                  <a:gd name="connsiteX30" fmla="*/ 2276475 w 2668994"/>
                  <a:gd name="connsiteY30" fmla="*/ 734559 h 6211434"/>
                  <a:gd name="connsiteX31" fmla="*/ 2308225 w 2668994"/>
                  <a:gd name="connsiteY31" fmla="*/ 756784 h 6211434"/>
                  <a:gd name="connsiteX32" fmla="*/ 2333625 w 2668994"/>
                  <a:gd name="connsiteY32" fmla="*/ 779009 h 6211434"/>
                  <a:gd name="connsiteX33" fmla="*/ 2346325 w 2668994"/>
                  <a:gd name="connsiteY33" fmla="*/ 807584 h 6211434"/>
                  <a:gd name="connsiteX34" fmla="*/ 2333449 w 2668994"/>
                  <a:gd name="connsiteY34" fmla="*/ 871965 h 6211434"/>
                  <a:gd name="connsiteX35" fmla="*/ 2486025 w 2668994"/>
                  <a:gd name="connsiteY35" fmla="*/ 1074284 h 6211434"/>
                  <a:gd name="connsiteX36" fmla="*/ 2445471 w 2668994"/>
                  <a:gd name="connsiteY36" fmla="*/ 1104867 h 6211434"/>
                  <a:gd name="connsiteX37" fmla="*/ 2338820 w 2668994"/>
                  <a:gd name="connsiteY37" fmla="*/ 963445 h 6211434"/>
                  <a:gd name="connsiteX38" fmla="*/ 2447624 w 2668994"/>
                  <a:gd name="connsiteY38" fmla="*/ 1534665 h 6211434"/>
                  <a:gd name="connsiteX39" fmla="*/ 2473325 w 2668994"/>
                  <a:gd name="connsiteY39" fmla="*/ 1544184 h 6211434"/>
                  <a:gd name="connsiteX40" fmla="*/ 2533412 w 2668994"/>
                  <a:gd name="connsiteY40" fmla="*/ 1647533 h 6211434"/>
                  <a:gd name="connsiteX41" fmla="*/ 2566570 w 2668994"/>
                  <a:gd name="connsiteY41" fmla="*/ 1682296 h 6211434"/>
                  <a:gd name="connsiteX42" fmla="*/ 2614506 w 2668994"/>
                  <a:gd name="connsiteY42" fmla="*/ 2469425 h 6211434"/>
                  <a:gd name="connsiteX43" fmla="*/ 1991400 w 2668994"/>
                  <a:gd name="connsiteY43" fmla="*/ 3135606 h 6211434"/>
                  <a:gd name="connsiteX44" fmla="*/ 1984010 w 2668994"/>
                  <a:gd name="connsiteY44" fmla="*/ 3132754 h 6211434"/>
                  <a:gd name="connsiteX45" fmla="*/ 1982787 w 2668994"/>
                  <a:gd name="connsiteY45" fmla="*/ 3134859 h 6211434"/>
                  <a:gd name="connsiteX46" fmla="*/ 1608127 w 2668994"/>
                  <a:gd name="connsiteY46" fmla="*/ 2980108 h 6211434"/>
                  <a:gd name="connsiteX47" fmla="*/ 1692275 w 2668994"/>
                  <a:gd name="connsiteY47" fmla="*/ 3339647 h 6211434"/>
                  <a:gd name="connsiteX48" fmla="*/ 1963738 w 2668994"/>
                  <a:gd name="connsiteY48" fmla="*/ 4354059 h 6211434"/>
                  <a:gd name="connsiteX49" fmla="*/ 1949449 w 2668994"/>
                  <a:gd name="connsiteY49" fmla="*/ 4482646 h 6211434"/>
                  <a:gd name="connsiteX50" fmla="*/ 1744663 w 2668994"/>
                  <a:gd name="connsiteY50" fmla="*/ 5544683 h 6211434"/>
                  <a:gd name="connsiteX51" fmla="*/ 1601788 w 2668994"/>
                  <a:gd name="connsiteY51" fmla="*/ 5544684 h 6211434"/>
                  <a:gd name="connsiteX52" fmla="*/ 1568450 w 2668994"/>
                  <a:gd name="connsiteY52" fmla="*/ 5678034 h 6211434"/>
                  <a:gd name="connsiteX53" fmla="*/ 1573213 w 2668994"/>
                  <a:gd name="connsiteY53" fmla="*/ 5711372 h 6211434"/>
                  <a:gd name="connsiteX54" fmla="*/ 1701800 w 2668994"/>
                  <a:gd name="connsiteY54" fmla="*/ 5839959 h 6211434"/>
                  <a:gd name="connsiteX55" fmla="*/ 1768475 w 2668994"/>
                  <a:gd name="connsiteY55" fmla="*/ 5906634 h 6211434"/>
                  <a:gd name="connsiteX56" fmla="*/ 1797049 w 2668994"/>
                  <a:gd name="connsiteY56" fmla="*/ 6039984 h 6211434"/>
                  <a:gd name="connsiteX57" fmla="*/ 1725613 w 2668994"/>
                  <a:gd name="connsiteY57" fmla="*/ 6116184 h 6211434"/>
                  <a:gd name="connsiteX58" fmla="*/ 1539875 w 2668994"/>
                  <a:gd name="connsiteY58" fmla="*/ 6030459 h 6211434"/>
                  <a:gd name="connsiteX59" fmla="*/ 1363663 w 2668994"/>
                  <a:gd name="connsiteY59" fmla="*/ 5959021 h 6211434"/>
                  <a:gd name="connsiteX60" fmla="*/ 1287462 w 2668994"/>
                  <a:gd name="connsiteY60" fmla="*/ 5816147 h 6211434"/>
                  <a:gd name="connsiteX61" fmla="*/ 1335087 w 2668994"/>
                  <a:gd name="connsiteY61" fmla="*/ 5749472 h 6211434"/>
                  <a:gd name="connsiteX62" fmla="*/ 1358900 w 2668994"/>
                  <a:gd name="connsiteY62" fmla="*/ 5663747 h 6211434"/>
                  <a:gd name="connsiteX63" fmla="*/ 1354138 w 2668994"/>
                  <a:gd name="connsiteY63" fmla="*/ 5630409 h 6211434"/>
                  <a:gd name="connsiteX64" fmla="*/ 892175 w 2668994"/>
                  <a:gd name="connsiteY64" fmla="*/ 5711372 h 6211434"/>
                  <a:gd name="connsiteX65" fmla="*/ 892175 w 2668994"/>
                  <a:gd name="connsiteY65" fmla="*/ 5768522 h 6211434"/>
                  <a:gd name="connsiteX66" fmla="*/ 925513 w 2668994"/>
                  <a:gd name="connsiteY66" fmla="*/ 5830434 h 6211434"/>
                  <a:gd name="connsiteX67" fmla="*/ 930275 w 2668994"/>
                  <a:gd name="connsiteY67" fmla="*/ 5887584 h 6211434"/>
                  <a:gd name="connsiteX68" fmla="*/ 911224 w 2668994"/>
                  <a:gd name="connsiteY68" fmla="*/ 6030459 h 6211434"/>
                  <a:gd name="connsiteX69" fmla="*/ 920750 w 2668994"/>
                  <a:gd name="connsiteY69" fmla="*/ 6097134 h 6211434"/>
                  <a:gd name="connsiteX70" fmla="*/ 915988 w 2668994"/>
                  <a:gd name="connsiteY70" fmla="*/ 6168571 h 6211434"/>
                  <a:gd name="connsiteX71" fmla="*/ 868363 w 2668994"/>
                  <a:gd name="connsiteY71" fmla="*/ 6201908 h 6211434"/>
                  <a:gd name="connsiteX72" fmla="*/ 763587 w 2668994"/>
                  <a:gd name="connsiteY72" fmla="*/ 6206672 h 6211434"/>
                  <a:gd name="connsiteX73" fmla="*/ 649288 w 2668994"/>
                  <a:gd name="connsiteY73" fmla="*/ 6211434 h 6211434"/>
                  <a:gd name="connsiteX74" fmla="*/ 558800 w 2668994"/>
                  <a:gd name="connsiteY74" fmla="*/ 6182859 h 6211434"/>
                  <a:gd name="connsiteX75" fmla="*/ 573087 w 2668994"/>
                  <a:gd name="connsiteY75" fmla="*/ 6106659 h 6211434"/>
                  <a:gd name="connsiteX76" fmla="*/ 630238 w 2668994"/>
                  <a:gd name="connsiteY76" fmla="*/ 6049509 h 6211434"/>
                  <a:gd name="connsiteX77" fmla="*/ 692150 w 2668994"/>
                  <a:gd name="connsiteY77" fmla="*/ 5720896 h 6211434"/>
                  <a:gd name="connsiteX78" fmla="*/ 654050 w 2668994"/>
                  <a:gd name="connsiteY78" fmla="*/ 5663746 h 6211434"/>
                  <a:gd name="connsiteX79" fmla="*/ 658813 w 2668994"/>
                  <a:gd name="connsiteY79" fmla="*/ 5497059 h 6211434"/>
                  <a:gd name="connsiteX80" fmla="*/ 625475 w 2668994"/>
                  <a:gd name="connsiteY80" fmla="*/ 5268459 h 6211434"/>
                  <a:gd name="connsiteX81" fmla="*/ 663575 w 2668994"/>
                  <a:gd name="connsiteY81" fmla="*/ 5073197 h 6211434"/>
                  <a:gd name="connsiteX82" fmla="*/ 658813 w 2668994"/>
                  <a:gd name="connsiteY82" fmla="*/ 4706484 h 6211434"/>
                  <a:gd name="connsiteX83" fmla="*/ 654050 w 2668994"/>
                  <a:gd name="connsiteY83" fmla="*/ 4620759 h 6211434"/>
                  <a:gd name="connsiteX84" fmla="*/ 663575 w 2668994"/>
                  <a:gd name="connsiteY84" fmla="*/ 4549322 h 6211434"/>
                  <a:gd name="connsiteX85" fmla="*/ 687387 w 2668994"/>
                  <a:gd name="connsiteY85" fmla="*/ 4396922 h 6211434"/>
                  <a:gd name="connsiteX86" fmla="*/ 611188 w 2668994"/>
                  <a:gd name="connsiteY86" fmla="*/ 4125459 h 6211434"/>
                  <a:gd name="connsiteX87" fmla="*/ 492125 w 2668994"/>
                  <a:gd name="connsiteY87" fmla="*/ 3582533 h 6211434"/>
                  <a:gd name="connsiteX88" fmla="*/ 496888 w 2668994"/>
                  <a:gd name="connsiteY88" fmla="*/ 3282496 h 6211434"/>
                  <a:gd name="connsiteX89" fmla="*/ 551582 w 2668994"/>
                  <a:gd name="connsiteY89" fmla="*/ 2722940 h 6211434"/>
                  <a:gd name="connsiteX90" fmla="*/ 447675 w 2668994"/>
                  <a:gd name="connsiteY90" fmla="*/ 2757034 h 6211434"/>
                  <a:gd name="connsiteX91" fmla="*/ 355600 w 2668994"/>
                  <a:gd name="connsiteY91" fmla="*/ 2750684 h 6211434"/>
                  <a:gd name="connsiteX92" fmla="*/ 260350 w 2668994"/>
                  <a:gd name="connsiteY92" fmla="*/ 2674484 h 6211434"/>
                  <a:gd name="connsiteX93" fmla="*/ 22225 w 2668994"/>
                  <a:gd name="connsiteY93" fmla="*/ 2690359 h 6211434"/>
                  <a:gd name="connsiteX94" fmla="*/ 0 w 2668994"/>
                  <a:gd name="connsiteY94" fmla="*/ 2652259 h 6211434"/>
                  <a:gd name="connsiteX95" fmla="*/ 92075 w 2668994"/>
                  <a:gd name="connsiteY95" fmla="*/ 2420485 h 6211434"/>
                  <a:gd name="connsiteX96" fmla="*/ 228600 w 2668994"/>
                  <a:gd name="connsiteY96" fmla="*/ 2283959 h 6211434"/>
                  <a:gd name="connsiteX97" fmla="*/ 209550 w 2668994"/>
                  <a:gd name="connsiteY97" fmla="*/ 2144259 h 6211434"/>
                  <a:gd name="connsiteX98" fmla="*/ 263525 w 2668994"/>
                  <a:gd name="connsiteY98" fmla="*/ 1899784 h 6211434"/>
                  <a:gd name="connsiteX99" fmla="*/ 225425 w 2668994"/>
                  <a:gd name="connsiteY99" fmla="*/ 1763260 h 6211434"/>
                  <a:gd name="connsiteX100" fmla="*/ 209550 w 2668994"/>
                  <a:gd name="connsiteY100" fmla="*/ 1687059 h 6211434"/>
                  <a:gd name="connsiteX101" fmla="*/ 225425 w 2668994"/>
                  <a:gd name="connsiteY101" fmla="*/ 1594984 h 6211434"/>
                  <a:gd name="connsiteX102" fmla="*/ 254000 w 2668994"/>
                  <a:gd name="connsiteY102" fmla="*/ 1534659 h 6211434"/>
                  <a:gd name="connsiteX103" fmla="*/ 304800 w 2668994"/>
                  <a:gd name="connsiteY103" fmla="*/ 1483860 h 6211434"/>
                  <a:gd name="connsiteX104" fmla="*/ 412750 w 2668994"/>
                  <a:gd name="connsiteY104" fmla="*/ 1414010 h 6211434"/>
                  <a:gd name="connsiteX105" fmla="*/ 480966 w 2668994"/>
                  <a:gd name="connsiteY105" fmla="*/ 1416141 h 6211434"/>
                  <a:gd name="connsiteX106" fmla="*/ 488912 w 2668994"/>
                  <a:gd name="connsiteY106" fmla="*/ 1383474 h 6211434"/>
                  <a:gd name="connsiteX107" fmla="*/ 384175 w 2668994"/>
                  <a:gd name="connsiteY107" fmla="*/ 1306060 h 6211434"/>
                  <a:gd name="connsiteX108" fmla="*/ 390525 w 2668994"/>
                  <a:gd name="connsiteY108" fmla="*/ 1191760 h 6211434"/>
                  <a:gd name="connsiteX109" fmla="*/ 333375 w 2668994"/>
                  <a:gd name="connsiteY109" fmla="*/ 1090160 h 6211434"/>
                  <a:gd name="connsiteX110" fmla="*/ 358775 w 2668994"/>
                  <a:gd name="connsiteY110" fmla="*/ 1039360 h 6211434"/>
                  <a:gd name="connsiteX111" fmla="*/ 339725 w 2668994"/>
                  <a:gd name="connsiteY111" fmla="*/ 1007610 h 6211434"/>
                  <a:gd name="connsiteX112" fmla="*/ 377825 w 2668994"/>
                  <a:gd name="connsiteY112" fmla="*/ 880610 h 6211434"/>
                  <a:gd name="connsiteX113" fmla="*/ 415925 w 2668994"/>
                  <a:gd name="connsiteY113" fmla="*/ 804410 h 6211434"/>
                  <a:gd name="connsiteX114" fmla="*/ 528322 w 2668994"/>
                  <a:gd name="connsiteY114" fmla="*/ 783974 h 6211434"/>
                  <a:gd name="connsiteX115" fmla="*/ 536575 w 2668994"/>
                  <a:gd name="connsiteY115" fmla="*/ 744084 h 6211434"/>
                  <a:gd name="connsiteX116" fmla="*/ 631825 w 2668994"/>
                  <a:gd name="connsiteY116" fmla="*/ 728209 h 6211434"/>
                  <a:gd name="connsiteX117" fmla="*/ 641350 w 2668994"/>
                  <a:gd name="connsiteY117" fmla="*/ 677409 h 6211434"/>
                  <a:gd name="connsiteX118" fmla="*/ 698500 w 2668994"/>
                  <a:gd name="connsiteY118" fmla="*/ 623434 h 6211434"/>
                  <a:gd name="connsiteX119" fmla="*/ 819150 w 2668994"/>
                  <a:gd name="connsiteY119" fmla="*/ 598034 h 6211434"/>
                  <a:gd name="connsiteX120" fmla="*/ 833026 w 2668994"/>
                  <a:gd name="connsiteY120" fmla="*/ 600284 h 6211434"/>
                  <a:gd name="connsiteX121" fmla="*/ 912084 w 2668994"/>
                  <a:gd name="connsiteY121" fmla="*/ 6614 h 6211434"/>
                  <a:gd name="connsiteX122" fmla="*/ 920643 w 2668994"/>
                  <a:gd name="connsiteY122" fmla="*/ 67 h 6211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2668994" h="6211434">
                    <a:moveTo>
                      <a:pt x="920643" y="67"/>
                    </a:moveTo>
                    <a:lnTo>
                      <a:pt x="950855" y="4090"/>
                    </a:lnTo>
                    <a:cubicBezTo>
                      <a:pt x="955027" y="4646"/>
                      <a:pt x="957958" y="8478"/>
                      <a:pt x="957403" y="12649"/>
                    </a:cubicBezTo>
                    <a:lnTo>
                      <a:pt x="878174" y="607605"/>
                    </a:lnTo>
                    <a:lnTo>
                      <a:pt x="936625" y="617084"/>
                    </a:lnTo>
                    <a:lnTo>
                      <a:pt x="1035050" y="705984"/>
                    </a:lnTo>
                    <a:lnTo>
                      <a:pt x="1057275" y="810759"/>
                    </a:lnTo>
                    <a:lnTo>
                      <a:pt x="1047750" y="931409"/>
                    </a:lnTo>
                    <a:lnTo>
                      <a:pt x="1012825" y="1026659"/>
                    </a:lnTo>
                    <a:lnTo>
                      <a:pt x="949325" y="1045709"/>
                    </a:lnTo>
                    <a:lnTo>
                      <a:pt x="952500" y="1080634"/>
                    </a:lnTo>
                    <a:lnTo>
                      <a:pt x="984250" y="1112384"/>
                    </a:lnTo>
                    <a:lnTo>
                      <a:pt x="1075779" y="1241718"/>
                    </a:lnTo>
                    <a:lnTo>
                      <a:pt x="1147174" y="1208456"/>
                    </a:lnTo>
                    <a:cubicBezTo>
                      <a:pt x="1187587" y="1195507"/>
                      <a:pt x="1228463" y="1188305"/>
                      <a:pt x="1269148" y="1187404"/>
                    </a:cubicBezTo>
                    <a:cubicBezTo>
                      <a:pt x="1306346" y="1186580"/>
                      <a:pt x="1343385" y="1191024"/>
                      <a:pt x="1379766" y="1201159"/>
                    </a:cubicBezTo>
                    <a:cubicBezTo>
                      <a:pt x="1461625" y="1223964"/>
                      <a:pt x="1531435" y="1273151"/>
                      <a:pt x="1586833" y="1341654"/>
                    </a:cubicBezTo>
                    <a:lnTo>
                      <a:pt x="1592611" y="1350200"/>
                    </a:lnTo>
                    <a:lnTo>
                      <a:pt x="2159000" y="1491797"/>
                    </a:lnTo>
                    <a:lnTo>
                      <a:pt x="2245262" y="1494009"/>
                    </a:lnTo>
                    <a:lnTo>
                      <a:pt x="2222500" y="1198109"/>
                    </a:lnTo>
                    <a:lnTo>
                      <a:pt x="2197100" y="918709"/>
                    </a:lnTo>
                    <a:lnTo>
                      <a:pt x="2152650" y="839334"/>
                    </a:lnTo>
                    <a:lnTo>
                      <a:pt x="2149475" y="756784"/>
                    </a:lnTo>
                    <a:lnTo>
                      <a:pt x="2170587" y="740364"/>
                    </a:lnTo>
                    <a:lnTo>
                      <a:pt x="1774700" y="215409"/>
                    </a:lnTo>
                    <a:cubicBezTo>
                      <a:pt x="1771884" y="211676"/>
                      <a:pt x="1772628" y="206368"/>
                      <a:pt x="1776362" y="203552"/>
                    </a:cubicBezTo>
                    <a:lnTo>
                      <a:pt x="1803397" y="183164"/>
                    </a:lnTo>
                    <a:cubicBezTo>
                      <a:pt x="1807130" y="180349"/>
                      <a:pt x="1812438" y="181093"/>
                      <a:pt x="1815254" y="184826"/>
                    </a:cubicBezTo>
                    <a:lnTo>
                      <a:pt x="2215100" y="715031"/>
                    </a:lnTo>
                    <a:lnTo>
                      <a:pt x="2276475" y="734559"/>
                    </a:lnTo>
                    <a:lnTo>
                      <a:pt x="2308225" y="756784"/>
                    </a:lnTo>
                    <a:lnTo>
                      <a:pt x="2333625" y="779009"/>
                    </a:lnTo>
                    <a:lnTo>
                      <a:pt x="2346325" y="807584"/>
                    </a:lnTo>
                    <a:lnTo>
                      <a:pt x="2333449" y="871965"/>
                    </a:lnTo>
                    <a:lnTo>
                      <a:pt x="2486025" y="1074284"/>
                    </a:lnTo>
                    <a:lnTo>
                      <a:pt x="2445471" y="1104867"/>
                    </a:lnTo>
                    <a:lnTo>
                      <a:pt x="2338820" y="963445"/>
                    </a:lnTo>
                    <a:lnTo>
                      <a:pt x="2447624" y="1534665"/>
                    </a:lnTo>
                    <a:lnTo>
                      <a:pt x="2473325" y="1544184"/>
                    </a:lnTo>
                    <a:lnTo>
                      <a:pt x="2533412" y="1647533"/>
                    </a:lnTo>
                    <a:lnTo>
                      <a:pt x="2566570" y="1682296"/>
                    </a:lnTo>
                    <a:cubicBezTo>
                      <a:pt x="2679335" y="1841195"/>
                      <a:pt x="2704431" y="2146633"/>
                      <a:pt x="2614506" y="2469425"/>
                    </a:cubicBezTo>
                    <a:cubicBezTo>
                      <a:pt x="2494607" y="2899814"/>
                      <a:pt x="2215632" y="3198073"/>
                      <a:pt x="1991400" y="3135606"/>
                    </a:cubicBezTo>
                    <a:lnTo>
                      <a:pt x="1984010" y="3132754"/>
                    </a:lnTo>
                    <a:lnTo>
                      <a:pt x="1982787" y="3134859"/>
                    </a:lnTo>
                    <a:lnTo>
                      <a:pt x="1608127" y="2980108"/>
                    </a:lnTo>
                    <a:lnTo>
                      <a:pt x="1692275" y="3339647"/>
                    </a:lnTo>
                    <a:lnTo>
                      <a:pt x="1963738" y="4354059"/>
                    </a:lnTo>
                    <a:lnTo>
                      <a:pt x="1949449" y="4482646"/>
                    </a:lnTo>
                    <a:lnTo>
                      <a:pt x="1744663" y="5544683"/>
                    </a:lnTo>
                    <a:lnTo>
                      <a:pt x="1601788" y="5544684"/>
                    </a:lnTo>
                    <a:lnTo>
                      <a:pt x="1568450" y="5678034"/>
                    </a:lnTo>
                    <a:lnTo>
                      <a:pt x="1573213" y="5711372"/>
                    </a:lnTo>
                    <a:lnTo>
                      <a:pt x="1701800" y="5839959"/>
                    </a:lnTo>
                    <a:lnTo>
                      <a:pt x="1768475" y="5906634"/>
                    </a:lnTo>
                    <a:lnTo>
                      <a:pt x="1797049" y="6039984"/>
                    </a:lnTo>
                    <a:lnTo>
                      <a:pt x="1725613" y="6116184"/>
                    </a:lnTo>
                    <a:lnTo>
                      <a:pt x="1539875" y="6030459"/>
                    </a:lnTo>
                    <a:lnTo>
                      <a:pt x="1363663" y="5959021"/>
                    </a:lnTo>
                    <a:lnTo>
                      <a:pt x="1287462" y="5816147"/>
                    </a:lnTo>
                    <a:lnTo>
                      <a:pt x="1335087" y="5749472"/>
                    </a:lnTo>
                    <a:lnTo>
                      <a:pt x="1358900" y="5663747"/>
                    </a:lnTo>
                    <a:lnTo>
                      <a:pt x="1354138" y="5630409"/>
                    </a:lnTo>
                    <a:lnTo>
                      <a:pt x="892175" y="5711372"/>
                    </a:lnTo>
                    <a:lnTo>
                      <a:pt x="892175" y="5768522"/>
                    </a:lnTo>
                    <a:lnTo>
                      <a:pt x="925513" y="5830434"/>
                    </a:lnTo>
                    <a:lnTo>
                      <a:pt x="930275" y="5887584"/>
                    </a:lnTo>
                    <a:lnTo>
                      <a:pt x="911224" y="6030459"/>
                    </a:lnTo>
                    <a:lnTo>
                      <a:pt x="920750" y="6097134"/>
                    </a:lnTo>
                    <a:lnTo>
                      <a:pt x="915988" y="6168571"/>
                    </a:lnTo>
                    <a:lnTo>
                      <a:pt x="868363" y="6201908"/>
                    </a:lnTo>
                    <a:lnTo>
                      <a:pt x="763587" y="6206672"/>
                    </a:lnTo>
                    <a:lnTo>
                      <a:pt x="649288" y="6211434"/>
                    </a:lnTo>
                    <a:lnTo>
                      <a:pt x="558800" y="6182859"/>
                    </a:lnTo>
                    <a:lnTo>
                      <a:pt x="573087" y="6106659"/>
                    </a:lnTo>
                    <a:lnTo>
                      <a:pt x="630238" y="6049509"/>
                    </a:lnTo>
                    <a:lnTo>
                      <a:pt x="692150" y="5720896"/>
                    </a:lnTo>
                    <a:lnTo>
                      <a:pt x="654050" y="5663746"/>
                    </a:lnTo>
                    <a:lnTo>
                      <a:pt x="658813" y="5497059"/>
                    </a:lnTo>
                    <a:lnTo>
                      <a:pt x="625475" y="5268459"/>
                    </a:lnTo>
                    <a:lnTo>
                      <a:pt x="663575" y="5073197"/>
                    </a:lnTo>
                    <a:cubicBezTo>
                      <a:pt x="661988" y="4950959"/>
                      <a:pt x="660400" y="4828722"/>
                      <a:pt x="658813" y="4706484"/>
                    </a:cubicBezTo>
                    <a:lnTo>
                      <a:pt x="654050" y="4620759"/>
                    </a:lnTo>
                    <a:lnTo>
                      <a:pt x="663575" y="4549322"/>
                    </a:lnTo>
                    <a:lnTo>
                      <a:pt x="687387" y="4396922"/>
                    </a:lnTo>
                    <a:lnTo>
                      <a:pt x="611188" y="4125459"/>
                    </a:lnTo>
                    <a:lnTo>
                      <a:pt x="492125" y="3582533"/>
                    </a:lnTo>
                    <a:cubicBezTo>
                      <a:pt x="493713" y="3482522"/>
                      <a:pt x="495300" y="3382509"/>
                      <a:pt x="496888" y="3282496"/>
                    </a:cubicBezTo>
                    <a:lnTo>
                      <a:pt x="551582" y="2722940"/>
                    </a:lnTo>
                    <a:lnTo>
                      <a:pt x="447675" y="2757034"/>
                    </a:lnTo>
                    <a:lnTo>
                      <a:pt x="355600" y="2750684"/>
                    </a:lnTo>
                    <a:lnTo>
                      <a:pt x="260350" y="2674484"/>
                    </a:lnTo>
                    <a:lnTo>
                      <a:pt x="22225" y="2690359"/>
                    </a:lnTo>
                    <a:lnTo>
                      <a:pt x="0" y="2652259"/>
                    </a:lnTo>
                    <a:lnTo>
                      <a:pt x="92075" y="2420485"/>
                    </a:lnTo>
                    <a:lnTo>
                      <a:pt x="228600" y="2283959"/>
                    </a:lnTo>
                    <a:lnTo>
                      <a:pt x="209550" y="2144259"/>
                    </a:lnTo>
                    <a:lnTo>
                      <a:pt x="263525" y="1899784"/>
                    </a:lnTo>
                    <a:lnTo>
                      <a:pt x="225425" y="1763260"/>
                    </a:lnTo>
                    <a:lnTo>
                      <a:pt x="209550" y="1687059"/>
                    </a:lnTo>
                    <a:lnTo>
                      <a:pt x="225425" y="1594984"/>
                    </a:lnTo>
                    <a:lnTo>
                      <a:pt x="254000" y="1534659"/>
                    </a:lnTo>
                    <a:lnTo>
                      <a:pt x="304800" y="1483860"/>
                    </a:lnTo>
                    <a:lnTo>
                      <a:pt x="412750" y="1414010"/>
                    </a:lnTo>
                    <a:lnTo>
                      <a:pt x="480966" y="1416141"/>
                    </a:lnTo>
                    <a:lnTo>
                      <a:pt x="488912" y="1383474"/>
                    </a:lnTo>
                    <a:lnTo>
                      <a:pt x="384175" y="1306060"/>
                    </a:lnTo>
                    <a:lnTo>
                      <a:pt x="390525" y="1191760"/>
                    </a:lnTo>
                    <a:lnTo>
                      <a:pt x="333375" y="1090160"/>
                    </a:lnTo>
                    <a:lnTo>
                      <a:pt x="358775" y="1039360"/>
                    </a:lnTo>
                    <a:lnTo>
                      <a:pt x="339725" y="1007610"/>
                    </a:lnTo>
                    <a:lnTo>
                      <a:pt x="377825" y="880610"/>
                    </a:lnTo>
                    <a:lnTo>
                      <a:pt x="415925" y="804410"/>
                    </a:lnTo>
                    <a:lnTo>
                      <a:pt x="528322" y="783974"/>
                    </a:lnTo>
                    <a:lnTo>
                      <a:pt x="536575" y="744084"/>
                    </a:lnTo>
                    <a:lnTo>
                      <a:pt x="631825" y="728209"/>
                    </a:lnTo>
                    <a:lnTo>
                      <a:pt x="641350" y="677409"/>
                    </a:lnTo>
                    <a:lnTo>
                      <a:pt x="698500" y="623434"/>
                    </a:lnTo>
                    <a:lnTo>
                      <a:pt x="819150" y="598034"/>
                    </a:lnTo>
                    <a:lnTo>
                      <a:pt x="833026" y="600284"/>
                    </a:lnTo>
                    <a:lnTo>
                      <a:pt x="912084" y="6614"/>
                    </a:lnTo>
                    <a:cubicBezTo>
                      <a:pt x="912639" y="2443"/>
                      <a:pt x="916472" y="-488"/>
                      <a:pt x="920643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9D1A762F-FD91-4AEE-BD88-D1759DD14D55}"/>
                  </a:ext>
                </a:extLst>
              </p:cNvPr>
              <p:cNvSpPr/>
              <p:nvPr/>
            </p:nvSpPr>
            <p:spPr>
              <a:xfrm>
                <a:off x="3300255" y="1427374"/>
                <a:ext cx="1277041" cy="3079926"/>
              </a:xfrm>
              <a:custGeom>
                <a:avLst/>
                <a:gdLst>
                  <a:gd name="connsiteX0" fmla="*/ 869921 w 2571750"/>
                  <a:gd name="connsiteY0" fmla="*/ 1450250 h 6202465"/>
                  <a:gd name="connsiteX1" fmla="*/ 854869 w 2571750"/>
                  <a:gd name="connsiteY1" fmla="*/ 1489177 h 6202465"/>
                  <a:gd name="connsiteX2" fmla="*/ 880156 w 2571750"/>
                  <a:gd name="connsiteY2" fmla="*/ 1778406 h 6202465"/>
                  <a:gd name="connsiteX3" fmla="*/ 931923 w 2571750"/>
                  <a:gd name="connsiteY3" fmla="*/ 1729945 h 6202465"/>
                  <a:gd name="connsiteX4" fmla="*/ 995757 w 2571750"/>
                  <a:gd name="connsiteY4" fmla="*/ 1690286 h 6202465"/>
                  <a:gd name="connsiteX5" fmla="*/ 1016895 w 2571750"/>
                  <a:gd name="connsiteY5" fmla="*/ 1683522 h 6202465"/>
                  <a:gd name="connsiteX6" fmla="*/ 1016793 w 2571750"/>
                  <a:gd name="connsiteY6" fmla="*/ 1679678 h 6202465"/>
                  <a:gd name="connsiteX7" fmla="*/ 1042987 w 2571750"/>
                  <a:gd name="connsiteY7" fmla="*/ 1629671 h 6202465"/>
                  <a:gd name="connsiteX8" fmla="*/ 988218 w 2571750"/>
                  <a:gd name="connsiteY8" fmla="*/ 1672534 h 6202465"/>
                  <a:gd name="connsiteX9" fmla="*/ 933450 w 2571750"/>
                  <a:gd name="connsiteY9" fmla="*/ 1665390 h 6202465"/>
                  <a:gd name="connsiteX10" fmla="*/ 947737 w 2571750"/>
                  <a:gd name="connsiteY10" fmla="*/ 1629671 h 6202465"/>
                  <a:gd name="connsiteX11" fmla="*/ 907256 w 2571750"/>
                  <a:gd name="connsiteY11" fmla="*/ 1620146 h 6202465"/>
                  <a:gd name="connsiteX12" fmla="*/ 912019 w 2571750"/>
                  <a:gd name="connsiteY12" fmla="*/ 1596333 h 6202465"/>
                  <a:gd name="connsiteX13" fmla="*/ 928687 w 2571750"/>
                  <a:gd name="connsiteY13" fmla="*/ 1558233 h 6202465"/>
                  <a:gd name="connsiteX14" fmla="*/ 928688 w 2571750"/>
                  <a:gd name="connsiteY14" fmla="*/ 1532040 h 6202465"/>
                  <a:gd name="connsiteX15" fmla="*/ 897731 w 2571750"/>
                  <a:gd name="connsiteY15" fmla="*/ 1482033 h 6202465"/>
                  <a:gd name="connsiteX16" fmla="*/ 1566936 w 2571750"/>
                  <a:gd name="connsiteY16" fmla="*/ 1 h 6202465"/>
                  <a:gd name="connsiteX17" fmla="*/ 1579090 w 2571750"/>
                  <a:gd name="connsiteY17" fmla="*/ 5223 h 6202465"/>
                  <a:gd name="connsiteX18" fmla="*/ 1591152 w 2571750"/>
                  <a:gd name="connsiteY18" fmla="*/ 17601 h 6202465"/>
                  <a:gd name="connsiteX19" fmla="*/ 1590834 w 2571750"/>
                  <a:gd name="connsiteY19" fmla="*/ 42041 h 6202465"/>
                  <a:gd name="connsiteX20" fmla="*/ 1116995 w 2571750"/>
                  <a:gd name="connsiteY20" fmla="*/ 503716 h 6202465"/>
                  <a:gd name="connsiteX21" fmla="*/ 1121569 w 2571750"/>
                  <a:gd name="connsiteY21" fmla="*/ 512864 h 6202465"/>
                  <a:gd name="connsiteX22" fmla="*/ 1097755 w 2571750"/>
                  <a:gd name="connsiteY22" fmla="*/ 617639 h 6202465"/>
                  <a:gd name="connsiteX23" fmla="*/ 1100137 w 2571750"/>
                  <a:gd name="connsiteY23" fmla="*/ 693840 h 6202465"/>
                  <a:gd name="connsiteX24" fmla="*/ 1040606 w 2571750"/>
                  <a:gd name="connsiteY24" fmla="*/ 800995 h 6202465"/>
                  <a:gd name="connsiteX25" fmla="*/ 957351 w 2571750"/>
                  <a:gd name="connsiteY25" fmla="*/ 1164595 h 6202465"/>
                  <a:gd name="connsiteX26" fmla="*/ 1031080 w 2571750"/>
                  <a:gd name="connsiteY26" fmla="*/ 1122464 h 6202465"/>
                  <a:gd name="connsiteX27" fmla="*/ 1090613 w 2571750"/>
                  <a:gd name="connsiteY27" fmla="*/ 1117702 h 6202465"/>
                  <a:gd name="connsiteX28" fmla="*/ 1119188 w 2571750"/>
                  <a:gd name="connsiteY28" fmla="*/ 1129609 h 6202465"/>
                  <a:gd name="connsiteX29" fmla="*/ 1190624 w 2571750"/>
                  <a:gd name="connsiteY29" fmla="*/ 1117702 h 6202465"/>
                  <a:gd name="connsiteX30" fmla="*/ 1245394 w 2571750"/>
                  <a:gd name="connsiteY30" fmla="*/ 1122464 h 6202465"/>
                  <a:gd name="connsiteX31" fmla="*/ 1278731 w 2571750"/>
                  <a:gd name="connsiteY31" fmla="*/ 1136752 h 6202465"/>
                  <a:gd name="connsiteX32" fmla="*/ 1314449 w 2571750"/>
                  <a:gd name="connsiteY32" fmla="*/ 1170089 h 6202465"/>
                  <a:gd name="connsiteX33" fmla="*/ 1338263 w 2571750"/>
                  <a:gd name="connsiteY33" fmla="*/ 1215333 h 6202465"/>
                  <a:gd name="connsiteX34" fmla="*/ 1352550 w 2571750"/>
                  <a:gd name="connsiteY34" fmla="*/ 1291533 h 6202465"/>
                  <a:gd name="connsiteX35" fmla="*/ 1362074 w 2571750"/>
                  <a:gd name="connsiteY35" fmla="*/ 1329634 h 6202465"/>
                  <a:gd name="connsiteX36" fmla="*/ 1426369 w 2571750"/>
                  <a:gd name="connsiteY36" fmla="*/ 1367733 h 6202465"/>
                  <a:gd name="connsiteX37" fmla="*/ 1409700 w 2571750"/>
                  <a:gd name="connsiteY37" fmla="*/ 1417739 h 6202465"/>
                  <a:gd name="connsiteX38" fmla="*/ 1433513 w 2571750"/>
                  <a:gd name="connsiteY38" fmla="*/ 1465365 h 6202465"/>
                  <a:gd name="connsiteX39" fmla="*/ 1478756 w 2571750"/>
                  <a:gd name="connsiteY39" fmla="*/ 1558234 h 6202465"/>
                  <a:gd name="connsiteX40" fmla="*/ 1471613 w 2571750"/>
                  <a:gd name="connsiteY40" fmla="*/ 1624909 h 6202465"/>
                  <a:gd name="connsiteX41" fmla="*/ 1438275 w 2571750"/>
                  <a:gd name="connsiteY41" fmla="*/ 1648720 h 6202465"/>
                  <a:gd name="connsiteX42" fmla="*/ 1397793 w 2571750"/>
                  <a:gd name="connsiteY42" fmla="*/ 1651103 h 6202465"/>
                  <a:gd name="connsiteX43" fmla="*/ 1399834 w 2571750"/>
                  <a:gd name="connsiteY43" fmla="*/ 1674905 h 6202465"/>
                  <a:gd name="connsiteX44" fmla="*/ 1984830 w 2571750"/>
                  <a:gd name="connsiteY44" fmla="*/ 1724222 h 6202465"/>
                  <a:gd name="connsiteX45" fmla="*/ 1984662 w 2571750"/>
                  <a:gd name="connsiteY45" fmla="*/ 1726198 h 6202465"/>
                  <a:gd name="connsiteX46" fmla="*/ 2079302 w 2571750"/>
                  <a:gd name="connsiteY46" fmla="*/ 1737876 h 6202465"/>
                  <a:gd name="connsiteX47" fmla="*/ 2180308 w 2571750"/>
                  <a:gd name="connsiteY47" fmla="*/ 1774593 h 6202465"/>
                  <a:gd name="connsiteX48" fmla="*/ 2185988 w 2571750"/>
                  <a:gd name="connsiteY48" fmla="*/ 1753495 h 6202465"/>
                  <a:gd name="connsiteX49" fmla="*/ 2238375 w 2571750"/>
                  <a:gd name="connsiteY49" fmla="*/ 1729684 h 6202465"/>
                  <a:gd name="connsiteX50" fmla="*/ 2195513 w 2571750"/>
                  <a:gd name="connsiteY50" fmla="*/ 1346303 h 6202465"/>
                  <a:gd name="connsiteX51" fmla="*/ 2190750 w 2571750"/>
                  <a:gd name="connsiteY51" fmla="*/ 1212953 h 6202465"/>
                  <a:gd name="connsiteX52" fmla="*/ 2164556 w 2571750"/>
                  <a:gd name="connsiteY52" fmla="*/ 1155802 h 6202465"/>
                  <a:gd name="connsiteX53" fmla="*/ 2177277 w 2571750"/>
                  <a:gd name="connsiteY53" fmla="*/ 1121882 h 6202465"/>
                  <a:gd name="connsiteX54" fmla="*/ 1720819 w 2571750"/>
                  <a:gd name="connsiteY54" fmla="*/ 666399 h 6202465"/>
                  <a:gd name="connsiteX55" fmla="*/ 1720791 w 2571750"/>
                  <a:gd name="connsiteY55" fmla="*/ 641070 h 6202465"/>
                  <a:gd name="connsiteX56" fmla="*/ 1733443 w 2571750"/>
                  <a:gd name="connsiteY56" fmla="*/ 628392 h 6202465"/>
                  <a:gd name="connsiteX57" fmla="*/ 1746102 w 2571750"/>
                  <a:gd name="connsiteY57" fmla="*/ 623134 h 6202465"/>
                  <a:gd name="connsiteX58" fmla="*/ 1758771 w 2571750"/>
                  <a:gd name="connsiteY58" fmla="*/ 628366 h 6202465"/>
                  <a:gd name="connsiteX59" fmla="*/ 2210453 w 2571750"/>
                  <a:gd name="connsiteY59" fmla="*/ 1079080 h 6202465"/>
                  <a:gd name="connsiteX60" fmla="*/ 2221706 w 2571750"/>
                  <a:gd name="connsiteY60" fmla="*/ 1070077 h 6202465"/>
                  <a:gd name="connsiteX61" fmla="*/ 2328863 w 2571750"/>
                  <a:gd name="connsiteY61" fmla="*/ 1122464 h 6202465"/>
                  <a:gd name="connsiteX62" fmla="*/ 2331243 w 2571750"/>
                  <a:gd name="connsiteY62" fmla="*/ 1153421 h 6202465"/>
                  <a:gd name="connsiteX63" fmla="*/ 2317175 w 2571750"/>
                  <a:gd name="connsiteY63" fmla="*/ 1185576 h 6202465"/>
                  <a:gd name="connsiteX64" fmla="*/ 2403474 w 2571750"/>
                  <a:gd name="connsiteY64" fmla="*/ 1271691 h 6202465"/>
                  <a:gd name="connsiteX65" fmla="*/ 2365522 w 2571750"/>
                  <a:gd name="connsiteY65" fmla="*/ 1309724 h 6202465"/>
                  <a:gd name="connsiteX66" fmla="*/ 2296192 w 2571750"/>
                  <a:gd name="connsiteY66" fmla="*/ 1240542 h 6202465"/>
                  <a:gd name="connsiteX67" fmla="*/ 2286000 w 2571750"/>
                  <a:gd name="connsiteY67" fmla="*/ 1267721 h 6202465"/>
                  <a:gd name="connsiteX68" fmla="*/ 2357438 w 2571750"/>
                  <a:gd name="connsiteY68" fmla="*/ 1465364 h 6202465"/>
                  <a:gd name="connsiteX69" fmla="*/ 2438400 w 2571750"/>
                  <a:gd name="connsiteY69" fmla="*/ 1803502 h 6202465"/>
                  <a:gd name="connsiteX70" fmla="*/ 2552700 w 2571750"/>
                  <a:gd name="connsiteY70" fmla="*/ 1927327 h 6202465"/>
                  <a:gd name="connsiteX71" fmla="*/ 2547938 w 2571750"/>
                  <a:gd name="connsiteY71" fmla="*/ 1970189 h 6202465"/>
                  <a:gd name="connsiteX72" fmla="*/ 2477169 w 2571750"/>
                  <a:gd name="connsiteY72" fmla="*/ 2078931 h 6202465"/>
                  <a:gd name="connsiteX73" fmla="*/ 2490038 w 2571750"/>
                  <a:gd name="connsiteY73" fmla="*/ 2101662 h 6202465"/>
                  <a:gd name="connsiteX74" fmla="*/ 2571750 w 2571750"/>
                  <a:gd name="connsiteY74" fmla="*/ 2477396 h 6202465"/>
                  <a:gd name="connsiteX75" fmla="*/ 1955006 w 2571750"/>
                  <a:gd name="connsiteY75" fmla="*/ 3232253 h 6202465"/>
                  <a:gd name="connsiteX76" fmla="*/ 1941914 w 2571750"/>
                  <a:gd name="connsiteY76" fmla="*/ 3230639 h 6202465"/>
                  <a:gd name="connsiteX77" fmla="*/ 1941338 w 2571750"/>
                  <a:gd name="connsiteY77" fmla="*/ 3237468 h 6202465"/>
                  <a:gd name="connsiteX78" fmla="*/ 1660969 w 2571750"/>
                  <a:gd name="connsiteY78" fmla="*/ 3213832 h 6202465"/>
                  <a:gd name="connsiteX79" fmla="*/ 1689100 w 2571750"/>
                  <a:gd name="connsiteY79" fmla="*/ 3354490 h 6202465"/>
                  <a:gd name="connsiteX80" fmla="*/ 1644650 w 2571750"/>
                  <a:gd name="connsiteY80" fmla="*/ 3767239 h 6202465"/>
                  <a:gd name="connsiteX81" fmla="*/ 1631950 w 2571750"/>
                  <a:gd name="connsiteY81" fmla="*/ 4072040 h 6202465"/>
                  <a:gd name="connsiteX82" fmla="*/ 1670050 w 2571750"/>
                  <a:gd name="connsiteY82" fmla="*/ 4199039 h 6202465"/>
                  <a:gd name="connsiteX83" fmla="*/ 1708149 w 2571750"/>
                  <a:gd name="connsiteY83" fmla="*/ 4326040 h 6202465"/>
                  <a:gd name="connsiteX84" fmla="*/ 1727200 w 2571750"/>
                  <a:gd name="connsiteY84" fmla="*/ 4580040 h 6202465"/>
                  <a:gd name="connsiteX85" fmla="*/ 1720850 w 2571750"/>
                  <a:gd name="connsiteY85" fmla="*/ 4738790 h 6202465"/>
                  <a:gd name="connsiteX86" fmla="*/ 1710688 w 2571750"/>
                  <a:gd name="connsiteY86" fmla="*/ 4750458 h 6202465"/>
                  <a:gd name="connsiteX87" fmla="*/ 1714500 w 2571750"/>
                  <a:gd name="connsiteY87" fmla="*/ 4751490 h 6202465"/>
                  <a:gd name="connsiteX88" fmla="*/ 1644650 w 2571750"/>
                  <a:gd name="connsiteY88" fmla="*/ 5005490 h 6202465"/>
                  <a:gd name="connsiteX89" fmla="*/ 1590675 w 2571750"/>
                  <a:gd name="connsiteY89" fmla="*/ 5364265 h 6202465"/>
                  <a:gd name="connsiteX90" fmla="*/ 1524000 w 2571750"/>
                  <a:gd name="connsiteY90" fmla="*/ 5373790 h 6202465"/>
                  <a:gd name="connsiteX91" fmla="*/ 1501775 w 2571750"/>
                  <a:gd name="connsiteY91" fmla="*/ 5459515 h 6202465"/>
                  <a:gd name="connsiteX92" fmla="*/ 1489074 w 2571750"/>
                  <a:gd name="connsiteY92" fmla="*/ 5523014 h 6202465"/>
                  <a:gd name="connsiteX93" fmla="*/ 1495425 w 2571750"/>
                  <a:gd name="connsiteY93" fmla="*/ 5576990 h 6202465"/>
                  <a:gd name="connsiteX94" fmla="*/ 1511300 w 2571750"/>
                  <a:gd name="connsiteY94" fmla="*/ 5716689 h 6202465"/>
                  <a:gd name="connsiteX95" fmla="*/ 1498600 w 2571750"/>
                  <a:gd name="connsiteY95" fmla="*/ 5786540 h 6202465"/>
                  <a:gd name="connsiteX96" fmla="*/ 1504950 w 2571750"/>
                  <a:gd name="connsiteY96" fmla="*/ 5821465 h 6202465"/>
                  <a:gd name="connsiteX97" fmla="*/ 1492249 w 2571750"/>
                  <a:gd name="connsiteY97" fmla="*/ 5853215 h 6202465"/>
                  <a:gd name="connsiteX98" fmla="*/ 1476374 w 2571750"/>
                  <a:gd name="connsiteY98" fmla="*/ 5954815 h 6202465"/>
                  <a:gd name="connsiteX99" fmla="*/ 1450975 w 2571750"/>
                  <a:gd name="connsiteY99" fmla="*/ 6027840 h 6202465"/>
                  <a:gd name="connsiteX100" fmla="*/ 1441450 w 2571750"/>
                  <a:gd name="connsiteY100" fmla="*/ 6031015 h 6202465"/>
                  <a:gd name="connsiteX101" fmla="*/ 1419225 w 2571750"/>
                  <a:gd name="connsiteY101" fmla="*/ 6050064 h 6202465"/>
                  <a:gd name="connsiteX102" fmla="*/ 1352550 w 2571750"/>
                  <a:gd name="connsiteY102" fmla="*/ 6043715 h 6202465"/>
                  <a:gd name="connsiteX103" fmla="*/ 1298575 w 2571750"/>
                  <a:gd name="connsiteY103" fmla="*/ 6024664 h 6202465"/>
                  <a:gd name="connsiteX104" fmla="*/ 1260475 w 2571750"/>
                  <a:gd name="connsiteY104" fmla="*/ 6005614 h 6202465"/>
                  <a:gd name="connsiteX105" fmla="*/ 1225550 w 2571750"/>
                  <a:gd name="connsiteY105" fmla="*/ 5938940 h 6202465"/>
                  <a:gd name="connsiteX106" fmla="*/ 1247775 w 2571750"/>
                  <a:gd name="connsiteY106" fmla="*/ 5830990 h 6202465"/>
                  <a:gd name="connsiteX107" fmla="*/ 1231899 w 2571750"/>
                  <a:gd name="connsiteY107" fmla="*/ 5783365 h 6202465"/>
                  <a:gd name="connsiteX108" fmla="*/ 1241424 w 2571750"/>
                  <a:gd name="connsiteY108" fmla="*/ 5757965 h 6202465"/>
                  <a:gd name="connsiteX109" fmla="*/ 1257300 w 2571750"/>
                  <a:gd name="connsiteY109" fmla="*/ 5745265 h 6202465"/>
                  <a:gd name="connsiteX110" fmla="*/ 1260474 w 2571750"/>
                  <a:gd name="connsiteY110" fmla="*/ 5624615 h 6202465"/>
                  <a:gd name="connsiteX111" fmla="*/ 1222374 w 2571750"/>
                  <a:gd name="connsiteY111" fmla="*/ 5684940 h 6202465"/>
                  <a:gd name="connsiteX112" fmla="*/ 1095374 w 2571750"/>
                  <a:gd name="connsiteY112" fmla="*/ 5726214 h 6202465"/>
                  <a:gd name="connsiteX113" fmla="*/ 1069975 w 2571750"/>
                  <a:gd name="connsiteY113" fmla="*/ 5799240 h 6202465"/>
                  <a:gd name="connsiteX114" fmla="*/ 1047750 w 2571750"/>
                  <a:gd name="connsiteY114" fmla="*/ 5954815 h 6202465"/>
                  <a:gd name="connsiteX115" fmla="*/ 1073150 w 2571750"/>
                  <a:gd name="connsiteY115" fmla="*/ 5989740 h 6202465"/>
                  <a:gd name="connsiteX116" fmla="*/ 1098549 w 2571750"/>
                  <a:gd name="connsiteY116" fmla="*/ 6046890 h 6202465"/>
                  <a:gd name="connsiteX117" fmla="*/ 1073149 w 2571750"/>
                  <a:gd name="connsiteY117" fmla="*/ 6094515 h 6202465"/>
                  <a:gd name="connsiteX118" fmla="*/ 1041400 w 2571750"/>
                  <a:gd name="connsiteY118" fmla="*/ 6161189 h 6202465"/>
                  <a:gd name="connsiteX119" fmla="*/ 984250 w 2571750"/>
                  <a:gd name="connsiteY119" fmla="*/ 6199290 h 6202465"/>
                  <a:gd name="connsiteX120" fmla="*/ 927099 w 2571750"/>
                  <a:gd name="connsiteY120" fmla="*/ 6202465 h 6202465"/>
                  <a:gd name="connsiteX121" fmla="*/ 774700 w 2571750"/>
                  <a:gd name="connsiteY121" fmla="*/ 6199290 h 6202465"/>
                  <a:gd name="connsiteX122" fmla="*/ 685800 w 2571750"/>
                  <a:gd name="connsiteY122" fmla="*/ 6177064 h 6202465"/>
                  <a:gd name="connsiteX123" fmla="*/ 682625 w 2571750"/>
                  <a:gd name="connsiteY123" fmla="*/ 6138965 h 6202465"/>
                  <a:gd name="connsiteX124" fmla="*/ 733425 w 2571750"/>
                  <a:gd name="connsiteY124" fmla="*/ 6091340 h 6202465"/>
                  <a:gd name="connsiteX125" fmla="*/ 781050 w 2571750"/>
                  <a:gd name="connsiteY125" fmla="*/ 6062765 h 6202465"/>
                  <a:gd name="connsiteX126" fmla="*/ 781050 w 2571750"/>
                  <a:gd name="connsiteY126" fmla="*/ 6046890 h 6202465"/>
                  <a:gd name="connsiteX127" fmla="*/ 787400 w 2571750"/>
                  <a:gd name="connsiteY127" fmla="*/ 6031015 h 6202465"/>
                  <a:gd name="connsiteX128" fmla="*/ 825500 w 2571750"/>
                  <a:gd name="connsiteY128" fmla="*/ 6031015 h 6202465"/>
                  <a:gd name="connsiteX129" fmla="*/ 866775 w 2571750"/>
                  <a:gd name="connsiteY129" fmla="*/ 5948465 h 6202465"/>
                  <a:gd name="connsiteX130" fmla="*/ 885825 w 2571750"/>
                  <a:gd name="connsiteY130" fmla="*/ 5811940 h 6202465"/>
                  <a:gd name="connsiteX131" fmla="*/ 866774 w 2571750"/>
                  <a:gd name="connsiteY131" fmla="*/ 5726214 h 6202465"/>
                  <a:gd name="connsiteX132" fmla="*/ 831850 w 2571750"/>
                  <a:gd name="connsiteY132" fmla="*/ 5726215 h 6202465"/>
                  <a:gd name="connsiteX133" fmla="*/ 777874 w 2571750"/>
                  <a:gd name="connsiteY133" fmla="*/ 5376965 h 6202465"/>
                  <a:gd name="connsiteX134" fmla="*/ 708024 w 2571750"/>
                  <a:gd name="connsiteY134" fmla="*/ 5100740 h 6202465"/>
                  <a:gd name="connsiteX135" fmla="*/ 736600 w 2571750"/>
                  <a:gd name="connsiteY135" fmla="*/ 4881665 h 6202465"/>
                  <a:gd name="connsiteX136" fmla="*/ 733550 w 2571750"/>
                  <a:gd name="connsiteY136" fmla="*/ 4680419 h 6202465"/>
                  <a:gd name="connsiteX137" fmla="*/ 723899 w 2571750"/>
                  <a:gd name="connsiteY137" fmla="*/ 4681640 h 6202465"/>
                  <a:gd name="connsiteX138" fmla="*/ 679450 w 2571750"/>
                  <a:gd name="connsiteY138" fmla="*/ 4503840 h 6202465"/>
                  <a:gd name="connsiteX139" fmla="*/ 628650 w 2571750"/>
                  <a:gd name="connsiteY139" fmla="*/ 4319690 h 6202465"/>
                  <a:gd name="connsiteX140" fmla="*/ 660400 w 2571750"/>
                  <a:gd name="connsiteY140" fmla="*/ 4211740 h 6202465"/>
                  <a:gd name="connsiteX141" fmla="*/ 615950 w 2571750"/>
                  <a:gd name="connsiteY141" fmla="*/ 4027590 h 6202465"/>
                  <a:gd name="connsiteX142" fmla="*/ 584200 w 2571750"/>
                  <a:gd name="connsiteY142" fmla="*/ 3919640 h 6202465"/>
                  <a:gd name="connsiteX143" fmla="*/ 577849 w 2571750"/>
                  <a:gd name="connsiteY143" fmla="*/ 3729140 h 6202465"/>
                  <a:gd name="connsiteX144" fmla="*/ 577850 w 2571750"/>
                  <a:gd name="connsiteY144" fmla="*/ 3481490 h 6202465"/>
                  <a:gd name="connsiteX145" fmla="*/ 622300 w 2571750"/>
                  <a:gd name="connsiteY145" fmla="*/ 3221139 h 6202465"/>
                  <a:gd name="connsiteX146" fmla="*/ 622299 w 2571750"/>
                  <a:gd name="connsiteY146" fmla="*/ 2916340 h 6202465"/>
                  <a:gd name="connsiteX147" fmla="*/ 520700 w 2571750"/>
                  <a:gd name="connsiteY147" fmla="*/ 2979840 h 6202465"/>
                  <a:gd name="connsiteX148" fmla="*/ 469900 w 2571750"/>
                  <a:gd name="connsiteY148" fmla="*/ 2954440 h 6202465"/>
                  <a:gd name="connsiteX149" fmla="*/ 0 w 2571750"/>
                  <a:gd name="connsiteY149" fmla="*/ 2814740 h 6202465"/>
                  <a:gd name="connsiteX150" fmla="*/ 12699 w 2571750"/>
                  <a:gd name="connsiteY150" fmla="*/ 2738540 h 6202465"/>
                  <a:gd name="connsiteX151" fmla="*/ 209550 w 2571750"/>
                  <a:gd name="connsiteY151" fmla="*/ 2548039 h 6202465"/>
                  <a:gd name="connsiteX152" fmla="*/ 342899 w 2571750"/>
                  <a:gd name="connsiteY152" fmla="*/ 2376590 h 6202465"/>
                  <a:gd name="connsiteX153" fmla="*/ 368300 w 2571750"/>
                  <a:gd name="connsiteY153" fmla="*/ 2236889 h 6202465"/>
                  <a:gd name="connsiteX154" fmla="*/ 273049 w 2571750"/>
                  <a:gd name="connsiteY154" fmla="*/ 2078139 h 6202465"/>
                  <a:gd name="connsiteX155" fmla="*/ 279400 w 2571750"/>
                  <a:gd name="connsiteY155" fmla="*/ 1976540 h 6202465"/>
                  <a:gd name="connsiteX156" fmla="*/ 549483 w 2571750"/>
                  <a:gd name="connsiteY156" fmla="*/ 2024555 h 6202465"/>
                  <a:gd name="connsiteX157" fmla="*/ 552450 w 2571750"/>
                  <a:gd name="connsiteY157" fmla="*/ 2005909 h 6202465"/>
                  <a:gd name="connsiteX158" fmla="*/ 526256 w 2571750"/>
                  <a:gd name="connsiteY158" fmla="*/ 1834458 h 6202465"/>
                  <a:gd name="connsiteX159" fmla="*/ 526255 w 2571750"/>
                  <a:gd name="connsiteY159" fmla="*/ 1717777 h 6202465"/>
                  <a:gd name="connsiteX160" fmla="*/ 592931 w 2571750"/>
                  <a:gd name="connsiteY160" fmla="*/ 1655864 h 6202465"/>
                  <a:gd name="connsiteX161" fmla="*/ 633413 w 2571750"/>
                  <a:gd name="connsiteY161" fmla="*/ 1474889 h 6202465"/>
                  <a:gd name="connsiteX162" fmla="*/ 728662 w 2571750"/>
                  <a:gd name="connsiteY162" fmla="*/ 1236764 h 6202465"/>
                  <a:gd name="connsiteX163" fmla="*/ 857249 w 2571750"/>
                  <a:gd name="connsiteY163" fmla="*/ 936727 h 6202465"/>
                  <a:gd name="connsiteX164" fmla="*/ 869155 w 2571750"/>
                  <a:gd name="connsiteY164" fmla="*/ 846239 h 6202465"/>
                  <a:gd name="connsiteX165" fmla="*/ 825366 w 2571750"/>
                  <a:gd name="connsiteY165" fmla="*/ 787854 h 6202465"/>
                  <a:gd name="connsiteX166" fmla="*/ 816769 w 2571750"/>
                  <a:gd name="connsiteY166" fmla="*/ 796232 h 6202465"/>
                  <a:gd name="connsiteX167" fmla="*/ 780584 w 2571750"/>
                  <a:gd name="connsiteY167" fmla="*/ 759095 h 6202465"/>
                  <a:gd name="connsiteX168" fmla="*/ 805486 w 2571750"/>
                  <a:gd name="connsiteY168" fmla="*/ 734833 h 6202465"/>
                  <a:gd name="connsiteX169" fmla="*/ 800100 w 2571750"/>
                  <a:gd name="connsiteY169" fmla="*/ 705746 h 6202465"/>
                  <a:gd name="connsiteX170" fmla="*/ 812006 w 2571750"/>
                  <a:gd name="connsiteY170" fmla="*/ 653359 h 6202465"/>
                  <a:gd name="connsiteX171" fmla="*/ 847725 w 2571750"/>
                  <a:gd name="connsiteY171" fmla="*/ 646214 h 6202465"/>
                  <a:gd name="connsiteX172" fmla="*/ 873919 w 2571750"/>
                  <a:gd name="connsiteY172" fmla="*/ 593827 h 6202465"/>
                  <a:gd name="connsiteX173" fmla="*/ 902493 w 2571750"/>
                  <a:gd name="connsiteY173" fmla="*/ 574777 h 6202465"/>
                  <a:gd name="connsiteX174" fmla="*/ 916781 w 2571750"/>
                  <a:gd name="connsiteY174" fmla="*/ 508103 h 6202465"/>
                  <a:gd name="connsiteX175" fmla="*/ 947738 w 2571750"/>
                  <a:gd name="connsiteY175" fmla="*/ 508102 h 6202465"/>
                  <a:gd name="connsiteX176" fmla="*/ 995362 w 2571750"/>
                  <a:gd name="connsiteY176" fmla="*/ 529533 h 6202465"/>
                  <a:gd name="connsiteX177" fmla="*/ 1026319 w 2571750"/>
                  <a:gd name="connsiteY177" fmla="*/ 417614 h 6202465"/>
                  <a:gd name="connsiteX178" fmla="*/ 1054893 w 2571750"/>
                  <a:gd name="connsiteY178" fmla="*/ 412852 h 6202465"/>
                  <a:gd name="connsiteX179" fmla="*/ 1062038 w 2571750"/>
                  <a:gd name="connsiteY179" fmla="*/ 427139 h 6202465"/>
                  <a:gd name="connsiteX180" fmla="*/ 1090612 w 2571750"/>
                  <a:gd name="connsiteY180" fmla="*/ 450953 h 6202465"/>
                  <a:gd name="connsiteX181" fmla="*/ 1092656 w 2571750"/>
                  <a:gd name="connsiteY181" fmla="*/ 455037 h 6202465"/>
                  <a:gd name="connsiteX182" fmla="*/ 1554651 w 2571750"/>
                  <a:gd name="connsiteY182" fmla="*/ 4904 h 6202465"/>
                  <a:gd name="connsiteX183" fmla="*/ 1566936 w 2571750"/>
                  <a:gd name="connsiteY183" fmla="*/ 1 h 62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2571750" h="6202465">
                    <a:moveTo>
                      <a:pt x="869921" y="1450250"/>
                    </a:moveTo>
                    <a:lnTo>
                      <a:pt x="854869" y="1489177"/>
                    </a:lnTo>
                    <a:lnTo>
                      <a:pt x="880156" y="1778406"/>
                    </a:lnTo>
                    <a:lnTo>
                      <a:pt x="931923" y="1729945"/>
                    </a:lnTo>
                    <a:cubicBezTo>
                      <a:pt x="952698" y="1713820"/>
                      <a:pt x="974046" y="1700508"/>
                      <a:pt x="995757" y="1690286"/>
                    </a:cubicBezTo>
                    <a:lnTo>
                      <a:pt x="1016895" y="1683522"/>
                    </a:lnTo>
                    <a:lnTo>
                      <a:pt x="1016793" y="1679678"/>
                    </a:lnTo>
                    <a:lnTo>
                      <a:pt x="1042987" y="1629671"/>
                    </a:lnTo>
                    <a:lnTo>
                      <a:pt x="988218" y="1672534"/>
                    </a:lnTo>
                    <a:lnTo>
                      <a:pt x="933450" y="1665390"/>
                    </a:lnTo>
                    <a:lnTo>
                      <a:pt x="947737" y="1629671"/>
                    </a:lnTo>
                    <a:lnTo>
                      <a:pt x="907256" y="1620146"/>
                    </a:lnTo>
                    <a:lnTo>
                      <a:pt x="912019" y="1596333"/>
                    </a:lnTo>
                    <a:lnTo>
                      <a:pt x="928687" y="1558233"/>
                    </a:lnTo>
                    <a:lnTo>
                      <a:pt x="928688" y="1532040"/>
                    </a:lnTo>
                    <a:lnTo>
                      <a:pt x="897731" y="1482033"/>
                    </a:lnTo>
                    <a:close/>
                    <a:moveTo>
                      <a:pt x="1566936" y="1"/>
                    </a:moveTo>
                    <a:cubicBezTo>
                      <a:pt x="1571359" y="59"/>
                      <a:pt x="1575760" y="1804"/>
                      <a:pt x="1579090" y="5223"/>
                    </a:cubicBezTo>
                    <a:lnTo>
                      <a:pt x="1591152" y="17601"/>
                    </a:lnTo>
                    <a:cubicBezTo>
                      <a:pt x="1597813" y="24438"/>
                      <a:pt x="1597671" y="35380"/>
                      <a:pt x="1590834" y="42041"/>
                    </a:cubicBezTo>
                    <a:lnTo>
                      <a:pt x="1116995" y="503716"/>
                    </a:lnTo>
                    <a:lnTo>
                      <a:pt x="1121569" y="512864"/>
                    </a:lnTo>
                    <a:lnTo>
                      <a:pt x="1097755" y="617639"/>
                    </a:lnTo>
                    <a:lnTo>
                      <a:pt x="1100137" y="693840"/>
                    </a:lnTo>
                    <a:lnTo>
                      <a:pt x="1040606" y="800995"/>
                    </a:lnTo>
                    <a:lnTo>
                      <a:pt x="957351" y="1164595"/>
                    </a:lnTo>
                    <a:lnTo>
                      <a:pt x="1031080" y="1122464"/>
                    </a:lnTo>
                    <a:lnTo>
                      <a:pt x="1090613" y="1117702"/>
                    </a:lnTo>
                    <a:lnTo>
                      <a:pt x="1119188" y="1129609"/>
                    </a:lnTo>
                    <a:lnTo>
                      <a:pt x="1190624" y="1117702"/>
                    </a:lnTo>
                    <a:lnTo>
                      <a:pt x="1245394" y="1122464"/>
                    </a:lnTo>
                    <a:lnTo>
                      <a:pt x="1278731" y="1136752"/>
                    </a:lnTo>
                    <a:lnTo>
                      <a:pt x="1314449" y="1170089"/>
                    </a:lnTo>
                    <a:lnTo>
                      <a:pt x="1338263" y="1215333"/>
                    </a:lnTo>
                    <a:lnTo>
                      <a:pt x="1352550" y="1291533"/>
                    </a:lnTo>
                    <a:lnTo>
                      <a:pt x="1362074" y="1329634"/>
                    </a:lnTo>
                    <a:lnTo>
                      <a:pt x="1426369" y="1367733"/>
                    </a:lnTo>
                    <a:lnTo>
                      <a:pt x="1409700" y="1417739"/>
                    </a:lnTo>
                    <a:lnTo>
                      <a:pt x="1433513" y="1465365"/>
                    </a:lnTo>
                    <a:lnTo>
                      <a:pt x="1478756" y="1558234"/>
                    </a:lnTo>
                    <a:lnTo>
                      <a:pt x="1471613" y="1624909"/>
                    </a:lnTo>
                    <a:lnTo>
                      <a:pt x="1438275" y="1648720"/>
                    </a:lnTo>
                    <a:lnTo>
                      <a:pt x="1397793" y="1651103"/>
                    </a:lnTo>
                    <a:lnTo>
                      <a:pt x="1399834" y="1674905"/>
                    </a:lnTo>
                    <a:lnTo>
                      <a:pt x="1984830" y="1724222"/>
                    </a:lnTo>
                    <a:lnTo>
                      <a:pt x="1984662" y="1726198"/>
                    </a:lnTo>
                    <a:lnTo>
                      <a:pt x="2079302" y="1737876"/>
                    </a:lnTo>
                    <a:lnTo>
                      <a:pt x="2180308" y="1774593"/>
                    </a:lnTo>
                    <a:lnTo>
                      <a:pt x="2185988" y="1753495"/>
                    </a:lnTo>
                    <a:lnTo>
                      <a:pt x="2238375" y="1729684"/>
                    </a:lnTo>
                    <a:lnTo>
                      <a:pt x="2195513" y="1346303"/>
                    </a:lnTo>
                    <a:lnTo>
                      <a:pt x="2190750" y="1212953"/>
                    </a:lnTo>
                    <a:lnTo>
                      <a:pt x="2164556" y="1155802"/>
                    </a:lnTo>
                    <a:lnTo>
                      <a:pt x="2177277" y="1121882"/>
                    </a:lnTo>
                    <a:lnTo>
                      <a:pt x="1720819" y="666399"/>
                    </a:lnTo>
                    <a:cubicBezTo>
                      <a:pt x="1713817" y="659414"/>
                      <a:pt x="1713805" y="648073"/>
                      <a:pt x="1720791" y="641070"/>
                    </a:cubicBezTo>
                    <a:lnTo>
                      <a:pt x="1733443" y="628392"/>
                    </a:lnTo>
                    <a:cubicBezTo>
                      <a:pt x="1736936" y="624892"/>
                      <a:pt x="1741518" y="623138"/>
                      <a:pt x="1746102" y="623134"/>
                    </a:cubicBezTo>
                    <a:cubicBezTo>
                      <a:pt x="1750685" y="623129"/>
                      <a:pt x="1755271" y="624873"/>
                      <a:pt x="1758771" y="628366"/>
                    </a:cubicBezTo>
                    <a:lnTo>
                      <a:pt x="2210453" y="1079080"/>
                    </a:lnTo>
                    <a:lnTo>
                      <a:pt x="2221706" y="1070077"/>
                    </a:lnTo>
                    <a:lnTo>
                      <a:pt x="2328863" y="1122464"/>
                    </a:lnTo>
                    <a:lnTo>
                      <a:pt x="2331243" y="1153421"/>
                    </a:lnTo>
                    <a:lnTo>
                      <a:pt x="2317175" y="1185576"/>
                    </a:lnTo>
                    <a:lnTo>
                      <a:pt x="2403474" y="1271691"/>
                    </a:lnTo>
                    <a:lnTo>
                      <a:pt x="2365522" y="1309724"/>
                    </a:lnTo>
                    <a:lnTo>
                      <a:pt x="2296192" y="1240542"/>
                    </a:lnTo>
                    <a:lnTo>
                      <a:pt x="2286000" y="1267721"/>
                    </a:lnTo>
                    <a:lnTo>
                      <a:pt x="2357438" y="1465364"/>
                    </a:lnTo>
                    <a:lnTo>
                      <a:pt x="2438400" y="1803502"/>
                    </a:lnTo>
                    <a:lnTo>
                      <a:pt x="2552700" y="1927327"/>
                    </a:lnTo>
                    <a:lnTo>
                      <a:pt x="2547938" y="1970189"/>
                    </a:lnTo>
                    <a:lnTo>
                      <a:pt x="2477169" y="2078931"/>
                    </a:lnTo>
                    <a:lnTo>
                      <a:pt x="2490038" y="2101662"/>
                    </a:lnTo>
                    <a:cubicBezTo>
                      <a:pt x="2542020" y="2212307"/>
                      <a:pt x="2571750" y="2340603"/>
                      <a:pt x="2571750" y="2477396"/>
                    </a:cubicBezTo>
                    <a:cubicBezTo>
                      <a:pt x="2571750" y="2894293"/>
                      <a:pt x="2295623" y="3232253"/>
                      <a:pt x="1955006" y="3232253"/>
                    </a:cubicBezTo>
                    <a:lnTo>
                      <a:pt x="1941914" y="3230639"/>
                    </a:lnTo>
                    <a:lnTo>
                      <a:pt x="1941338" y="3237468"/>
                    </a:lnTo>
                    <a:lnTo>
                      <a:pt x="1660969" y="3213832"/>
                    </a:lnTo>
                    <a:lnTo>
                      <a:pt x="1689100" y="3354490"/>
                    </a:lnTo>
                    <a:lnTo>
                      <a:pt x="1644650" y="3767239"/>
                    </a:lnTo>
                    <a:lnTo>
                      <a:pt x="1631950" y="4072040"/>
                    </a:lnTo>
                    <a:lnTo>
                      <a:pt x="1670050" y="4199039"/>
                    </a:lnTo>
                    <a:lnTo>
                      <a:pt x="1708149" y="4326040"/>
                    </a:lnTo>
                    <a:lnTo>
                      <a:pt x="1727200" y="4580040"/>
                    </a:lnTo>
                    <a:lnTo>
                      <a:pt x="1720850" y="4738790"/>
                    </a:lnTo>
                    <a:lnTo>
                      <a:pt x="1710688" y="4750458"/>
                    </a:lnTo>
                    <a:lnTo>
                      <a:pt x="1714500" y="4751490"/>
                    </a:lnTo>
                    <a:lnTo>
                      <a:pt x="1644650" y="5005490"/>
                    </a:lnTo>
                    <a:lnTo>
                      <a:pt x="1590675" y="5364265"/>
                    </a:lnTo>
                    <a:lnTo>
                      <a:pt x="1524000" y="5373790"/>
                    </a:lnTo>
                    <a:lnTo>
                      <a:pt x="1501775" y="5459515"/>
                    </a:lnTo>
                    <a:lnTo>
                      <a:pt x="1489074" y="5523014"/>
                    </a:lnTo>
                    <a:lnTo>
                      <a:pt x="1495425" y="5576990"/>
                    </a:lnTo>
                    <a:lnTo>
                      <a:pt x="1511300" y="5716689"/>
                    </a:lnTo>
                    <a:lnTo>
                      <a:pt x="1498600" y="5786540"/>
                    </a:lnTo>
                    <a:lnTo>
                      <a:pt x="1504950" y="5821465"/>
                    </a:lnTo>
                    <a:lnTo>
                      <a:pt x="1492249" y="5853215"/>
                    </a:lnTo>
                    <a:lnTo>
                      <a:pt x="1476374" y="5954815"/>
                    </a:lnTo>
                    <a:lnTo>
                      <a:pt x="1450975" y="6027840"/>
                    </a:lnTo>
                    <a:cubicBezTo>
                      <a:pt x="1450975" y="6027840"/>
                      <a:pt x="1444192" y="6029096"/>
                      <a:pt x="1441450" y="6031015"/>
                    </a:cubicBezTo>
                    <a:cubicBezTo>
                      <a:pt x="1433456" y="6036610"/>
                      <a:pt x="1426633" y="6043714"/>
                      <a:pt x="1419225" y="6050064"/>
                    </a:cubicBezTo>
                    <a:lnTo>
                      <a:pt x="1352550" y="6043715"/>
                    </a:lnTo>
                    <a:lnTo>
                      <a:pt x="1298575" y="6024664"/>
                    </a:lnTo>
                    <a:lnTo>
                      <a:pt x="1260475" y="6005614"/>
                    </a:lnTo>
                    <a:lnTo>
                      <a:pt x="1225550" y="5938940"/>
                    </a:lnTo>
                    <a:lnTo>
                      <a:pt x="1247775" y="5830990"/>
                    </a:lnTo>
                    <a:lnTo>
                      <a:pt x="1231899" y="5783365"/>
                    </a:lnTo>
                    <a:lnTo>
                      <a:pt x="1241424" y="5757965"/>
                    </a:lnTo>
                    <a:lnTo>
                      <a:pt x="1257300" y="5745265"/>
                    </a:lnTo>
                    <a:cubicBezTo>
                      <a:pt x="1258358" y="5705047"/>
                      <a:pt x="1259417" y="5664831"/>
                      <a:pt x="1260474" y="5624615"/>
                    </a:cubicBezTo>
                    <a:lnTo>
                      <a:pt x="1222374" y="5684940"/>
                    </a:lnTo>
                    <a:lnTo>
                      <a:pt x="1095374" y="5726214"/>
                    </a:lnTo>
                    <a:lnTo>
                      <a:pt x="1069975" y="5799240"/>
                    </a:lnTo>
                    <a:lnTo>
                      <a:pt x="1047750" y="5954815"/>
                    </a:lnTo>
                    <a:lnTo>
                      <a:pt x="1073150" y="5989740"/>
                    </a:lnTo>
                    <a:lnTo>
                      <a:pt x="1098549" y="6046890"/>
                    </a:lnTo>
                    <a:lnTo>
                      <a:pt x="1073149" y="6094515"/>
                    </a:lnTo>
                    <a:lnTo>
                      <a:pt x="1041400" y="6161189"/>
                    </a:lnTo>
                    <a:lnTo>
                      <a:pt x="984250" y="6199290"/>
                    </a:lnTo>
                    <a:lnTo>
                      <a:pt x="927099" y="6202465"/>
                    </a:lnTo>
                    <a:lnTo>
                      <a:pt x="774700" y="6199290"/>
                    </a:lnTo>
                    <a:lnTo>
                      <a:pt x="685800" y="6177064"/>
                    </a:lnTo>
                    <a:lnTo>
                      <a:pt x="682625" y="6138965"/>
                    </a:lnTo>
                    <a:lnTo>
                      <a:pt x="733425" y="6091340"/>
                    </a:lnTo>
                    <a:lnTo>
                      <a:pt x="781050" y="6062765"/>
                    </a:lnTo>
                    <a:lnTo>
                      <a:pt x="781050" y="6046890"/>
                    </a:lnTo>
                    <a:lnTo>
                      <a:pt x="787400" y="6031015"/>
                    </a:lnTo>
                    <a:lnTo>
                      <a:pt x="825500" y="6031015"/>
                    </a:lnTo>
                    <a:lnTo>
                      <a:pt x="866775" y="5948465"/>
                    </a:lnTo>
                    <a:lnTo>
                      <a:pt x="885825" y="5811940"/>
                    </a:lnTo>
                    <a:lnTo>
                      <a:pt x="866774" y="5726214"/>
                    </a:lnTo>
                    <a:lnTo>
                      <a:pt x="831850" y="5726215"/>
                    </a:lnTo>
                    <a:lnTo>
                      <a:pt x="777874" y="5376965"/>
                    </a:lnTo>
                    <a:lnTo>
                      <a:pt x="708024" y="5100740"/>
                    </a:lnTo>
                    <a:lnTo>
                      <a:pt x="736600" y="4881665"/>
                    </a:lnTo>
                    <a:lnTo>
                      <a:pt x="733550" y="4680419"/>
                    </a:lnTo>
                    <a:lnTo>
                      <a:pt x="723899" y="4681640"/>
                    </a:lnTo>
                    <a:lnTo>
                      <a:pt x="679450" y="4503840"/>
                    </a:lnTo>
                    <a:lnTo>
                      <a:pt x="628650" y="4319690"/>
                    </a:lnTo>
                    <a:lnTo>
                      <a:pt x="660400" y="4211740"/>
                    </a:lnTo>
                    <a:lnTo>
                      <a:pt x="615950" y="4027590"/>
                    </a:lnTo>
                    <a:lnTo>
                      <a:pt x="584200" y="3919640"/>
                    </a:lnTo>
                    <a:lnTo>
                      <a:pt x="577849" y="3729140"/>
                    </a:lnTo>
                    <a:lnTo>
                      <a:pt x="577850" y="3481490"/>
                    </a:lnTo>
                    <a:lnTo>
                      <a:pt x="622300" y="3221139"/>
                    </a:lnTo>
                    <a:lnTo>
                      <a:pt x="622299" y="2916340"/>
                    </a:lnTo>
                    <a:lnTo>
                      <a:pt x="520700" y="2979840"/>
                    </a:lnTo>
                    <a:lnTo>
                      <a:pt x="469900" y="2954440"/>
                    </a:lnTo>
                    <a:lnTo>
                      <a:pt x="0" y="2814740"/>
                    </a:lnTo>
                    <a:lnTo>
                      <a:pt x="12699" y="2738540"/>
                    </a:lnTo>
                    <a:lnTo>
                      <a:pt x="209550" y="2548039"/>
                    </a:lnTo>
                    <a:lnTo>
                      <a:pt x="342899" y="2376590"/>
                    </a:lnTo>
                    <a:lnTo>
                      <a:pt x="368300" y="2236889"/>
                    </a:lnTo>
                    <a:lnTo>
                      <a:pt x="273049" y="2078139"/>
                    </a:lnTo>
                    <a:lnTo>
                      <a:pt x="279400" y="1976540"/>
                    </a:lnTo>
                    <a:lnTo>
                      <a:pt x="549483" y="2024555"/>
                    </a:lnTo>
                    <a:lnTo>
                      <a:pt x="552450" y="2005909"/>
                    </a:lnTo>
                    <a:lnTo>
                      <a:pt x="526256" y="1834458"/>
                    </a:lnTo>
                    <a:lnTo>
                      <a:pt x="526255" y="1717777"/>
                    </a:lnTo>
                    <a:lnTo>
                      <a:pt x="592931" y="1655864"/>
                    </a:lnTo>
                    <a:lnTo>
                      <a:pt x="633413" y="1474889"/>
                    </a:lnTo>
                    <a:lnTo>
                      <a:pt x="728662" y="1236764"/>
                    </a:lnTo>
                    <a:lnTo>
                      <a:pt x="857249" y="936727"/>
                    </a:lnTo>
                    <a:lnTo>
                      <a:pt x="869155" y="846239"/>
                    </a:lnTo>
                    <a:lnTo>
                      <a:pt x="825366" y="787854"/>
                    </a:lnTo>
                    <a:lnTo>
                      <a:pt x="816769" y="796232"/>
                    </a:lnTo>
                    <a:lnTo>
                      <a:pt x="780584" y="759095"/>
                    </a:lnTo>
                    <a:lnTo>
                      <a:pt x="805486" y="734833"/>
                    </a:lnTo>
                    <a:lnTo>
                      <a:pt x="800100" y="705746"/>
                    </a:lnTo>
                    <a:lnTo>
                      <a:pt x="812006" y="653359"/>
                    </a:lnTo>
                    <a:lnTo>
                      <a:pt x="847725" y="646214"/>
                    </a:lnTo>
                    <a:lnTo>
                      <a:pt x="873919" y="593827"/>
                    </a:lnTo>
                    <a:lnTo>
                      <a:pt x="902493" y="574777"/>
                    </a:lnTo>
                    <a:lnTo>
                      <a:pt x="916781" y="508103"/>
                    </a:lnTo>
                    <a:lnTo>
                      <a:pt x="947738" y="508102"/>
                    </a:lnTo>
                    <a:lnTo>
                      <a:pt x="995362" y="529533"/>
                    </a:lnTo>
                    <a:lnTo>
                      <a:pt x="1026319" y="417614"/>
                    </a:lnTo>
                    <a:lnTo>
                      <a:pt x="1054893" y="412852"/>
                    </a:lnTo>
                    <a:lnTo>
                      <a:pt x="1062038" y="427139"/>
                    </a:lnTo>
                    <a:lnTo>
                      <a:pt x="1090612" y="450953"/>
                    </a:lnTo>
                    <a:lnTo>
                      <a:pt x="1092656" y="455037"/>
                    </a:lnTo>
                    <a:lnTo>
                      <a:pt x="1554651" y="4904"/>
                    </a:lnTo>
                    <a:cubicBezTo>
                      <a:pt x="1558069" y="1574"/>
                      <a:pt x="1562514" y="-56"/>
                      <a:pt x="15669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13626292-A032-4A19-AB23-99DED7148421}"/>
                  </a:ext>
                </a:extLst>
              </p:cNvPr>
              <p:cNvSpPr/>
              <p:nvPr/>
            </p:nvSpPr>
            <p:spPr>
              <a:xfrm>
                <a:off x="4409678" y="1987550"/>
                <a:ext cx="1379274" cy="3209925"/>
              </a:xfrm>
              <a:custGeom>
                <a:avLst/>
                <a:gdLst>
                  <a:gd name="connsiteX0" fmla="*/ 920643 w 2668994"/>
                  <a:gd name="connsiteY0" fmla="*/ 67 h 6211434"/>
                  <a:gd name="connsiteX1" fmla="*/ 950855 w 2668994"/>
                  <a:gd name="connsiteY1" fmla="*/ 4090 h 6211434"/>
                  <a:gd name="connsiteX2" fmla="*/ 957403 w 2668994"/>
                  <a:gd name="connsiteY2" fmla="*/ 12649 h 6211434"/>
                  <a:gd name="connsiteX3" fmla="*/ 878174 w 2668994"/>
                  <a:gd name="connsiteY3" fmla="*/ 607605 h 6211434"/>
                  <a:gd name="connsiteX4" fmla="*/ 936625 w 2668994"/>
                  <a:gd name="connsiteY4" fmla="*/ 617084 h 6211434"/>
                  <a:gd name="connsiteX5" fmla="*/ 1035050 w 2668994"/>
                  <a:gd name="connsiteY5" fmla="*/ 705984 h 6211434"/>
                  <a:gd name="connsiteX6" fmla="*/ 1057275 w 2668994"/>
                  <a:gd name="connsiteY6" fmla="*/ 810759 h 6211434"/>
                  <a:gd name="connsiteX7" fmla="*/ 1047750 w 2668994"/>
                  <a:gd name="connsiteY7" fmla="*/ 931409 h 6211434"/>
                  <a:gd name="connsiteX8" fmla="*/ 1012825 w 2668994"/>
                  <a:gd name="connsiteY8" fmla="*/ 1026659 h 6211434"/>
                  <a:gd name="connsiteX9" fmla="*/ 949325 w 2668994"/>
                  <a:gd name="connsiteY9" fmla="*/ 1045709 h 6211434"/>
                  <a:gd name="connsiteX10" fmla="*/ 952500 w 2668994"/>
                  <a:gd name="connsiteY10" fmla="*/ 1080634 h 6211434"/>
                  <a:gd name="connsiteX11" fmla="*/ 984250 w 2668994"/>
                  <a:gd name="connsiteY11" fmla="*/ 1112384 h 6211434"/>
                  <a:gd name="connsiteX12" fmla="*/ 1075779 w 2668994"/>
                  <a:gd name="connsiteY12" fmla="*/ 1241718 h 6211434"/>
                  <a:gd name="connsiteX13" fmla="*/ 1147174 w 2668994"/>
                  <a:gd name="connsiteY13" fmla="*/ 1208456 h 6211434"/>
                  <a:gd name="connsiteX14" fmla="*/ 1269148 w 2668994"/>
                  <a:gd name="connsiteY14" fmla="*/ 1187404 h 6211434"/>
                  <a:gd name="connsiteX15" fmla="*/ 1379766 w 2668994"/>
                  <a:gd name="connsiteY15" fmla="*/ 1201159 h 6211434"/>
                  <a:gd name="connsiteX16" fmla="*/ 1586833 w 2668994"/>
                  <a:gd name="connsiteY16" fmla="*/ 1341654 h 6211434"/>
                  <a:gd name="connsiteX17" fmla="*/ 1592611 w 2668994"/>
                  <a:gd name="connsiteY17" fmla="*/ 1350200 h 6211434"/>
                  <a:gd name="connsiteX18" fmla="*/ 2159000 w 2668994"/>
                  <a:gd name="connsiteY18" fmla="*/ 1491797 h 6211434"/>
                  <a:gd name="connsiteX19" fmla="*/ 2245262 w 2668994"/>
                  <a:gd name="connsiteY19" fmla="*/ 1494009 h 6211434"/>
                  <a:gd name="connsiteX20" fmla="*/ 2222500 w 2668994"/>
                  <a:gd name="connsiteY20" fmla="*/ 1198109 h 6211434"/>
                  <a:gd name="connsiteX21" fmla="*/ 2197100 w 2668994"/>
                  <a:gd name="connsiteY21" fmla="*/ 918709 h 6211434"/>
                  <a:gd name="connsiteX22" fmla="*/ 2152650 w 2668994"/>
                  <a:gd name="connsiteY22" fmla="*/ 839334 h 6211434"/>
                  <a:gd name="connsiteX23" fmla="*/ 2149475 w 2668994"/>
                  <a:gd name="connsiteY23" fmla="*/ 756784 h 6211434"/>
                  <a:gd name="connsiteX24" fmla="*/ 2170587 w 2668994"/>
                  <a:gd name="connsiteY24" fmla="*/ 740364 h 6211434"/>
                  <a:gd name="connsiteX25" fmla="*/ 1774700 w 2668994"/>
                  <a:gd name="connsiteY25" fmla="*/ 215409 h 6211434"/>
                  <a:gd name="connsiteX26" fmla="*/ 1776362 w 2668994"/>
                  <a:gd name="connsiteY26" fmla="*/ 203552 h 6211434"/>
                  <a:gd name="connsiteX27" fmla="*/ 1803397 w 2668994"/>
                  <a:gd name="connsiteY27" fmla="*/ 183164 h 6211434"/>
                  <a:gd name="connsiteX28" fmla="*/ 1815254 w 2668994"/>
                  <a:gd name="connsiteY28" fmla="*/ 184826 h 6211434"/>
                  <a:gd name="connsiteX29" fmla="*/ 2215100 w 2668994"/>
                  <a:gd name="connsiteY29" fmla="*/ 715031 h 6211434"/>
                  <a:gd name="connsiteX30" fmla="*/ 2276475 w 2668994"/>
                  <a:gd name="connsiteY30" fmla="*/ 734559 h 6211434"/>
                  <a:gd name="connsiteX31" fmla="*/ 2308225 w 2668994"/>
                  <a:gd name="connsiteY31" fmla="*/ 756784 h 6211434"/>
                  <a:gd name="connsiteX32" fmla="*/ 2333625 w 2668994"/>
                  <a:gd name="connsiteY32" fmla="*/ 779009 h 6211434"/>
                  <a:gd name="connsiteX33" fmla="*/ 2346325 w 2668994"/>
                  <a:gd name="connsiteY33" fmla="*/ 807584 h 6211434"/>
                  <a:gd name="connsiteX34" fmla="*/ 2333449 w 2668994"/>
                  <a:gd name="connsiteY34" fmla="*/ 871965 h 6211434"/>
                  <a:gd name="connsiteX35" fmla="*/ 2486025 w 2668994"/>
                  <a:gd name="connsiteY35" fmla="*/ 1074284 h 6211434"/>
                  <a:gd name="connsiteX36" fmla="*/ 2445471 w 2668994"/>
                  <a:gd name="connsiteY36" fmla="*/ 1104867 h 6211434"/>
                  <a:gd name="connsiteX37" fmla="*/ 2338820 w 2668994"/>
                  <a:gd name="connsiteY37" fmla="*/ 963445 h 6211434"/>
                  <a:gd name="connsiteX38" fmla="*/ 2447624 w 2668994"/>
                  <a:gd name="connsiteY38" fmla="*/ 1534665 h 6211434"/>
                  <a:gd name="connsiteX39" fmla="*/ 2473325 w 2668994"/>
                  <a:gd name="connsiteY39" fmla="*/ 1544184 h 6211434"/>
                  <a:gd name="connsiteX40" fmla="*/ 2533412 w 2668994"/>
                  <a:gd name="connsiteY40" fmla="*/ 1647533 h 6211434"/>
                  <a:gd name="connsiteX41" fmla="*/ 2566570 w 2668994"/>
                  <a:gd name="connsiteY41" fmla="*/ 1682296 h 6211434"/>
                  <a:gd name="connsiteX42" fmla="*/ 2614506 w 2668994"/>
                  <a:gd name="connsiteY42" fmla="*/ 2469425 h 6211434"/>
                  <a:gd name="connsiteX43" fmla="*/ 1991400 w 2668994"/>
                  <a:gd name="connsiteY43" fmla="*/ 3135606 h 6211434"/>
                  <a:gd name="connsiteX44" fmla="*/ 1984010 w 2668994"/>
                  <a:gd name="connsiteY44" fmla="*/ 3132754 h 6211434"/>
                  <a:gd name="connsiteX45" fmla="*/ 1982787 w 2668994"/>
                  <a:gd name="connsiteY45" fmla="*/ 3134859 h 6211434"/>
                  <a:gd name="connsiteX46" fmla="*/ 1608127 w 2668994"/>
                  <a:gd name="connsiteY46" fmla="*/ 2980108 h 6211434"/>
                  <a:gd name="connsiteX47" fmla="*/ 1692275 w 2668994"/>
                  <a:gd name="connsiteY47" fmla="*/ 3339647 h 6211434"/>
                  <a:gd name="connsiteX48" fmla="*/ 1963738 w 2668994"/>
                  <a:gd name="connsiteY48" fmla="*/ 4354059 h 6211434"/>
                  <a:gd name="connsiteX49" fmla="*/ 1949449 w 2668994"/>
                  <a:gd name="connsiteY49" fmla="*/ 4482646 h 6211434"/>
                  <a:gd name="connsiteX50" fmla="*/ 1744663 w 2668994"/>
                  <a:gd name="connsiteY50" fmla="*/ 5544683 h 6211434"/>
                  <a:gd name="connsiteX51" fmla="*/ 1601788 w 2668994"/>
                  <a:gd name="connsiteY51" fmla="*/ 5544684 h 6211434"/>
                  <a:gd name="connsiteX52" fmla="*/ 1568450 w 2668994"/>
                  <a:gd name="connsiteY52" fmla="*/ 5678034 h 6211434"/>
                  <a:gd name="connsiteX53" fmla="*/ 1573213 w 2668994"/>
                  <a:gd name="connsiteY53" fmla="*/ 5711372 h 6211434"/>
                  <a:gd name="connsiteX54" fmla="*/ 1701800 w 2668994"/>
                  <a:gd name="connsiteY54" fmla="*/ 5839959 h 6211434"/>
                  <a:gd name="connsiteX55" fmla="*/ 1768475 w 2668994"/>
                  <a:gd name="connsiteY55" fmla="*/ 5906634 h 6211434"/>
                  <a:gd name="connsiteX56" fmla="*/ 1797049 w 2668994"/>
                  <a:gd name="connsiteY56" fmla="*/ 6039984 h 6211434"/>
                  <a:gd name="connsiteX57" fmla="*/ 1725613 w 2668994"/>
                  <a:gd name="connsiteY57" fmla="*/ 6116184 h 6211434"/>
                  <a:gd name="connsiteX58" fmla="*/ 1539875 w 2668994"/>
                  <a:gd name="connsiteY58" fmla="*/ 6030459 h 6211434"/>
                  <a:gd name="connsiteX59" fmla="*/ 1363663 w 2668994"/>
                  <a:gd name="connsiteY59" fmla="*/ 5959021 h 6211434"/>
                  <a:gd name="connsiteX60" fmla="*/ 1287462 w 2668994"/>
                  <a:gd name="connsiteY60" fmla="*/ 5816147 h 6211434"/>
                  <a:gd name="connsiteX61" fmla="*/ 1335087 w 2668994"/>
                  <a:gd name="connsiteY61" fmla="*/ 5749472 h 6211434"/>
                  <a:gd name="connsiteX62" fmla="*/ 1358900 w 2668994"/>
                  <a:gd name="connsiteY62" fmla="*/ 5663747 h 6211434"/>
                  <a:gd name="connsiteX63" fmla="*/ 1354138 w 2668994"/>
                  <a:gd name="connsiteY63" fmla="*/ 5630409 h 6211434"/>
                  <a:gd name="connsiteX64" fmla="*/ 892175 w 2668994"/>
                  <a:gd name="connsiteY64" fmla="*/ 5711372 h 6211434"/>
                  <a:gd name="connsiteX65" fmla="*/ 892175 w 2668994"/>
                  <a:gd name="connsiteY65" fmla="*/ 5768522 h 6211434"/>
                  <a:gd name="connsiteX66" fmla="*/ 925513 w 2668994"/>
                  <a:gd name="connsiteY66" fmla="*/ 5830434 h 6211434"/>
                  <a:gd name="connsiteX67" fmla="*/ 930275 w 2668994"/>
                  <a:gd name="connsiteY67" fmla="*/ 5887584 h 6211434"/>
                  <a:gd name="connsiteX68" fmla="*/ 911224 w 2668994"/>
                  <a:gd name="connsiteY68" fmla="*/ 6030459 h 6211434"/>
                  <a:gd name="connsiteX69" fmla="*/ 920750 w 2668994"/>
                  <a:gd name="connsiteY69" fmla="*/ 6097134 h 6211434"/>
                  <a:gd name="connsiteX70" fmla="*/ 915988 w 2668994"/>
                  <a:gd name="connsiteY70" fmla="*/ 6168571 h 6211434"/>
                  <a:gd name="connsiteX71" fmla="*/ 868363 w 2668994"/>
                  <a:gd name="connsiteY71" fmla="*/ 6201908 h 6211434"/>
                  <a:gd name="connsiteX72" fmla="*/ 763587 w 2668994"/>
                  <a:gd name="connsiteY72" fmla="*/ 6206672 h 6211434"/>
                  <a:gd name="connsiteX73" fmla="*/ 649288 w 2668994"/>
                  <a:gd name="connsiteY73" fmla="*/ 6211434 h 6211434"/>
                  <a:gd name="connsiteX74" fmla="*/ 558800 w 2668994"/>
                  <a:gd name="connsiteY74" fmla="*/ 6182859 h 6211434"/>
                  <a:gd name="connsiteX75" fmla="*/ 573087 w 2668994"/>
                  <a:gd name="connsiteY75" fmla="*/ 6106659 h 6211434"/>
                  <a:gd name="connsiteX76" fmla="*/ 630238 w 2668994"/>
                  <a:gd name="connsiteY76" fmla="*/ 6049509 h 6211434"/>
                  <a:gd name="connsiteX77" fmla="*/ 692150 w 2668994"/>
                  <a:gd name="connsiteY77" fmla="*/ 5720896 h 6211434"/>
                  <a:gd name="connsiteX78" fmla="*/ 654050 w 2668994"/>
                  <a:gd name="connsiteY78" fmla="*/ 5663746 h 6211434"/>
                  <a:gd name="connsiteX79" fmla="*/ 658813 w 2668994"/>
                  <a:gd name="connsiteY79" fmla="*/ 5497059 h 6211434"/>
                  <a:gd name="connsiteX80" fmla="*/ 625475 w 2668994"/>
                  <a:gd name="connsiteY80" fmla="*/ 5268459 h 6211434"/>
                  <a:gd name="connsiteX81" fmla="*/ 663575 w 2668994"/>
                  <a:gd name="connsiteY81" fmla="*/ 5073197 h 6211434"/>
                  <a:gd name="connsiteX82" fmla="*/ 658813 w 2668994"/>
                  <a:gd name="connsiteY82" fmla="*/ 4706484 h 6211434"/>
                  <a:gd name="connsiteX83" fmla="*/ 654050 w 2668994"/>
                  <a:gd name="connsiteY83" fmla="*/ 4620759 h 6211434"/>
                  <a:gd name="connsiteX84" fmla="*/ 663575 w 2668994"/>
                  <a:gd name="connsiteY84" fmla="*/ 4549322 h 6211434"/>
                  <a:gd name="connsiteX85" fmla="*/ 687387 w 2668994"/>
                  <a:gd name="connsiteY85" fmla="*/ 4396922 h 6211434"/>
                  <a:gd name="connsiteX86" fmla="*/ 611188 w 2668994"/>
                  <a:gd name="connsiteY86" fmla="*/ 4125459 h 6211434"/>
                  <a:gd name="connsiteX87" fmla="*/ 492125 w 2668994"/>
                  <a:gd name="connsiteY87" fmla="*/ 3582533 h 6211434"/>
                  <a:gd name="connsiteX88" fmla="*/ 496888 w 2668994"/>
                  <a:gd name="connsiteY88" fmla="*/ 3282496 h 6211434"/>
                  <a:gd name="connsiteX89" fmla="*/ 551582 w 2668994"/>
                  <a:gd name="connsiteY89" fmla="*/ 2722940 h 6211434"/>
                  <a:gd name="connsiteX90" fmla="*/ 447675 w 2668994"/>
                  <a:gd name="connsiteY90" fmla="*/ 2757034 h 6211434"/>
                  <a:gd name="connsiteX91" fmla="*/ 355600 w 2668994"/>
                  <a:gd name="connsiteY91" fmla="*/ 2750684 h 6211434"/>
                  <a:gd name="connsiteX92" fmla="*/ 260350 w 2668994"/>
                  <a:gd name="connsiteY92" fmla="*/ 2674484 h 6211434"/>
                  <a:gd name="connsiteX93" fmla="*/ 22225 w 2668994"/>
                  <a:gd name="connsiteY93" fmla="*/ 2690359 h 6211434"/>
                  <a:gd name="connsiteX94" fmla="*/ 0 w 2668994"/>
                  <a:gd name="connsiteY94" fmla="*/ 2652259 h 6211434"/>
                  <a:gd name="connsiteX95" fmla="*/ 92075 w 2668994"/>
                  <a:gd name="connsiteY95" fmla="*/ 2420485 h 6211434"/>
                  <a:gd name="connsiteX96" fmla="*/ 228600 w 2668994"/>
                  <a:gd name="connsiteY96" fmla="*/ 2283959 h 6211434"/>
                  <a:gd name="connsiteX97" fmla="*/ 209550 w 2668994"/>
                  <a:gd name="connsiteY97" fmla="*/ 2144259 h 6211434"/>
                  <a:gd name="connsiteX98" fmla="*/ 263525 w 2668994"/>
                  <a:gd name="connsiteY98" fmla="*/ 1899784 h 6211434"/>
                  <a:gd name="connsiteX99" fmla="*/ 225425 w 2668994"/>
                  <a:gd name="connsiteY99" fmla="*/ 1763260 h 6211434"/>
                  <a:gd name="connsiteX100" fmla="*/ 209550 w 2668994"/>
                  <a:gd name="connsiteY100" fmla="*/ 1687059 h 6211434"/>
                  <a:gd name="connsiteX101" fmla="*/ 225425 w 2668994"/>
                  <a:gd name="connsiteY101" fmla="*/ 1594984 h 6211434"/>
                  <a:gd name="connsiteX102" fmla="*/ 254000 w 2668994"/>
                  <a:gd name="connsiteY102" fmla="*/ 1534659 h 6211434"/>
                  <a:gd name="connsiteX103" fmla="*/ 304800 w 2668994"/>
                  <a:gd name="connsiteY103" fmla="*/ 1483860 h 6211434"/>
                  <a:gd name="connsiteX104" fmla="*/ 412750 w 2668994"/>
                  <a:gd name="connsiteY104" fmla="*/ 1414010 h 6211434"/>
                  <a:gd name="connsiteX105" fmla="*/ 480966 w 2668994"/>
                  <a:gd name="connsiteY105" fmla="*/ 1416141 h 6211434"/>
                  <a:gd name="connsiteX106" fmla="*/ 488912 w 2668994"/>
                  <a:gd name="connsiteY106" fmla="*/ 1383474 h 6211434"/>
                  <a:gd name="connsiteX107" fmla="*/ 384175 w 2668994"/>
                  <a:gd name="connsiteY107" fmla="*/ 1306060 h 6211434"/>
                  <a:gd name="connsiteX108" fmla="*/ 390525 w 2668994"/>
                  <a:gd name="connsiteY108" fmla="*/ 1191760 h 6211434"/>
                  <a:gd name="connsiteX109" fmla="*/ 333375 w 2668994"/>
                  <a:gd name="connsiteY109" fmla="*/ 1090160 h 6211434"/>
                  <a:gd name="connsiteX110" fmla="*/ 358775 w 2668994"/>
                  <a:gd name="connsiteY110" fmla="*/ 1039360 h 6211434"/>
                  <a:gd name="connsiteX111" fmla="*/ 339725 w 2668994"/>
                  <a:gd name="connsiteY111" fmla="*/ 1007610 h 6211434"/>
                  <a:gd name="connsiteX112" fmla="*/ 377825 w 2668994"/>
                  <a:gd name="connsiteY112" fmla="*/ 880610 h 6211434"/>
                  <a:gd name="connsiteX113" fmla="*/ 415925 w 2668994"/>
                  <a:gd name="connsiteY113" fmla="*/ 804410 h 6211434"/>
                  <a:gd name="connsiteX114" fmla="*/ 528322 w 2668994"/>
                  <a:gd name="connsiteY114" fmla="*/ 783974 h 6211434"/>
                  <a:gd name="connsiteX115" fmla="*/ 536575 w 2668994"/>
                  <a:gd name="connsiteY115" fmla="*/ 744084 h 6211434"/>
                  <a:gd name="connsiteX116" fmla="*/ 631825 w 2668994"/>
                  <a:gd name="connsiteY116" fmla="*/ 728209 h 6211434"/>
                  <a:gd name="connsiteX117" fmla="*/ 641350 w 2668994"/>
                  <a:gd name="connsiteY117" fmla="*/ 677409 h 6211434"/>
                  <a:gd name="connsiteX118" fmla="*/ 698500 w 2668994"/>
                  <a:gd name="connsiteY118" fmla="*/ 623434 h 6211434"/>
                  <a:gd name="connsiteX119" fmla="*/ 819150 w 2668994"/>
                  <a:gd name="connsiteY119" fmla="*/ 598034 h 6211434"/>
                  <a:gd name="connsiteX120" fmla="*/ 833026 w 2668994"/>
                  <a:gd name="connsiteY120" fmla="*/ 600284 h 6211434"/>
                  <a:gd name="connsiteX121" fmla="*/ 912084 w 2668994"/>
                  <a:gd name="connsiteY121" fmla="*/ 6614 h 6211434"/>
                  <a:gd name="connsiteX122" fmla="*/ 920643 w 2668994"/>
                  <a:gd name="connsiteY122" fmla="*/ 67 h 6211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2668994" h="6211434">
                    <a:moveTo>
                      <a:pt x="920643" y="67"/>
                    </a:moveTo>
                    <a:lnTo>
                      <a:pt x="950855" y="4090"/>
                    </a:lnTo>
                    <a:cubicBezTo>
                      <a:pt x="955027" y="4646"/>
                      <a:pt x="957958" y="8478"/>
                      <a:pt x="957403" y="12649"/>
                    </a:cubicBezTo>
                    <a:lnTo>
                      <a:pt x="878174" y="607605"/>
                    </a:lnTo>
                    <a:lnTo>
                      <a:pt x="936625" y="617084"/>
                    </a:lnTo>
                    <a:lnTo>
                      <a:pt x="1035050" y="705984"/>
                    </a:lnTo>
                    <a:lnTo>
                      <a:pt x="1057275" y="810759"/>
                    </a:lnTo>
                    <a:lnTo>
                      <a:pt x="1047750" y="931409"/>
                    </a:lnTo>
                    <a:lnTo>
                      <a:pt x="1012825" y="1026659"/>
                    </a:lnTo>
                    <a:lnTo>
                      <a:pt x="949325" y="1045709"/>
                    </a:lnTo>
                    <a:lnTo>
                      <a:pt x="952500" y="1080634"/>
                    </a:lnTo>
                    <a:lnTo>
                      <a:pt x="984250" y="1112384"/>
                    </a:lnTo>
                    <a:lnTo>
                      <a:pt x="1075779" y="1241718"/>
                    </a:lnTo>
                    <a:lnTo>
                      <a:pt x="1147174" y="1208456"/>
                    </a:lnTo>
                    <a:cubicBezTo>
                      <a:pt x="1187587" y="1195507"/>
                      <a:pt x="1228463" y="1188305"/>
                      <a:pt x="1269148" y="1187404"/>
                    </a:cubicBezTo>
                    <a:cubicBezTo>
                      <a:pt x="1306346" y="1186580"/>
                      <a:pt x="1343385" y="1191024"/>
                      <a:pt x="1379766" y="1201159"/>
                    </a:cubicBezTo>
                    <a:cubicBezTo>
                      <a:pt x="1461625" y="1223964"/>
                      <a:pt x="1531435" y="1273151"/>
                      <a:pt x="1586833" y="1341654"/>
                    </a:cubicBezTo>
                    <a:lnTo>
                      <a:pt x="1592611" y="1350200"/>
                    </a:lnTo>
                    <a:lnTo>
                      <a:pt x="2159000" y="1491797"/>
                    </a:lnTo>
                    <a:lnTo>
                      <a:pt x="2245262" y="1494009"/>
                    </a:lnTo>
                    <a:lnTo>
                      <a:pt x="2222500" y="1198109"/>
                    </a:lnTo>
                    <a:lnTo>
                      <a:pt x="2197100" y="918709"/>
                    </a:lnTo>
                    <a:lnTo>
                      <a:pt x="2152650" y="839334"/>
                    </a:lnTo>
                    <a:lnTo>
                      <a:pt x="2149475" y="756784"/>
                    </a:lnTo>
                    <a:lnTo>
                      <a:pt x="2170587" y="740364"/>
                    </a:lnTo>
                    <a:lnTo>
                      <a:pt x="1774700" y="215409"/>
                    </a:lnTo>
                    <a:cubicBezTo>
                      <a:pt x="1771884" y="211676"/>
                      <a:pt x="1772628" y="206368"/>
                      <a:pt x="1776362" y="203552"/>
                    </a:cubicBezTo>
                    <a:lnTo>
                      <a:pt x="1803397" y="183164"/>
                    </a:lnTo>
                    <a:cubicBezTo>
                      <a:pt x="1807130" y="180349"/>
                      <a:pt x="1812438" y="181093"/>
                      <a:pt x="1815254" y="184826"/>
                    </a:cubicBezTo>
                    <a:lnTo>
                      <a:pt x="2215100" y="715031"/>
                    </a:lnTo>
                    <a:lnTo>
                      <a:pt x="2276475" y="734559"/>
                    </a:lnTo>
                    <a:lnTo>
                      <a:pt x="2308225" y="756784"/>
                    </a:lnTo>
                    <a:lnTo>
                      <a:pt x="2333625" y="779009"/>
                    </a:lnTo>
                    <a:lnTo>
                      <a:pt x="2346325" y="807584"/>
                    </a:lnTo>
                    <a:lnTo>
                      <a:pt x="2333449" y="871965"/>
                    </a:lnTo>
                    <a:lnTo>
                      <a:pt x="2486025" y="1074284"/>
                    </a:lnTo>
                    <a:lnTo>
                      <a:pt x="2445471" y="1104867"/>
                    </a:lnTo>
                    <a:lnTo>
                      <a:pt x="2338820" y="963445"/>
                    </a:lnTo>
                    <a:lnTo>
                      <a:pt x="2447624" y="1534665"/>
                    </a:lnTo>
                    <a:lnTo>
                      <a:pt x="2473325" y="1544184"/>
                    </a:lnTo>
                    <a:lnTo>
                      <a:pt x="2533412" y="1647533"/>
                    </a:lnTo>
                    <a:lnTo>
                      <a:pt x="2566570" y="1682296"/>
                    </a:lnTo>
                    <a:cubicBezTo>
                      <a:pt x="2679335" y="1841195"/>
                      <a:pt x="2704431" y="2146633"/>
                      <a:pt x="2614506" y="2469425"/>
                    </a:cubicBezTo>
                    <a:cubicBezTo>
                      <a:pt x="2494607" y="2899814"/>
                      <a:pt x="2215632" y="3198073"/>
                      <a:pt x="1991400" y="3135606"/>
                    </a:cubicBezTo>
                    <a:lnTo>
                      <a:pt x="1984010" y="3132754"/>
                    </a:lnTo>
                    <a:lnTo>
                      <a:pt x="1982787" y="3134859"/>
                    </a:lnTo>
                    <a:lnTo>
                      <a:pt x="1608127" y="2980108"/>
                    </a:lnTo>
                    <a:lnTo>
                      <a:pt x="1692275" y="3339647"/>
                    </a:lnTo>
                    <a:lnTo>
                      <a:pt x="1963738" y="4354059"/>
                    </a:lnTo>
                    <a:lnTo>
                      <a:pt x="1949449" y="4482646"/>
                    </a:lnTo>
                    <a:lnTo>
                      <a:pt x="1744663" y="5544683"/>
                    </a:lnTo>
                    <a:lnTo>
                      <a:pt x="1601788" y="5544684"/>
                    </a:lnTo>
                    <a:lnTo>
                      <a:pt x="1568450" y="5678034"/>
                    </a:lnTo>
                    <a:lnTo>
                      <a:pt x="1573213" y="5711372"/>
                    </a:lnTo>
                    <a:lnTo>
                      <a:pt x="1701800" y="5839959"/>
                    </a:lnTo>
                    <a:lnTo>
                      <a:pt x="1768475" y="5906634"/>
                    </a:lnTo>
                    <a:lnTo>
                      <a:pt x="1797049" y="6039984"/>
                    </a:lnTo>
                    <a:lnTo>
                      <a:pt x="1725613" y="6116184"/>
                    </a:lnTo>
                    <a:lnTo>
                      <a:pt x="1539875" y="6030459"/>
                    </a:lnTo>
                    <a:lnTo>
                      <a:pt x="1363663" y="5959021"/>
                    </a:lnTo>
                    <a:lnTo>
                      <a:pt x="1287462" y="5816147"/>
                    </a:lnTo>
                    <a:lnTo>
                      <a:pt x="1335087" y="5749472"/>
                    </a:lnTo>
                    <a:lnTo>
                      <a:pt x="1358900" y="5663747"/>
                    </a:lnTo>
                    <a:lnTo>
                      <a:pt x="1354138" y="5630409"/>
                    </a:lnTo>
                    <a:lnTo>
                      <a:pt x="892175" y="5711372"/>
                    </a:lnTo>
                    <a:lnTo>
                      <a:pt x="892175" y="5768522"/>
                    </a:lnTo>
                    <a:lnTo>
                      <a:pt x="925513" y="5830434"/>
                    </a:lnTo>
                    <a:lnTo>
                      <a:pt x="930275" y="5887584"/>
                    </a:lnTo>
                    <a:lnTo>
                      <a:pt x="911224" y="6030459"/>
                    </a:lnTo>
                    <a:lnTo>
                      <a:pt x="920750" y="6097134"/>
                    </a:lnTo>
                    <a:lnTo>
                      <a:pt x="915988" y="6168571"/>
                    </a:lnTo>
                    <a:lnTo>
                      <a:pt x="868363" y="6201908"/>
                    </a:lnTo>
                    <a:lnTo>
                      <a:pt x="763587" y="6206672"/>
                    </a:lnTo>
                    <a:lnTo>
                      <a:pt x="649288" y="6211434"/>
                    </a:lnTo>
                    <a:lnTo>
                      <a:pt x="558800" y="6182859"/>
                    </a:lnTo>
                    <a:lnTo>
                      <a:pt x="573087" y="6106659"/>
                    </a:lnTo>
                    <a:lnTo>
                      <a:pt x="630238" y="6049509"/>
                    </a:lnTo>
                    <a:lnTo>
                      <a:pt x="692150" y="5720896"/>
                    </a:lnTo>
                    <a:lnTo>
                      <a:pt x="654050" y="5663746"/>
                    </a:lnTo>
                    <a:lnTo>
                      <a:pt x="658813" y="5497059"/>
                    </a:lnTo>
                    <a:lnTo>
                      <a:pt x="625475" y="5268459"/>
                    </a:lnTo>
                    <a:lnTo>
                      <a:pt x="663575" y="5073197"/>
                    </a:lnTo>
                    <a:cubicBezTo>
                      <a:pt x="661988" y="4950959"/>
                      <a:pt x="660400" y="4828722"/>
                      <a:pt x="658813" y="4706484"/>
                    </a:cubicBezTo>
                    <a:lnTo>
                      <a:pt x="654050" y="4620759"/>
                    </a:lnTo>
                    <a:lnTo>
                      <a:pt x="663575" y="4549322"/>
                    </a:lnTo>
                    <a:lnTo>
                      <a:pt x="687387" y="4396922"/>
                    </a:lnTo>
                    <a:lnTo>
                      <a:pt x="611188" y="4125459"/>
                    </a:lnTo>
                    <a:lnTo>
                      <a:pt x="492125" y="3582533"/>
                    </a:lnTo>
                    <a:cubicBezTo>
                      <a:pt x="493713" y="3482522"/>
                      <a:pt x="495300" y="3382509"/>
                      <a:pt x="496888" y="3282496"/>
                    </a:cubicBezTo>
                    <a:lnTo>
                      <a:pt x="551582" y="2722940"/>
                    </a:lnTo>
                    <a:lnTo>
                      <a:pt x="447675" y="2757034"/>
                    </a:lnTo>
                    <a:lnTo>
                      <a:pt x="355600" y="2750684"/>
                    </a:lnTo>
                    <a:lnTo>
                      <a:pt x="260350" y="2674484"/>
                    </a:lnTo>
                    <a:lnTo>
                      <a:pt x="22225" y="2690359"/>
                    </a:lnTo>
                    <a:lnTo>
                      <a:pt x="0" y="2652259"/>
                    </a:lnTo>
                    <a:lnTo>
                      <a:pt x="92075" y="2420485"/>
                    </a:lnTo>
                    <a:lnTo>
                      <a:pt x="228600" y="2283959"/>
                    </a:lnTo>
                    <a:lnTo>
                      <a:pt x="209550" y="2144259"/>
                    </a:lnTo>
                    <a:lnTo>
                      <a:pt x="263525" y="1899784"/>
                    </a:lnTo>
                    <a:lnTo>
                      <a:pt x="225425" y="1763260"/>
                    </a:lnTo>
                    <a:lnTo>
                      <a:pt x="209550" y="1687059"/>
                    </a:lnTo>
                    <a:lnTo>
                      <a:pt x="225425" y="1594984"/>
                    </a:lnTo>
                    <a:lnTo>
                      <a:pt x="254000" y="1534659"/>
                    </a:lnTo>
                    <a:lnTo>
                      <a:pt x="304800" y="1483860"/>
                    </a:lnTo>
                    <a:lnTo>
                      <a:pt x="412750" y="1414010"/>
                    </a:lnTo>
                    <a:lnTo>
                      <a:pt x="480966" y="1416141"/>
                    </a:lnTo>
                    <a:lnTo>
                      <a:pt x="488912" y="1383474"/>
                    </a:lnTo>
                    <a:lnTo>
                      <a:pt x="384175" y="1306060"/>
                    </a:lnTo>
                    <a:lnTo>
                      <a:pt x="390525" y="1191760"/>
                    </a:lnTo>
                    <a:lnTo>
                      <a:pt x="333375" y="1090160"/>
                    </a:lnTo>
                    <a:lnTo>
                      <a:pt x="358775" y="1039360"/>
                    </a:lnTo>
                    <a:lnTo>
                      <a:pt x="339725" y="1007610"/>
                    </a:lnTo>
                    <a:lnTo>
                      <a:pt x="377825" y="880610"/>
                    </a:lnTo>
                    <a:lnTo>
                      <a:pt x="415925" y="804410"/>
                    </a:lnTo>
                    <a:lnTo>
                      <a:pt x="528322" y="783974"/>
                    </a:lnTo>
                    <a:lnTo>
                      <a:pt x="536575" y="744084"/>
                    </a:lnTo>
                    <a:lnTo>
                      <a:pt x="631825" y="728209"/>
                    </a:lnTo>
                    <a:lnTo>
                      <a:pt x="641350" y="677409"/>
                    </a:lnTo>
                    <a:lnTo>
                      <a:pt x="698500" y="623434"/>
                    </a:lnTo>
                    <a:lnTo>
                      <a:pt x="819150" y="598034"/>
                    </a:lnTo>
                    <a:lnTo>
                      <a:pt x="833026" y="600284"/>
                    </a:lnTo>
                    <a:lnTo>
                      <a:pt x="912084" y="6614"/>
                    </a:lnTo>
                    <a:cubicBezTo>
                      <a:pt x="912639" y="2443"/>
                      <a:pt x="916472" y="-488"/>
                      <a:pt x="920643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96B36452-DEC1-400C-9884-5650DF724F83}"/>
                  </a:ext>
                </a:extLst>
              </p:cNvPr>
              <p:cNvSpPr/>
              <p:nvPr/>
            </p:nvSpPr>
            <p:spPr>
              <a:xfrm>
                <a:off x="5554353" y="2162599"/>
                <a:ext cx="1567730" cy="3781001"/>
              </a:xfrm>
              <a:custGeom>
                <a:avLst/>
                <a:gdLst>
                  <a:gd name="connsiteX0" fmla="*/ 869921 w 2571750"/>
                  <a:gd name="connsiteY0" fmla="*/ 1450250 h 6202465"/>
                  <a:gd name="connsiteX1" fmla="*/ 854869 w 2571750"/>
                  <a:gd name="connsiteY1" fmla="*/ 1489177 h 6202465"/>
                  <a:gd name="connsiteX2" fmla="*/ 880156 w 2571750"/>
                  <a:gd name="connsiteY2" fmla="*/ 1778406 h 6202465"/>
                  <a:gd name="connsiteX3" fmla="*/ 931923 w 2571750"/>
                  <a:gd name="connsiteY3" fmla="*/ 1729945 h 6202465"/>
                  <a:gd name="connsiteX4" fmla="*/ 995757 w 2571750"/>
                  <a:gd name="connsiteY4" fmla="*/ 1690286 h 6202465"/>
                  <a:gd name="connsiteX5" fmla="*/ 1016895 w 2571750"/>
                  <a:gd name="connsiteY5" fmla="*/ 1683522 h 6202465"/>
                  <a:gd name="connsiteX6" fmla="*/ 1016793 w 2571750"/>
                  <a:gd name="connsiteY6" fmla="*/ 1679678 h 6202465"/>
                  <a:gd name="connsiteX7" fmla="*/ 1042987 w 2571750"/>
                  <a:gd name="connsiteY7" fmla="*/ 1629671 h 6202465"/>
                  <a:gd name="connsiteX8" fmla="*/ 988218 w 2571750"/>
                  <a:gd name="connsiteY8" fmla="*/ 1672534 h 6202465"/>
                  <a:gd name="connsiteX9" fmla="*/ 933450 w 2571750"/>
                  <a:gd name="connsiteY9" fmla="*/ 1665390 h 6202465"/>
                  <a:gd name="connsiteX10" fmla="*/ 947737 w 2571750"/>
                  <a:gd name="connsiteY10" fmla="*/ 1629671 h 6202465"/>
                  <a:gd name="connsiteX11" fmla="*/ 907256 w 2571750"/>
                  <a:gd name="connsiteY11" fmla="*/ 1620146 h 6202465"/>
                  <a:gd name="connsiteX12" fmla="*/ 912019 w 2571750"/>
                  <a:gd name="connsiteY12" fmla="*/ 1596333 h 6202465"/>
                  <a:gd name="connsiteX13" fmla="*/ 928687 w 2571750"/>
                  <a:gd name="connsiteY13" fmla="*/ 1558233 h 6202465"/>
                  <a:gd name="connsiteX14" fmla="*/ 928688 w 2571750"/>
                  <a:gd name="connsiteY14" fmla="*/ 1532040 h 6202465"/>
                  <a:gd name="connsiteX15" fmla="*/ 897731 w 2571750"/>
                  <a:gd name="connsiteY15" fmla="*/ 1482033 h 6202465"/>
                  <a:gd name="connsiteX16" fmla="*/ 1566936 w 2571750"/>
                  <a:gd name="connsiteY16" fmla="*/ 1 h 6202465"/>
                  <a:gd name="connsiteX17" fmla="*/ 1579090 w 2571750"/>
                  <a:gd name="connsiteY17" fmla="*/ 5223 h 6202465"/>
                  <a:gd name="connsiteX18" fmla="*/ 1591152 w 2571750"/>
                  <a:gd name="connsiteY18" fmla="*/ 17601 h 6202465"/>
                  <a:gd name="connsiteX19" fmla="*/ 1590834 w 2571750"/>
                  <a:gd name="connsiteY19" fmla="*/ 42041 h 6202465"/>
                  <a:gd name="connsiteX20" fmla="*/ 1116995 w 2571750"/>
                  <a:gd name="connsiteY20" fmla="*/ 503716 h 6202465"/>
                  <a:gd name="connsiteX21" fmla="*/ 1121569 w 2571750"/>
                  <a:gd name="connsiteY21" fmla="*/ 512864 h 6202465"/>
                  <a:gd name="connsiteX22" fmla="*/ 1097755 w 2571750"/>
                  <a:gd name="connsiteY22" fmla="*/ 617639 h 6202465"/>
                  <a:gd name="connsiteX23" fmla="*/ 1100137 w 2571750"/>
                  <a:gd name="connsiteY23" fmla="*/ 693840 h 6202465"/>
                  <a:gd name="connsiteX24" fmla="*/ 1040606 w 2571750"/>
                  <a:gd name="connsiteY24" fmla="*/ 800995 h 6202465"/>
                  <a:gd name="connsiteX25" fmla="*/ 957351 w 2571750"/>
                  <a:gd name="connsiteY25" fmla="*/ 1164595 h 6202465"/>
                  <a:gd name="connsiteX26" fmla="*/ 1031080 w 2571750"/>
                  <a:gd name="connsiteY26" fmla="*/ 1122464 h 6202465"/>
                  <a:gd name="connsiteX27" fmla="*/ 1090613 w 2571750"/>
                  <a:gd name="connsiteY27" fmla="*/ 1117702 h 6202465"/>
                  <a:gd name="connsiteX28" fmla="*/ 1119188 w 2571750"/>
                  <a:gd name="connsiteY28" fmla="*/ 1129609 h 6202465"/>
                  <a:gd name="connsiteX29" fmla="*/ 1190624 w 2571750"/>
                  <a:gd name="connsiteY29" fmla="*/ 1117702 h 6202465"/>
                  <a:gd name="connsiteX30" fmla="*/ 1245394 w 2571750"/>
                  <a:gd name="connsiteY30" fmla="*/ 1122464 h 6202465"/>
                  <a:gd name="connsiteX31" fmla="*/ 1278731 w 2571750"/>
                  <a:gd name="connsiteY31" fmla="*/ 1136752 h 6202465"/>
                  <a:gd name="connsiteX32" fmla="*/ 1314449 w 2571750"/>
                  <a:gd name="connsiteY32" fmla="*/ 1170089 h 6202465"/>
                  <a:gd name="connsiteX33" fmla="*/ 1338263 w 2571750"/>
                  <a:gd name="connsiteY33" fmla="*/ 1215333 h 6202465"/>
                  <a:gd name="connsiteX34" fmla="*/ 1352550 w 2571750"/>
                  <a:gd name="connsiteY34" fmla="*/ 1291533 h 6202465"/>
                  <a:gd name="connsiteX35" fmla="*/ 1362074 w 2571750"/>
                  <a:gd name="connsiteY35" fmla="*/ 1329634 h 6202465"/>
                  <a:gd name="connsiteX36" fmla="*/ 1426369 w 2571750"/>
                  <a:gd name="connsiteY36" fmla="*/ 1367733 h 6202465"/>
                  <a:gd name="connsiteX37" fmla="*/ 1409700 w 2571750"/>
                  <a:gd name="connsiteY37" fmla="*/ 1417739 h 6202465"/>
                  <a:gd name="connsiteX38" fmla="*/ 1433513 w 2571750"/>
                  <a:gd name="connsiteY38" fmla="*/ 1465365 h 6202465"/>
                  <a:gd name="connsiteX39" fmla="*/ 1478756 w 2571750"/>
                  <a:gd name="connsiteY39" fmla="*/ 1558234 h 6202465"/>
                  <a:gd name="connsiteX40" fmla="*/ 1471613 w 2571750"/>
                  <a:gd name="connsiteY40" fmla="*/ 1624909 h 6202465"/>
                  <a:gd name="connsiteX41" fmla="*/ 1438275 w 2571750"/>
                  <a:gd name="connsiteY41" fmla="*/ 1648720 h 6202465"/>
                  <a:gd name="connsiteX42" fmla="*/ 1397793 w 2571750"/>
                  <a:gd name="connsiteY42" fmla="*/ 1651103 h 6202465"/>
                  <a:gd name="connsiteX43" fmla="*/ 1399834 w 2571750"/>
                  <a:gd name="connsiteY43" fmla="*/ 1674905 h 6202465"/>
                  <a:gd name="connsiteX44" fmla="*/ 1984830 w 2571750"/>
                  <a:gd name="connsiteY44" fmla="*/ 1724222 h 6202465"/>
                  <a:gd name="connsiteX45" fmla="*/ 1984662 w 2571750"/>
                  <a:gd name="connsiteY45" fmla="*/ 1726198 h 6202465"/>
                  <a:gd name="connsiteX46" fmla="*/ 2079302 w 2571750"/>
                  <a:gd name="connsiteY46" fmla="*/ 1737876 h 6202465"/>
                  <a:gd name="connsiteX47" fmla="*/ 2180308 w 2571750"/>
                  <a:gd name="connsiteY47" fmla="*/ 1774593 h 6202465"/>
                  <a:gd name="connsiteX48" fmla="*/ 2185988 w 2571750"/>
                  <a:gd name="connsiteY48" fmla="*/ 1753495 h 6202465"/>
                  <a:gd name="connsiteX49" fmla="*/ 2238375 w 2571750"/>
                  <a:gd name="connsiteY49" fmla="*/ 1729684 h 6202465"/>
                  <a:gd name="connsiteX50" fmla="*/ 2195513 w 2571750"/>
                  <a:gd name="connsiteY50" fmla="*/ 1346303 h 6202465"/>
                  <a:gd name="connsiteX51" fmla="*/ 2190750 w 2571750"/>
                  <a:gd name="connsiteY51" fmla="*/ 1212953 h 6202465"/>
                  <a:gd name="connsiteX52" fmla="*/ 2164556 w 2571750"/>
                  <a:gd name="connsiteY52" fmla="*/ 1155802 h 6202465"/>
                  <a:gd name="connsiteX53" fmla="*/ 2177277 w 2571750"/>
                  <a:gd name="connsiteY53" fmla="*/ 1121882 h 6202465"/>
                  <a:gd name="connsiteX54" fmla="*/ 1720819 w 2571750"/>
                  <a:gd name="connsiteY54" fmla="*/ 666399 h 6202465"/>
                  <a:gd name="connsiteX55" fmla="*/ 1720791 w 2571750"/>
                  <a:gd name="connsiteY55" fmla="*/ 641070 h 6202465"/>
                  <a:gd name="connsiteX56" fmla="*/ 1733443 w 2571750"/>
                  <a:gd name="connsiteY56" fmla="*/ 628392 h 6202465"/>
                  <a:gd name="connsiteX57" fmla="*/ 1746102 w 2571750"/>
                  <a:gd name="connsiteY57" fmla="*/ 623134 h 6202465"/>
                  <a:gd name="connsiteX58" fmla="*/ 1758771 w 2571750"/>
                  <a:gd name="connsiteY58" fmla="*/ 628366 h 6202465"/>
                  <a:gd name="connsiteX59" fmla="*/ 2210453 w 2571750"/>
                  <a:gd name="connsiteY59" fmla="*/ 1079080 h 6202465"/>
                  <a:gd name="connsiteX60" fmla="*/ 2221706 w 2571750"/>
                  <a:gd name="connsiteY60" fmla="*/ 1070077 h 6202465"/>
                  <a:gd name="connsiteX61" fmla="*/ 2328863 w 2571750"/>
                  <a:gd name="connsiteY61" fmla="*/ 1122464 h 6202465"/>
                  <a:gd name="connsiteX62" fmla="*/ 2331243 w 2571750"/>
                  <a:gd name="connsiteY62" fmla="*/ 1153421 h 6202465"/>
                  <a:gd name="connsiteX63" fmla="*/ 2317175 w 2571750"/>
                  <a:gd name="connsiteY63" fmla="*/ 1185576 h 6202465"/>
                  <a:gd name="connsiteX64" fmla="*/ 2403474 w 2571750"/>
                  <a:gd name="connsiteY64" fmla="*/ 1271691 h 6202465"/>
                  <a:gd name="connsiteX65" fmla="*/ 2365522 w 2571750"/>
                  <a:gd name="connsiteY65" fmla="*/ 1309724 h 6202465"/>
                  <a:gd name="connsiteX66" fmla="*/ 2296192 w 2571750"/>
                  <a:gd name="connsiteY66" fmla="*/ 1240542 h 6202465"/>
                  <a:gd name="connsiteX67" fmla="*/ 2286000 w 2571750"/>
                  <a:gd name="connsiteY67" fmla="*/ 1267721 h 6202465"/>
                  <a:gd name="connsiteX68" fmla="*/ 2357438 w 2571750"/>
                  <a:gd name="connsiteY68" fmla="*/ 1465364 h 6202465"/>
                  <a:gd name="connsiteX69" fmla="*/ 2438400 w 2571750"/>
                  <a:gd name="connsiteY69" fmla="*/ 1803502 h 6202465"/>
                  <a:gd name="connsiteX70" fmla="*/ 2552700 w 2571750"/>
                  <a:gd name="connsiteY70" fmla="*/ 1927327 h 6202465"/>
                  <a:gd name="connsiteX71" fmla="*/ 2547938 w 2571750"/>
                  <a:gd name="connsiteY71" fmla="*/ 1970189 h 6202465"/>
                  <a:gd name="connsiteX72" fmla="*/ 2477169 w 2571750"/>
                  <a:gd name="connsiteY72" fmla="*/ 2078931 h 6202465"/>
                  <a:gd name="connsiteX73" fmla="*/ 2490038 w 2571750"/>
                  <a:gd name="connsiteY73" fmla="*/ 2101662 h 6202465"/>
                  <a:gd name="connsiteX74" fmla="*/ 2571750 w 2571750"/>
                  <a:gd name="connsiteY74" fmla="*/ 2477396 h 6202465"/>
                  <a:gd name="connsiteX75" fmla="*/ 1955006 w 2571750"/>
                  <a:gd name="connsiteY75" fmla="*/ 3232253 h 6202465"/>
                  <a:gd name="connsiteX76" fmla="*/ 1941914 w 2571750"/>
                  <a:gd name="connsiteY76" fmla="*/ 3230639 h 6202465"/>
                  <a:gd name="connsiteX77" fmla="*/ 1941338 w 2571750"/>
                  <a:gd name="connsiteY77" fmla="*/ 3237468 h 6202465"/>
                  <a:gd name="connsiteX78" fmla="*/ 1660969 w 2571750"/>
                  <a:gd name="connsiteY78" fmla="*/ 3213832 h 6202465"/>
                  <a:gd name="connsiteX79" fmla="*/ 1689100 w 2571750"/>
                  <a:gd name="connsiteY79" fmla="*/ 3354490 h 6202465"/>
                  <a:gd name="connsiteX80" fmla="*/ 1644650 w 2571750"/>
                  <a:gd name="connsiteY80" fmla="*/ 3767239 h 6202465"/>
                  <a:gd name="connsiteX81" fmla="*/ 1631950 w 2571750"/>
                  <a:gd name="connsiteY81" fmla="*/ 4072040 h 6202465"/>
                  <a:gd name="connsiteX82" fmla="*/ 1670050 w 2571750"/>
                  <a:gd name="connsiteY82" fmla="*/ 4199039 h 6202465"/>
                  <a:gd name="connsiteX83" fmla="*/ 1708149 w 2571750"/>
                  <a:gd name="connsiteY83" fmla="*/ 4326040 h 6202465"/>
                  <a:gd name="connsiteX84" fmla="*/ 1727200 w 2571750"/>
                  <a:gd name="connsiteY84" fmla="*/ 4580040 h 6202465"/>
                  <a:gd name="connsiteX85" fmla="*/ 1720850 w 2571750"/>
                  <a:gd name="connsiteY85" fmla="*/ 4738790 h 6202465"/>
                  <a:gd name="connsiteX86" fmla="*/ 1710688 w 2571750"/>
                  <a:gd name="connsiteY86" fmla="*/ 4750458 h 6202465"/>
                  <a:gd name="connsiteX87" fmla="*/ 1714500 w 2571750"/>
                  <a:gd name="connsiteY87" fmla="*/ 4751490 h 6202465"/>
                  <a:gd name="connsiteX88" fmla="*/ 1644650 w 2571750"/>
                  <a:gd name="connsiteY88" fmla="*/ 5005490 h 6202465"/>
                  <a:gd name="connsiteX89" fmla="*/ 1590675 w 2571750"/>
                  <a:gd name="connsiteY89" fmla="*/ 5364265 h 6202465"/>
                  <a:gd name="connsiteX90" fmla="*/ 1524000 w 2571750"/>
                  <a:gd name="connsiteY90" fmla="*/ 5373790 h 6202465"/>
                  <a:gd name="connsiteX91" fmla="*/ 1501775 w 2571750"/>
                  <a:gd name="connsiteY91" fmla="*/ 5459515 h 6202465"/>
                  <a:gd name="connsiteX92" fmla="*/ 1489074 w 2571750"/>
                  <a:gd name="connsiteY92" fmla="*/ 5523014 h 6202465"/>
                  <a:gd name="connsiteX93" fmla="*/ 1495425 w 2571750"/>
                  <a:gd name="connsiteY93" fmla="*/ 5576990 h 6202465"/>
                  <a:gd name="connsiteX94" fmla="*/ 1511300 w 2571750"/>
                  <a:gd name="connsiteY94" fmla="*/ 5716689 h 6202465"/>
                  <a:gd name="connsiteX95" fmla="*/ 1498600 w 2571750"/>
                  <a:gd name="connsiteY95" fmla="*/ 5786540 h 6202465"/>
                  <a:gd name="connsiteX96" fmla="*/ 1504950 w 2571750"/>
                  <a:gd name="connsiteY96" fmla="*/ 5821465 h 6202465"/>
                  <a:gd name="connsiteX97" fmla="*/ 1492249 w 2571750"/>
                  <a:gd name="connsiteY97" fmla="*/ 5853215 h 6202465"/>
                  <a:gd name="connsiteX98" fmla="*/ 1476374 w 2571750"/>
                  <a:gd name="connsiteY98" fmla="*/ 5954815 h 6202465"/>
                  <a:gd name="connsiteX99" fmla="*/ 1450975 w 2571750"/>
                  <a:gd name="connsiteY99" fmla="*/ 6027840 h 6202465"/>
                  <a:gd name="connsiteX100" fmla="*/ 1441450 w 2571750"/>
                  <a:gd name="connsiteY100" fmla="*/ 6031015 h 6202465"/>
                  <a:gd name="connsiteX101" fmla="*/ 1419225 w 2571750"/>
                  <a:gd name="connsiteY101" fmla="*/ 6050064 h 6202465"/>
                  <a:gd name="connsiteX102" fmla="*/ 1352550 w 2571750"/>
                  <a:gd name="connsiteY102" fmla="*/ 6043715 h 6202465"/>
                  <a:gd name="connsiteX103" fmla="*/ 1298575 w 2571750"/>
                  <a:gd name="connsiteY103" fmla="*/ 6024664 h 6202465"/>
                  <a:gd name="connsiteX104" fmla="*/ 1260475 w 2571750"/>
                  <a:gd name="connsiteY104" fmla="*/ 6005614 h 6202465"/>
                  <a:gd name="connsiteX105" fmla="*/ 1225550 w 2571750"/>
                  <a:gd name="connsiteY105" fmla="*/ 5938940 h 6202465"/>
                  <a:gd name="connsiteX106" fmla="*/ 1247775 w 2571750"/>
                  <a:gd name="connsiteY106" fmla="*/ 5830990 h 6202465"/>
                  <a:gd name="connsiteX107" fmla="*/ 1231899 w 2571750"/>
                  <a:gd name="connsiteY107" fmla="*/ 5783365 h 6202465"/>
                  <a:gd name="connsiteX108" fmla="*/ 1241424 w 2571750"/>
                  <a:gd name="connsiteY108" fmla="*/ 5757965 h 6202465"/>
                  <a:gd name="connsiteX109" fmla="*/ 1257300 w 2571750"/>
                  <a:gd name="connsiteY109" fmla="*/ 5745265 h 6202465"/>
                  <a:gd name="connsiteX110" fmla="*/ 1260474 w 2571750"/>
                  <a:gd name="connsiteY110" fmla="*/ 5624615 h 6202465"/>
                  <a:gd name="connsiteX111" fmla="*/ 1222374 w 2571750"/>
                  <a:gd name="connsiteY111" fmla="*/ 5684940 h 6202465"/>
                  <a:gd name="connsiteX112" fmla="*/ 1095374 w 2571750"/>
                  <a:gd name="connsiteY112" fmla="*/ 5726214 h 6202465"/>
                  <a:gd name="connsiteX113" fmla="*/ 1069975 w 2571750"/>
                  <a:gd name="connsiteY113" fmla="*/ 5799240 h 6202465"/>
                  <a:gd name="connsiteX114" fmla="*/ 1047750 w 2571750"/>
                  <a:gd name="connsiteY114" fmla="*/ 5954815 h 6202465"/>
                  <a:gd name="connsiteX115" fmla="*/ 1073150 w 2571750"/>
                  <a:gd name="connsiteY115" fmla="*/ 5989740 h 6202465"/>
                  <a:gd name="connsiteX116" fmla="*/ 1098549 w 2571750"/>
                  <a:gd name="connsiteY116" fmla="*/ 6046890 h 6202465"/>
                  <a:gd name="connsiteX117" fmla="*/ 1073149 w 2571750"/>
                  <a:gd name="connsiteY117" fmla="*/ 6094515 h 6202465"/>
                  <a:gd name="connsiteX118" fmla="*/ 1041400 w 2571750"/>
                  <a:gd name="connsiteY118" fmla="*/ 6161189 h 6202465"/>
                  <a:gd name="connsiteX119" fmla="*/ 984250 w 2571750"/>
                  <a:gd name="connsiteY119" fmla="*/ 6199290 h 6202465"/>
                  <a:gd name="connsiteX120" fmla="*/ 927099 w 2571750"/>
                  <a:gd name="connsiteY120" fmla="*/ 6202465 h 6202465"/>
                  <a:gd name="connsiteX121" fmla="*/ 774700 w 2571750"/>
                  <a:gd name="connsiteY121" fmla="*/ 6199290 h 6202465"/>
                  <a:gd name="connsiteX122" fmla="*/ 685800 w 2571750"/>
                  <a:gd name="connsiteY122" fmla="*/ 6177064 h 6202465"/>
                  <a:gd name="connsiteX123" fmla="*/ 682625 w 2571750"/>
                  <a:gd name="connsiteY123" fmla="*/ 6138965 h 6202465"/>
                  <a:gd name="connsiteX124" fmla="*/ 733425 w 2571750"/>
                  <a:gd name="connsiteY124" fmla="*/ 6091340 h 6202465"/>
                  <a:gd name="connsiteX125" fmla="*/ 781050 w 2571750"/>
                  <a:gd name="connsiteY125" fmla="*/ 6062765 h 6202465"/>
                  <a:gd name="connsiteX126" fmla="*/ 781050 w 2571750"/>
                  <a:gd name="connsiteY126" fmla="*/ 6046890 h 6202465"/>
                  <a:gd name="connsiteX127" fmla="*/ 787400 w 2571750"/>
                  <a:gd name="connsiteY127" fmla="*/ 6031015 h 6202465"/>
                  <a:gd name="connsiteX128" fmla="*/ 825500 w 2571750"/>
                  <a:gd name="connsiteY128" fmla="*/ 6031015 h 6202465"/>
                  <a:gd name="connsiteX129" fmla="*/ 866775 w 2571750"/>
                  <a:gd name="connsiteY129" fmla="*/ 5948465 h 6202465"/>
                  <a:gd name="connsiteX130" fmla="*/ 885825 w 2571750"/>
                  <a:gd name="connsiteY130" fmla="*/ 5811940 h 6202465"/>
                  <a:gd name="connsiteX131" fmla="*/ 866774 w 2571750"/>
                  <a:gd name="connsiteY131" fmla="*/ 5726214 h 6202465"/>
                  <a:gd name="connsiteX132" fmla="*/ 831850 w 2571750"/>
                  <a:gd name="connsiteY132" fmla="*/ 5726215 h 6202465"/>
                  <a:gd name="connsiteX133" fmla="*/ 777874 w 2571750"/>
                  <a:gd name="connsiteY133" fmla="*/ 5376965 h 6202465"/>
                  <a:gd name="connsiteX134" fmla="*/ 708024 w 2571750"/>
                  <a:gd name="connsiteY134" fmla="*/ 5100740 h 6202465"/>
                  <a:gd name="connsiteX135" fmla="*/ 736600 w 2571750"/>
                  <a:gd name="connsiteY135" fmla="*/ 4881665 h 6202465"/>
                  <a:gd name="connsiteX136" fmla="*/ 733550 w 2571750"/>
                  <a:gd name="connsiteY136" fmla="*/ 4680419 h 6202465"/>
                  <a:gd name="connsiteX137" fmla="*/ 723899 w 2571750"/>
                  <a:gd name="connsiteY137" fmla="*/ 4681640 h 6202465"/>
                  <a:gd name="connsiteX138" fmla="*/ 679450 w 2571750"/>
                  <a:gd name="connsiteY138" fmla="*/ 4503840 h 6202465"/>
                  <a:gd name="connsiteX139" fmla="*/ 628650 w 2571750"/>
                  <a:gd name="connsiteY139" fmla="*/ 4319690 h 6202465"/>
                  <a:gd name="connsiteX140" fmla="*/ 660400 w 2571750"/>
                  <a:gd name="connsiteY140" fmla="*/ 4211740 h 6202465"/>
                  <a:gd name="connsiteX141" fmla="*/ 615950 w 2571750"/>
                  <a:gd name="connsiteY141" fmla="*/ 4027590 h 6202465"/>
                  <a:gd name="connsiteX142" fmla="*/ 584200 w 2571750"/>
                  <a:gd name="connsiteY142" fmla="*/ 3919640 h 6202465"/>
                  <a:gd name="connsiteX143" fmla="*/ 577849 w 2571750"/>
                  <a:gd name="connsiteY143" fmla="*/ 3729140 h 6202465"/>
                  <a:gd name="connsiteX144" fmla="*/ 577850 w 2571750"/>
                  <a:gd name="connsiteY144" fmla="*/ 3481490 h 6202465"/>
                  <a:gd name="connsiteX145" fmla="*/ 622300 w 2571750"/>
                  <a:gd name="connsiteY145" fmla="*/ 3221139 h 6202465"/>
                  <a:gd name="connsiteX146" fmla="*/ 622299 w 2571750"/>
                  <a:gd name="connsiteY146" fmla="*/ 2916340 h 6202465"/>
                  <a:gd name="connsiteX147" fmla="*/ 520700 w 2571750"/>
                  <a:gd name="connsiteY147" fmla="*/ 2979840 h 6202465"/>
                  <a:gd name="connsiteX148" fmla="*/ 469900 w 2571750"/>
                  <a:gd name="connsiteY148" fmla="*/ 2954440 h 6202465"/>
                  <a:gd name="connsiteX149" fmla="*/ 0 w 2571750"/>
                  <a:gd name="connsiteY149" fmla="*/ 2814740 h 6202465"/>
                  <a:gd name="connsiteX150" fmla="*/ 12699 w 2571750"/>
                  <a:gd name="connsiteY150" fmla="*/ 2738540 h 6202465"/>
                  <a:gd name="connsiteX151" fmla="*/ 209550 w 2571750"/>
                  <a:gd name="connsiteY151" fmla="*/ 2548039 h 6202465"/>
                  <a:gd name="connsiteX152" fmla="*/ 342899 w 2571750"/>
                  <a:gd name="connsiteY152" fmla="*/ 2376590 h 6202465"/>
                  <a:gd name="connsiteX153" fmla="*/ 368300 w 2571750"/>
                  <a:gd name="connsiteY153" fmla="*/ 2236889 h 6202465"/>
                  <a:gd name="connsiteX154" fmla="*/ 273049 w 2571750"/>
                  <a:gd name="connsiteY154" fmla="*/ 2078139 h 6202465"/>
                  <a:gd name="connsiteX155" fmla="*/ 279400 w 2571750"/>
                  <a:gd name="connsiteY155" fmla="*/ 1976540 h 6202465"/>
                  <a:gd name="connsiteX156" fmla="*/ 549483 w 2571750"/>
                  <a:gd name="connsiteY156" fmla="*/ 2024555 h 6202465"/>
                  <a:gd name="connsiteX157" fmla="*/ 552450 w 2571750"/>
                  <a:gd name="connsiteY157" fmla="*/ 2005909 h 6202465"/>
                  <a:gd name="connsiteX158" fmla="*/ 526256 w 2571750"/>
                  <a:gd name="connsiteY158" fmla="*/ 1834458 h 6202465"/>
                  <a:gd name="connsiteX159" fmla="*/ 526255 w 2571750"/>
                  <a:gd name="connsiteY159" fmla="*/ 1717777 h 6202465"/>
                  <a:gd name="connsiteX160" fmla="*/ 592931 w 2571750"/>
                  <a:gd name="connsiteY160" fmla="*/ 1655864 h 6202465"/>
                  <a:gd name="connsiteX161" fmla="*/ 633413 w 2571750"/>
                  <a:gd name="connsiteY161" fmla="*/ 1474889 h 6202465"/>
                  <a:gd name="connsiteX162" fmla="*/ 728662 w 2571750"/>
                  <a:gd name="connsiteY162" fmla="*/ 1236764 h 6202465"/>
                  <a:gd name="connsiteX163" fmla="*/ 857249 w 2571750"/>
                  <a:gd name="connsiteY163" fmla="*/ 936727 h 6202465"/>
                  <a:gd name="connsiteX164" fmla="*/ 869155 w 2571750"/>
                  <a:gd name="connsiteY164" fmla="*/ 846239 h 6202465"/>
                  <a:gd name="connsiteX165" fmla="*/ 825366 w 2571750"/>
                  <a:gd name="connsiteY165" fmla="*/ 787854 h 6202465"/>
                  <a:gd name="connsiteX166" fmla="*/ 816769 w 2571750"/>
                  <a:gd name="connsiteY166" fmla="*/ 796232 h 6202465"/>
                  <a:gd name="connsiteX167" fmla="*/ 780584 w 2571750"/>
                  <a:gd name="connsiteY167" fmla="*/ 759095 h 6202465"/>
                  <a:gd name="connsiteX168" fmla="*/ 805486 w 2571750"/>
                  <a:gd name="connsiteY168" fmla="*/ 734833 h 6202465"/>
                  <a:gd name="connsiteX169" fmla="*/ 800100 w 2571750"/>
                  <a:gd name="connsiteY169" fmla="*/ 705746 h 6202465"/>
                  <a:gd name="connsiteX170" fmla="*/ 812006 w 2571750"/>
                  <a:gd name="connsiteY170" fmla="*/ 653359 h 6202465"/>
                  <a:gd name="connsiteX171" fmla="*/ 847725 w 2571750"/>
                  <a:gd name="connsiteY171" fmla="*/ 646214 h 6202465"/>
                  <a:gd name="connsiteX172" fmla="*/ 873919 w 2571750"/>
                  <a:gd name="connsiteY172" fmla="*/ 593827 h 6202465"/>
                  <a:gd name="connsiteX173" fmla="*/ 902493 w 2571750"/>
                  <a:gd name="connsiteY173" fmla="*/ 574777 h 6202465"/>
                  <a:gd name="connsiteX174" fmla="*/ 916781 w 2571750"/>
                  <a:gd name="connsiteY174" fmla="*/ 508103 h 6202465"/>
                  <a:gd name="connsiteX175" fmla="*/ 947738 w 2571750"/>
                  <a:gd name="connsiteY175" fmla="*/ 508102 h 6202465"/>
                  <a:gd name="connsiteX176" fmla="*/ 995362 w 2571750"/>
                  <a:gd name="connsiteY176" fmla="*/ 529533 h 6202465"/>
                  <a:gd name="connsiteX177" fmla="*/ 1026319 w 2571750"/>
                  <a:gd name="connsiteY177" fmla="*/ 417614 h 6202465"/>
                  <a:gd name="connsiteX178" fmla="*/ 1054893 w 2571750"/>
                  <a:gd name="connsiteY178" fmla="*/ 412852 h 6202465"/>
                  <a:gd name="connsiteX179" fmla="*/ 1062038 w 2571750"/>
                  <a:gd name="connsiteY179" fmla="*/ 427139 h 6202465"/>
                  <a:gd name="connsiteX180" fmla="*/ 1090612 w 2571750"/>
                  <a:gd name="connsiteY180" fmla="*/ 450953 h 6202465"/>
                  <a:gd name="connsiteX181" fmla="*/ 1092656 w 2571750"/>
                  <a:gd name="connsiteY181" fmla="*/ 455037 h 6202465"/>
                  <a:gd name="connsiteX182" fmla="*/ 1554651 w 2571750"/>
                  <a:gd name="connsiteY182" fmla="*/ 4904 h 6202465"/>
                  <a:gd name="connsiteX183" fmla="*/ 1566936 w 2571750"/>
                  <a:gd name="connsiteY183" fmla="*/ 1 h 62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2571750" h="6202465">
                    <a:moveTo>
                      <a:pt x="869921" y="1450250"/>
                    </a:moveTo>
                    <a:lnTo>
                      <a:pt x="854869" y="1489177"/>
                    </a:lnTo>
                    <a:lnTo>
                      <a:pt x="880156" y="1778406"/>
                    </a:lnTo>
                    <a:lnTo>
                      <a:pt x="931923" y="1729945"/>
                    </a:lnTo>
                    <a:cubicBezTo>
                      <a:pt x="952698" y="1713820"/>
                      <a:pt x="974046" y="1700508"/>
                      <a:pt x="995757" y="1690286"/>
                    </a:cubicBezTo>
                    <a:lnTo>
                      <a:pt x="1016895" y="1683522"/>
                    </a:lnTo>
                    <a:lnTo>
                      <a:pt x="1016793" y="1679678"/>
                    </a:lnTo>
                    <a:lnTo>
                      <a:pt x="1042987" y="1629671"/>
                    </a:lnTo>
                    <a:lnTo>
                      <a:pt x="988218" y="1672534"/>
                    </a:lnTo>
                    <a:lnTo>
                      <a:pt x="933450" y="1665390"/>
                    </a:lnTo>
                    <a:lnTo>
                      <a:pt x="947737" y="1629671"/>
                    </a:lnTo>
                    <a:lnTo>
                      <a:pt x="907256" y="1620146"/>
                    </a:lnTo>
                    <a:lnTo>
                      <a:pt x="912019" y="1596333"/>
                    </a:lnTo>
                    <a:lnTo>
                      <a:pt x="928687" y="1558233"/>
                    </a:lnTo>
                    <a:lnTo>
                      <a:pt x="928688" y="1532040"/>
                    </a:lnTo>
                    <a:lnTo>
                      <a:pt x="897731" y="1482033"/>
                    </a:lnTo>
                    <a:close/>
                    <a:moveTo>
                      <a:pt x="1566936" y="1"/>
                    </a:moveTo>
                    <a:cubicBezTo>
                      <a:pt x="1571359" y="59"/>
                      <a:pt x="1575760" y="1804"/>
                      <a:pt x="1579090" y="5223"/>
                    </a:cubicBezTo>
                    <a:lnTo>
                      <a:pt x="1591152" y="17601"/>
                    </a:lnTo>
                    <a:cubicBezTo>
                      <a:pt x="1597813" y="24438"/>
                      <a:pt x="1597671" y="35380"/>
                      <a:pt x="1590834" y="42041"/>
                    </a:cubicBezTo>
                    <a:lnTo>
                      <a:pt x="1116995" y="503716"/>
                    </a:lnTo>
                    <a:lnTo>
                      <a:pt x="1121569" y="512864"/>
                    </a:lnTo>
                    <a:lnTo>
                      <a:pt x="1097755" y="617639"/>
                    </a:lnTo>
                    <a:lnTo>
                      <a:pt x="1100137" y="693840"/>
                    </a:lnTo>
                    <a:lnTo>
                      <a:pt x="1040606" y="800995"/>
                    </a:lnTo>
                    <a:lnTo>
                      <a:pt x="957351" y="1164595"/>
                    </a:lnTo>
                    <a:lnTo>
                      <a:pt x="1031080" y="1122464"/>
                    </a:lnTo>
                    <a:lnTo>
                      <a:pt x="1090613" y="1117702"/>
                    </a:lnTo>
                    <a:lnTo>
                      <a:pt x="1119188" y="1129609"/>
                    </a:lnTo>
                    <a:lnTo>
                      <a:pt x="1190624" y="1117702"/>
                    </a:lnTo>
                    <a:lnTo>
                      <a:pt x="1245394" y="1122464"/>
                    </a:lnTo>
                    <a:lnTo>
                      <a:pt x="1278731" y="1136752"/>
                    </a:lnTo>
                    <a:lnTo>
                      <a:pt x="1314449" y="1170089"/>
                    </a:lnTo>
                    <a:lnTo>
                      <a:pt x="1338263" y="1215333"/>
                    </a:lnTo>
                    <a:lnTo>
                      <a:pt x="1352550" y="1291533"/>
                    </a:lnTo>
                    <a:lnTo>
                      <a:pt x="1362074" y="1329634"/>
                    </a:lnTo>
                    <a:lnTo>
                      <a:pt x="1426369" y="1367733"/>
                    </a:lnTo>
                    <a:lnTo>
                      <a:pt x="1409700" y="1417739"/>
                    </a:lnTo>
                    <a:lnTo>
                      <a:pt x="1433513" y="1465365"/>
                    </a:lnTo>
                    <a:lnTo>
                      <a:pt x="1478756" y="1558234"/>
                    </a:lnTo>
                    <a:lnTo>
                      <a:pt x="1471613" y="1624909"/>
                    </a:lnTo>
                    <a:lnTo>
                      <a:pt x="1438275" y="1648720"/>
                    </a:lnTo>
                    <a:lnTo>
                      <a:pt x="1397793" y="1651103"/>
                    </a:lnTo>
                    <a:lnTo>
                      <a:pt x="1399834" y="1674905"/>
                    </a:lnTo>
                    <a:lnTo>
                      <a:pt x="1984830" y="1724222"/>
                    </a:lnTo>
                    <a:lnTo>
                      <a:pt x="1984662" y="1726198"/>
                    </a:lnTo>
                    <a:lnTo>
                      <a:pt x="2079302" y="1737876"/>
                    </a:lnTo>
                    <a:lnTo>
                      <a:pt x="2180308" y="1774593"/>
                    </a:lnTo>
                    <a:lnTo>
                      <a:pt x="2185988" y="1753495"/>
                    </a:lnTo>
                    <a:lnTo>
                      <a:pt x="2238375" y="1729684"/>
                    </a:lnTo>
                    <a:lnTo>
                      <a:pt x="2195513" y="1346303"/>
                    </a:lnTo>
                    <a:lnTo>
                      <a:pt x="2190750" y="1212953"/>
                    </a:lnTo>
                    <a:lnTo>
                      <a:pt x="2164556" y="1155802"/>
                    </a:lnTo>
                    <a:lnTo>
                      <a:pt x="2177277" y="1121882"/>
                    </a:lnTo>
                    <a:lnTo>
                      <a:pt x="1720819" y="666399"/>
                    </a:lnTo>
                    <a:cubicBezTo>
                      <a:pt x="1713817" y="659414"/>
                      <a:pt x="1713805" y="648073"/>
                      <a:pt x="1720791" y="641070"/>
                    </a:cubicBezTo>
                    <a:lnTo>
                      <a:pt x="1733443" y="628392"/>
                    </a:lnTo>
                    <a:cubicBezTo>
                      <a:pt x="1736936" y="624892"/>
                      <a:pt x="1741518" y="623138"/>
                      <a:pt x="1746102" y="623134"/>
                    </a:cubicBezTo>
                    <a:cubicBezTo>
                      <a:pt x="1750685" y="623129"/>
                      <a:pt x="1755271" y="624873"/>
                      <a:pt x="1758771" y="628366"/>
                    </a:cubicBezTo>
                    <a:lnTo>
                      <a:pt x="2210453" y="1079080"/>
                    </a:lnTo>
                    <a:lnTo>
                      <a:pt x="2221706" y="1070077"/>
                    </a:lnTo>
                    <a:lnTo>
                      <a:pt x="2328863" y="1122464"/>
                    </a:lnTo>
                    <a:lnTo>
                      <a:pt x="2331243" y="1153421"/>
                    </a:lnTo>
                    <a:lnTo>
                      <a:pt x="2317175" y="1185576"/>
                    </a:lnTo>
                    <a:lnTo>
                      <a:pt x="2403474" y="1271691"/>
                    </a:lnTo>
                    <a:lnTo>
                      <a:pt x="2365522" y="1309724"/>
                    </a:lnTo>
                    <a:lnTo>
                      <a:pt x="2296192" y="1240542"/>
                    </a:lnTo>
                    <a:lnTo>
                      <a:pt x="2286000" y="1267721"/>
                    </a:lnTo>
                    <a:lnTo>
                      <a:pt x="2357438" y="1465364"/>
                    </a:lnTo>
                    <a:lnTo>
                      <a:pt x="2438400" y="1803502"/>
                    </a:lnTo>
                    <a:lnTo>
                      <a:pt x="2552700" y="1927327"/>
                    </a:lnTo>
                    <a:lnTo>
                      <a:pt x="2547938" y="1970189"/>
                    </a:lnTo>
                    <a:lnTo>
                      <a:pt x="2477169" y="2078931"/>
                    </a:lnTo>
                    <a:lnTo>
                      <a:pt x="2490038" y="2101662"/>
                    </a:lnTo>
                    <a:cubicBezTo>
                      <a:pt x="2542020" y="2212307"/>
                      <a:pt x="2571750" y="2340603"/>
                      <a:pt x="2571750" y="2477396"/>
                    </a:cubicBezTo>
                    <a:cubicBezTo>
                      <a:pt x="2571750" y="2894293"/>
                      <a:pt x="2295623" y="3232253"/>
                      <a:pt x="1955006" y="3232253"/>
                    </a:cubicBezTo>
                    <a:lnTo>
                      <a:pt x="1941914" y="3230639"/>
                    </a:lnTo>
                    <a:lnTo>
                      <a:pt x="1941338" y="3237468"/>
                    </a:lnTo>
                    <a:lnTo>
                      <a:pt x="1660969" y="3213832"/>
                    </a:lnTo>
                    <a:lnTo>
                      <a:pt x="1689100" y="3354490"/>
                    </a:lnTo>
                    <a:lnTo>
                      <a:pt x="1644650" y="3767239"/>
                    </a:lnTo>
                    <a:lnTo>
                      <a:pt x="1631950" y="4072040"/>
                    </a:lnTo>
                    <a:lnTo>
                      <a:pt x="1670050" y="4199039"/>
                    </a:lnTo>
                    <a:lnTo>
                      <a:pt x="1708149" y="4326040"/>
                    </a:lnTo>
                    <a:lnTo>
                      <a:pt x="1727200" y="4580040"/>
                    </a:lnTo>
                    <a:lnTo>
                      <a:pt x="1720850" y="4738790"/>
                    </a:lnTo>
                    <a:lnTo>
                      <a:pt x="1710688" y="4750458"/>
                    </a:lnTo>
                    <a:lnTo>
                      <a:pt x="1714500" y="4751490"/>
                    </a:lnTo>
                    <a:lnTo>
                      <a:pt x="1644650" y="5005490"/>
                    </a:lnTo>
                    <a:lnTo>
                      <a:pt x="1590675" y="5364265"/>
                    </a:lnTo>
                    <a:lnTo>
                      <a:pt x="1524000" y="5373790"/>
                    </a:lnTo>
                    <a:lnTo>
                      <a:pt x="1501775" y="5459515"/>
                    </a:lnTo>
                    <a:lnTo>
                      <a:pt x="1489074" y="5523014"/>
                    </a:lnTo>
                    <a:lnTo>
                      <a:pt x="1495425" y="5576990"/>
                    </a:lnTo>
                    <a:lnTo>
                      <a:pt x="1511300" y="5716689"/>
                    </a:lnTo>
                    <a:lnTo>
                      <a:pt x="1498600" y="5786540"/>
                    </a:lnTo>
                    <a:lnTo>
                      <a:pt x="1504950" y="5821465"/>
                    </a:lnTo>
                    <a:lnTo>
                      <a:pt x="1492249" y="5853215"/>
                    </a:lnTo>
                    <a:lnTo>
                      <a:pt x="1476374" y="5954815"/>
                    </a:lnTo>
                    <a:lnTo>
                      <a:pt x="1450975" y="6027840"/>
                    </a:lnTo>
                    <a:cubicBezTo>
                      <a:pt x="1450975" y="6027840"/>
                      <a:pt x="1444192" y="6029096"/>
                      <a:pt x="1441450" y="6031015"/>
                    </a:cubicBezTo>
                    <a:cubicBezTo>
                      <a:pt x="1433456" y="6036610"/>
                      <a:pt x="1426633" y="6043714"/>
                      <a:pt x="1419225" y="6050064"/>
                    </a:cubicBezTo>
                    <a:lnTo>
                      <a:pt x="1352550" y="6043715"/>
                    </a:lnTo>
                    <a:lnTo>
                      <a:pt x="1298575" y="6024664"/>
                    </a:lnTo>
                    <a:lnTo>
                      <a:pt x="1260475" y="6005614"/>
                    </a:lnTo>
                    <a:lnTo>
                      <a:pt x="1225550" y="5938940"/>
                    </a:lnTo>
                    <a:lnTo>
                      <a:pt x="1247775" y="5830990"/>
                    </a:lnTo>
                    <a:lnTo>
                      <a:pt x="1231899" y="5783365"/>
                    </a:lnTo>
                    <a:lnTo>
                      <a:pt x="1241424" y="5757965"/>
                    </a:lnTo>
                    <a:lnTo>
                      <a:pt x="1257300" y="5745265"/>
                    </a:lnTo>
                    <a:cubicBezTo>
                      <a:pt x="1258358" y="5705047"/>
                      <a:pt x="1259417" y="5664831"/>
                      <a:pt x="1260474" y="5624615"/>
                    </a:cubicBezTo>
                    <a:lnTo>
                      <a:pt x="1222374" y="5684940"/>
                    </a:lnTo>
                    <a:lnTo>
                      <a:pt x="1095374" y="5726214"/>
                    </a:lnTo>
                    <a:lnTo>
                      <a:pt x="1069975" y="5799240"/>
                    </a:lnTo>
                    <a:lnTo>
                      <a:pt x="1047750" y="5954815"/>
                    </a:lnTo>
                    <a:lnTo>
                      <a:pt x="1073150" y="5989740"/>
                    </a:lnTo>
                    <a:lnTo>
                      <a:pt x="1098549" y="6046890"/>
                    </a:lnTo>
                    <a:lnTo>
                      <a:pt x="1073149" y="6094515"/>
                    </a:lnTo>
                    <a:lnTo>
                      <a:pt x="1041400" y="6161189"/>
                    </a:lnTo>
                    <a:lnTo>
                      <a:pt x="984250" y="6199290"/>
                    </a:lnTo>
                    <a:lnTo>
                      <a:pt x="927099" y="6202465"/>
                    </a:lnTo>
                    <a:lnTo>
                      <a:pt x="774700" y="6199290"/>
                    </a:lnTo>
                    <a:lnTo>
                      <a:pt x="685800" y="6177064"/>
                    </a:lnTo>
                    <a:lnTo>
                      <a:pt x="682625" y="6138965"/>
                    </a:lnTo>
                    <a:lnTo>
                      <a:pt x="733425" y="6091340"/>
                    </a:lnTo>
                    <a:lnTo>
                      <a:pt x="781050" y="6062765"/>
                    </a:lnTo>
                    <a:lnTo>
                      <a:pt x="781050" y="6046890"/>
                    </a:lnTo>
                    <a:lnTo>
                      <a:pt x="787400" y="6031015"/>
                    </a:lnTo>
                    <a:lnTo>
                      <a:pt x="825500" y="6031015"/>
                    </a:lnTo>
                    <a:lnTo>
                      <a:pt x="866775" y="5948465"/>
                    </a:lnTo>
                    <a:lnTo>
                      <a:pt x="885825" y="5811940"/>
                    </a:lnTo>
                    <a:lnTo>
                      <a:pt x="866774" y="5726214"/>
                    </a:lnTo>
                    <a:lnTo>
                      <a:pt x="831850" y="5726215"/>
                    </a:lnTo>
                    <a:lnTo>
                      <a:pt x="777874" y="5376965"/>
                    </a:lnTo>
                    <a:lnTo>
                      <a:pt x="708024" y="5100740"/>
                    </a:lnTo>
                    <a:lnTo>
                      <a:pt x="736600" y="4881665"/>
                    </a:lnTo>
                    <a:lnTo>
                      <a:pt x="733550" y="4680419"/>
                    </a:lnTo>
                    <a:lnTo>
                      <a:pt x="723899" y="4681640"/>
                    </a:lnTo>
                    <a:lnTo>
                      <a:pt x="679450" y="4503840"/>
                    </a:lnTo>
                    <a:lnTo>
                      <a:pt x="628650" y="4319690"/>
                    </a:lnTo>
                    <a:lnTo>
                      <a:pt x="660400" y="4211740"/>
                    </a:lnTo>
                    <a:lnTo>
                      <a:pt x="615950" y="4027590"/>
                    </a:lnTo>
                    <a:lnTo>
                      <a:pt x="584200" y="3919640"/>
                    </a:lnTo>
                    <a:lnTo>
                      <a:pt x="577849" y="3729140"/>
                    </a:lnTo>
                    <a:lnTo>
                      <a:pt x="577850" y="3481490"/>
                    </a:lnTo>
                    <a:lnTo>
                      <a:pt x="622300" y="3221139"/>
                    </a:lnTo>
                    <a:lnTo>
                      <a:pt x="622299" y="2916340"/>
                    </a:lnTo>
                    <a:lnTo>
                      <a:pt x="520700" y="2979840"/>
                    </a:lnTo>
                    <a:lnTo>
                      <a:pt x="469900" y="2954440"/>
                    </a:lnTo>
                    <a:lnTo>
                      <a:pt x="0" y="2814740"/>
                    </a:lnTo>
                    <a:lnTo>
                      <a:pt x="12699" y="2738540"/>
                    </a:lnTo>
                    <a:lnTo>
                      <a:pt x="209550" y="2548039"/>
                    </a:lnTo>
                    <a:lnTo>
                      <a:pt x="342899" y="2376590"/>
                    </a:lnTo>
                    <a:lnTo>
                      <a:pt x="368300" y="2236889"/>
                    </a:lnTo>
                    <a:lnTo>
                      <a:pt x="273049" y="2078139"/>
                    </a:lnTo>
                    <a:lnTo>
                      <a:pt x="279400" y="1976540"/>
                    </a:lnTo>
                    <a:lnTo>
                      <a:pt x="549483" y="2024555"/>
                    </a:lnTo>
                    <a:lnTo>
                      <a:pt x="552450" y="2005909"/>
                    </a:lnTo>
                    <a:lnTo>
                      <a:pt x="526256" y="1834458"/>
                    </a:lnTo>
                    <a:lnTo>
                      <a:pt x="526255" y="1717777"/>
                    </a:lnTo>
                    <a:lnTo>
                      <a:pt x="592931" y="1655864"/>
                    </a:lnTo>
                    <a:lnTo>
                      <a:pt x="633413" y="1474889"/>
                    </a:lnTo>
                    <a:lnTo>
                      <a:pt x="728662" y="1236764"/>
                    </a:lnTo>
                    <a:lnTo>
                      <a:pt x="857249" y="936727"/>
                    </a:lnTo>
                    <a:lnTo>
                      <a:pt x="869155" y="846239"/>
                    </a:lnTo>
                    <a:lnTo>
                      <a:pt x="825366" y="787854"/>
                    </a:lnTo>
                    <a:lnTo>
                      <a:pt x="816769" y="796232"/>
                    </a:lnTo>
                    <a:lnTo>
                      <a:pt x="780584" y="759095"/>
                    </a:lnTo>
                    <a:lnTo>
                      <a:pt x="805486" y="734833"/>
                    </a:lnTo>
                    <a:lnTo>
                      <a:pt x="800100" y="705746"/>
                    </a:lnTo>
                    <a:lnTo>
                      <a:pt x="812006" y="653359"/>
                    </a:lnTo>
                    <a:lnTo>
                      <a:pt x="847725" y="646214"/>
                    </a:lnTo>
                    <a:lnTo>
                      <a:pt x="873919" y="593827"/>
                    </a:lnTo>
                    <a:lnTo>
                      <a:pt x="902493" y="574777"/>
                    </a:lnTo>
                    <a:lnTo>
                      <a:pt x="916781" y="508103"/>
                    </a:lnTo>
                    <a:lnTo>
                      <a:pt x="947738" y="508102"/>
                    </a:lnTo>
                    <a:lnTo>
                      <a:pt x="995362" y="529533"/>
                    </a:lnTo>
                    <a:lnTo>
                      <a:pt x="1026319" y="417614"/>
                    </a:lnTo>
                    <a:lnTo>
                      <a:pt x="1054893" y="412852"/>
                    </a:lnTo>
                    <a:lnTo>
                      <a:pt x="1062038" y="427139"/>
                    </a:lnTo>
                    <a:lnTo>
                      <a:pt x="1090612" y="450953"/>
                    </a:lnTo>
                    <a:lnTo>
                      <a:pt x="1092656" y="455037"/>
                    </a:lnTo>
                    <a:lnTo>
                      <a:pt x="1554651" y="4904"/>
                    </a:lnTo>
                    <a:cubicBezTo>
                      <a:pt x="1558069" y="1574"/>
                      <a:pt x="1562514" y="-56"/>
                      <a:pt x="15669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96" name="テキスト ボックス 895">
            <a:extLst>
              <a:ext uri="{FF2B5EF4-FFF2-40B4-BE49-F238E27FC236}">
                <a16:creationId xmlns:a16="http://schemas.microsoft.com/office/drawing/2014/main" id="{8E93C88D-A9C9-4CAB-9D8F-608ABF8263AE}"/>
              </a:ext>
            </a:extLst>
          </p:cNvPr>
          <p:cNvSpPr txBox="1"/>
          <p:nvPr/>
        </p:nvSpPr>
        <p:spPr>
          <a:xfrm>
            <a:off x="5236230" y="2125371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盛岡さんさ踊り</a:t>
            </a:r>
            <a:br>
              <a:rPr lang="en-US" altLang="ja-JP" dirty="0"/>
            </a:br>
            <a:r>
              <a:rPr lang="ja-JP" altLang="en-US" dirty="0"/>
              <a:t>（盛岡市）</a:t>
            </a:r>
            <a:endParaRPr lang="en-US" altLang="ja-JP" dirty="0"/>
          </a:p>
        </p:txBody>
      </p:sp>
      <p:sp>
        <p:nvSpPr>
          <p:cNvPr id="512" name="テキスト ボックス 511">
            <a:extLst>
              <a:ext uri="{FF2B5EF4-FFF2-40B4-BE49-F238E27FC236}">
                <a16:creationId xmlns:a16="http://schemas.microsoft.com/office/drawing/2014/main" id="{E98DE6A8-DBD8-4877-8436-0EFC9B5A6CC8}"/>
              </a:ext>
            </a:extLst>
          </p:cNvPr>
          <p:cNvSpPr txBox="1"/>
          <p:nvPr/>
        </p:nvSpPr>
        <p:spPr>
          <a:xfrm>
            <a:off x="1730443" y="1046033"/>
            <a:ext cx="14542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一度はチャレンジしたい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3" name="テキスト ボックス 512">
            <a:extLst>
              <a:ext uri="{FF2B5EF4-FFF2-40B4-BE49-F238E27FC236}">
                <a16:creationId xmlns:a16="http://schemas.microsoft.com/office/drawing/2014/main" id="{A063690B-A69E-4F40-BC12-146782149601}"/>
              </a:ext>
            </a:extLst>
          </p:cNvPr>
          <p:cNvSpPr txBox="1"/>
          <p:nvPr/>
        </p:nvSpPr>
        <p:spPr>
          <a:xfrm>
            <a:off x="1299970" y="3278940"/>
            <a:ext cx="7617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くるみ団子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4" name="テキスト ボックス 513">
            <a:extLst>
              <a:ext uri="{FF2B5EF4-FFF2-40B4-BE49-F238E27FC236}">
                <a16:creationId xmlns:a16="http://schemas.microsoft.com/office/drawing/2014/main" id="{D98C3066-5ECD-4A0C-BBE6-F927AB48814E}"/>
              </a:ext>
            </a:extLst>
          </p:cNvPr>
          <p:cNvSpPr txBox="1"/>
          <p:nvPr/>
        </p:nvSpPr>
        <p:spPr>
          <a:xfrm>
            <a:off x="6143452" y="6476561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ウミネコ</a:t>
            </a:r>
            <a:endParaRPr kumimoji="1"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岩手県と言えば・・・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こけし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シイタケ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わんこそば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南部せんべい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南部鉄器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中尊寺金色堂</a:t>
            </a:r>
          </a:p>
        </p:txBody>
      </p: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1685B92E-78A1-4EDF-B730-55B73FD8C07C}"/>
              </a:ext>
            </a:extLst>
          </p:cNvPr>
          <p:cNvGrpSpPr/>
          <p:nvPr/>
        </p:nvGrpSpPr>
        <p:grpSpPr>
          <a:xfrm>
            <a:off x="3695741" y="1060185"/>
            <a:ext cx="2562759" cy="2361176"/>
            <a:chOff x="7196517" y="2064236"/>
            <a:chExt cx="3109362" cy="2864784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43886D54-94D0-418B-B9F6-AF695FBA87B4}"/>
                </a:ext>
              </a:extLst>
            </p:cNvPr>
            <p:cNvGrpSpPr/>
            <p:nvPr/>
          </p:nvGrpSpPr>
          <p:grpSpPr>
            <a:xfrm>
              <a:off x="9314877" y="2544296"/>
              <a:ext cx="991002" cy="1662256"/>
              <a:chOff x="7603884" y="4364990"/>
              <a:chExt cx="1080819" cy="1812910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0A5721F6-0617-4340-82A5-1465B43C9023}"/>
                  </a:ext>
                </a:extLst>
              </p:cNvPr>
              <p:cNvGrpSpPr/>
              <p:nvPr/>
            </p:nvGrpSpPr>
            <p:grpSpPr>
              <a:xfrm>
                <a:off x="7603884" y="510413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678B7D2F-379E-4FA4-A145-8BA2EB015891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632AC60C-D21C-4CC4-A81E-98765C6110D3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3DC171DB-C61A-45F8-B3F4-668347D8F781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3B1DA518-C24A-40AF-A0C3-9ADCBE241430}"/>
                  </a:ext>
                </a:extLst>
              </p:cNvPr>
              <p:cNvGrpSpPr/>
              <p:nvPr/>
            </p:nvGrpSpPr>
            <p:grpSpPr>
              <a:xfrm>
                <a:off x="7603884" y="473075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2AC4E5E3-82FA-40B0-8472-4DF2D7D454BE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2110F73E-F302-4D96-BD6E-9076E5122A8D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08277169-90A1-4D1A-A7D3-5DFE85F944F8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EC92AF0D-FA78-499F-BC74-F30BFC1785A4}"/>
                  </a:ext>
                </a:extLst>
              </p:cNvPr>
              <p:cNvGrpSpPr/>
              <p:nvPr/>
            </p:nvGrpSpPr>
            <p:grpSpPr>
              <a:xfrm>
                <a:off x="7603884" y="436499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DB432C2B-F743-48AC-8584-6B6C055A8E7F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DD5BC308-629B-498C-9CAE-F15609E0BE8B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B0CA2B7D-4E2A-41F2-B40B-971D83B21D1E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B0E87FF4-3759-493E-972B-71363C788ADA}"/>
                </a:ext>
              </a:extLst>
            </p:cNvPr>
            <p:cNvGrpSpPr/>
            <p:nvPr/>
          </p:nvGrpSpPr>
          <p:grpSpPr>
            <a:xfrm>
              <a:off x="8274988" y="3876508"/>
              <a:ext cx="1059421" cy="1052512"/>
              <a:chOff x="8939644" y="4166751"/>
              <a:chExt cx="1486742" cy="1477046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55102925-3466-43FA-B795-A2803DAED74E}"/>
                  </a:ext>
                </a:extLst>
              </p:cNvPr>
              <p:cNvGrpSpPr/>
              <p:nvPr/>
            </p:nvGrpSpPr>
            <p:grpSpPr>
              <a:xfrm>
                <a:off x="8939644" y="4166751"/>
                <a:ext cx="1486742" cy="1477046"/>
                <a:chOff x="2182484" y="3171098"/>
                <a:chExt cx="2734122" cy="2716291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456121DE-248F-4167-AF42-050F7443F4C7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EA393123-5594-4A77-B294-1B623E09B98A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B96DC15F-E0DC-4FD7-8008-F707907EEB38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C0025B9F-C02D-4373-8BC1-E7268CB6FD35}"/>
                  </a:ext>
                </a:extLst>
              </p:cNvPr>
              <p:cNvGrpSpPr/>
              <p:nvPr/>
            </p:nvGrpSpPr>
            <p:grpSpPr>
              <a:xfrm>
                <a:off x="9054354" y="4372539"/>
                <a:ext cx="1292972" cy="739632"/>
                <a:chOff x="1741331" y="4259267"/>
                <a:chExt cx="2355471" cy="1598619"/>
              </a:xfrm>
              <a:pattFill prst="sm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</p:grpSpPr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829FD30B-F01B-491F-805E-7E8AFC20FDB2}"/>
                    </a:ext>
                  </a:extLst>
                </p:cNvPr>
                <p:cNvSpPr/>
                <p:nvPr/>
              </p:nvSpPr>
              <p:spPr>
                <a:xfrm>
                  <a:off x="2090535" y="4433888"/>
                  <a:ext cx="1678230" cy="1069981"/>
                </a:xfrm>
                <a:custGeom>
                  <a:avLst/>
                  <a:gdLst>
                    <a:gd name="connsiteX0" fmla="*/ 1376257 w 1678230"/>
                    <a:gd name="connsiteY0" fmla="*/ 866859 h 1069981"/>
                    <a:gd name="connsiteX1" fmla="*/ 1297231 w 1678230"/>
                    <a:gd name="connsiteY1" fmla="*/ 882733 h 1069981"/>
                    <a:gd name="connsiteX2" fmla="*/ 1201065 w 1678230"/>
                    <a:gd name="connsiteY2" fmla="*/ 889006 h 1069981"/>
                    <a:gd name="connsiteX3" fmla="*/ 1137752 w 1678230"/>
                    <a:gd name="connsiteY3" fmla="*/ 884876 h 1069981"/>
                    <a:gd name="connsiteX4" fmla="*/ 1096676 w 1678230"/>
                    <a:gd name="connsiteY4" fmla="*/ 933847 h 1069981"/>
                    <a:gd name="connsiteX5" fmla="*/ 967791 w 1678230"/>
                    <a:gd name="connsiteY5" fmla="*/ 1017248 h 1069981"/>
                    <a:gd name="connsiteX6" fmla="*/ 925432 w 1678230"/>
                    <a:gd name="connsiteY6" fmla="*/ 1032126 h 1069981"/>
                    <a:gd name="connsiteX7" fmla="*/ 967702 w 1678230"/>
                    <a:gd name="connsiteY7" fmla="*/ 1035590 h 1069981"/>
                    <a:gd name="connsiteX8" fmla="*/ 1375680 w 1678230"/>
                    <a:gd name="connsiteY8" fmla="*/ 868011 h 1069981"/>
                    <a:gd name="connsiteX9" fmla="*/ 291377 w 1678230"/>
                    <a:gd name="connsiteY9" fmla="*/ 864723 h 1069981"/>
                    <a:gd name="connsiteX10" fmla="*/ 293024 w 1678230"/>
                    <a:gd name="connsiteY10" fmla="*/ 868011 h 1069981"/>
                    <a:gd name="connsiteX11" fmla="*/ 701002 w 1678230"/>
                    <a:gd name="connsiteY11" fmla="*/ 1035590 h 1069981"/>
                    <a:gd name="connsiteX12" fmla="*/ 741595 w 1678230"/>
                    <a:gd name="connsiteY12" fmla="*/ 1033054 h 1069981"/>
                    <a:gd name="connsiteX13" fmla="*/ 740258 w 1678230"/>
                    <a:gd name="connsiteY13" fmla="*/ 1032714 h 1069981"/>
                    <a:gd name="connsiteX14" fmla="*/ 572030 w 1678230"/>
                    <a:gd name="connsiteY14" fmla="*/ 933847 h 1069981"/>
                    <a:gd name="connsiteX15" fmla="*/ 531448 w 1678230"/>
                    <a:gd name="connsiteY15" fmla="*/ 885465 h 1069981"/>
                    <a:gd name="connsiteX16" fmla="*/ 477165 w 1678230"/>
                    <a:gd name="connsiteY16" fmla="*/ 889006 h 1069981"/>
                    <a:gd name="connsiteX17" fmla="*/ 291431 w 1678230"/>
                    <a:gd name="connsiteY17" fmla="*/ 864741 h 1069981"/>
                    <a:gd name="connsiteX18" fmla="*/ 946209 w 1678230"/>
                    <a:gd name="connsiteY18" fmla="*/ 840463 h 1069981"/>
                    <a:gd name="connsiteX19" fmla="*/ 914056 w 1678230"/>
                    <a:gd name="connsiteY19" fmla="*/ 846084 h 1069981"/>
                    <a:gd name="connsiteX20" fmla="*/ 829590 w 1678230"/>
                    <a:gd name="connsiteY20" fmla="*/ 850906 h 1069981"/>
                    <a:gd name="connsiteX21" fmla="*/ 730023 w 1678230"/>
                    <a:gd name="connsiteY21" fmla="*/ 841165 h 1069981"/>
                    <a:gd name="connsiteX22" fmla="*/ 662899 w 1678230"/>
                    <a:gd name="connsiteY22" fmla="*/ 864741 h 1069981"/>
                    <a:gd name="connsiteX23" fmla="*/ 573331 w 1678230"/>
                    <a:gd name="connsiteY23" fmla="*/ 882733 h 1069981"/>
                    <a:gd name="connsiteX24" fmla="*/ 572448 w 1678230"/>
                    <a:gd name="connsiteY24" fmla="*/ 882791 h 1069981"/>
                    <a:gd name="connsiteX25" fmla="*/ 589031 w 1678230"/>
                    <a:gd name="connsiteY25" fmla="*/ 903486 h 1069981"/>
                    <a:gd name="connsiteX26" fmla="*/ 747309 w 1678230"/>
                    <a:gd name="connsiteY26" fmla="*/ 999238 h 1069981"/>
                    <a:gd name="connsiteX27" fmla="*/ 834166 w 1678230"/>
                    <a:gd name="connsiteY27" fmla="*/ 1021565 h 1069981"/>
                    <a:gd name="connsiteX28" fmla="*/ 873349 w 1678230"/>
                    <a:gd name="connsiteY28" fmla="*/ 1014028 h 1069981"/>
                    <a:gd name="connsiteX29" fmla="*/ 1068157 w 1678230"/>
                    <a:gd name="connsiteY29" fmla="*/ 914618 h 1069981"/>
                    <a:gd name="connsiteX30" fmla="*/ 1097403 w 1678230"/>
                    <a:gd name="connsiteY30" fmla="*/ 881227 h 1069981"/>
                    <a:gd name="connsiteX31" fmla="*/ 1015331 w 1678230"/>
                    <a:gd name="connsiteY31" fmla="*/ 864741 h 1069981"/>
                    <a:gd name="connsiteX32" fmla="*/ 527912 w 1678230"/>
                    <a:gd name="connsiteY32" fmla="*/ 779545 h 1069981"/>
                    <a:gd name="connsiteX33" fmla="*/ 533925 w 1678230"/>
                    <a:gd name="connsiteY33" fmla="*/ 816506 h 1069981"/>
                    <a:gd name="connsiteX34" fmla="*/ 550008 w 1678230"/>
                    <a:gd name="connsiteY34" fmla="*/ 850065 h 1069981"/>
                    <a:gd name="connsiteX35" fmla="*/ 566398 w 1678230"/>
                    <a:gd name="connsiteY35" fmla="*/ 849041 h 1069981"/>
                    <a:gd name="connsiteX36" fmla="*/ 649511 w 1678230"/>
                    <a:gd name="connsiteY36" fmla="*/ 833053 h 1069981"/>
                    <a:gd name="connsiteX37" fmla="*/ 661724 w 1678230"/>
                    <a:gd name="connsiteY37" fmla="*/ 828945 h 1069981"/>
                    <a:gd name="connsiteX38" fmla="*/ 562803 w 1678230"/>
                    <a:gd name="connsiteY38" fmla="*/ 798173 h 1069981"/>
                    <a:gd name="connsiteX39" fmla="*/ 837900 w 1678230"/>
                    <a:gd name="connsiteY39" fmla="*/ 778367 h 1069981"/>
                    <a:gd name="connsiteX40" fmla="*/ 814572 w 1678230"/>
                    <a:gd name="connsiteY40" fmla="*/ 798569 h 1069981"/>
                    <a:gd name="connsiteX41" fmla="*/ 788218 w 1678230"/>
                    <a:gd name="connsiteY41" fmla="*/ 812639 h 1069981"/>
                    <a:gd name="connsiteX42" fmla="*/ 829589 w 1678230"/>
                    <a:gd name="connsiteY42" fmla="*/ 816515 h 1069981"/>
                    <a:gd name="connsiteX43" fmla="*/ 890984 w 1678230"/>
                    <a:gd name="connsiteY43" fmla="*/ 813158 h 1069981"/>
                    <a:gd name="connsiteX44" fmla="*/ 863659 w 1678230"/>
                    <a:gd name="connsiteY44" fmla="*/ 798569 h 1069981"/>
                    <a:gd name="connsiteX45" fmla="*/ 1141513 w 1678230"/>
                    <a:gd name="connsiteY45" fmla="*/ 775117 h 1069981"/>
                    <a:gd name="connsiteX46" fmla="*/ 1067102 w 1678230"/>
                    <a:gd name="connsiteY46" fmla="*/ 809998 h 1069981"/>
                    <a:gd name="connsiteX47" fmla="*/ 1010750 w 1678230"/>
                    <a:gd name="connsiteY47" fmla="*/ 827010 h 1069981"/>
                    <a:gd name="connsiteX48" fmla="*/ 1028717 w 1678230"/>
                    <a:gd name="connsiteY48" fmla="*/ 833053 h 1069981"/>
                    <a:gd name="connsiteX49" fmla="*/ 1111830 w 1678230"/>
                    <a:gd name="connsiteY49" fmla="*/ 849041 h 1069981"/>
                    <a:gd name="connsiteX50" fmla="*/ 1118280 w 1678230"/>
                    <a:gd name="connsiteY50" fmla="*/ 849444 h 1069981"/>
                    <a:gd name="connsiteX51" fmla="*/ 1134780 w 1678230"/>
                    <a:gd name="connsiteY51" fmla="*/ 816506 h 1069981"/>
                    <a:gd name="connsiteX52" fmla="*/ 949429 w 1678230"/>
                    <a:gd name="connsiteY52" fmla="*/ 611692 h 1069981"/>
                    <a:gd name="connsiteX53" fmla="*/ 944636 w 1678230"/>
                    <a:gd name="connsiteY53" fmla="*/ 642463 h 1069981"/>
                    <a:gd name="connsiteX54" fmla="*/ 896739 w 1678230"/>
                    <a:gd name="connsiteY54" fmla="*/ 727413 h 1069981"/>
                    <a:gd name="connsiteX55" fmla="*/ 863704 w 1678230"/>
                    <a:gd name="connsiteY55" fmla="*/ 756021 h 1069981"/>
                    <a:gd name="connsiteX56" fmla="*/ 887976 w 1678230"/>
                    <a:gd name="connsiteY56" fmla="*/ 774251 h 1069981"/>
                    <a:gd name="connsiteX57" fmla="*/ 948867 w 1678230"/>
                    <a:gd name="connsiteY57" fmla="*/ 805384 h 1069981"/>
                    <a:gd name="connsiteX58" fmla="*/ 981829 w 1678230"/>
                    <a:gd name="connsiteY58" fmla="*/ 799866 h 1069981"/>
                    <a:gd name="connsiteX59" fmla="*/ 1081546 w 1678230"/>
                    <a:gd name="connsiteY59" fmla="*/ 767790 h 1069981"/>
                    <a:gd name="connsiteX60" fmla="*/ 1139592 w 1678230"/>
                    <a:gd name="connsiteY60" fmla="*/ 735494 h 1069981"/>
                    <a:gd name="connsiteX61" fmla="*/ 1134780 w 1678230"/>
                    <a:gd name="connsiteY61" fmla="*/ 705912 h 1069981"/>
                    <a:gd name="connsiteX62" fmla="*/ 1108980 w 1678230"/>
                    <a:gd name="connsiteY62" fmla="*/ 654408 h 1069981"/>
                    <a:gd name="connsiteX63" fmla="*/ 1074662 w 1678230"/>
                    <a:gd name="connsiteY63" fmla="*/ 615227 h 1069981"/>
                    <a:gd name="connsiteX64" fmla="*/ 1039140 w 1678230"/>
                    <a:gd name="connsiteY64" fmla="*/ 617544 h 1069981"/>
                    <a:gd name="connsiteX65" fmla="*/ 728211 w 1678230"/>
                    <a:gd name="connsiteY65" fmla="*/ 607903 h 1069981"/>
                    <a:gd name="connsiteX66" fmla="*/ 711444 w 1678230"/>
                    <a:gd name="connsiteY66" fmla="*/ 611271 h 1069981"/>
                    <a:gd name="connsiteX67" fmla="*/ 615278 w 1678230"/>
                    <a:gd name="connsiteY67" fmla="*/ 617544 h 1069981"/>
                    <a:gd name="connsiteX68" fmla="*/ 593271 w 1678230"/>
                    <a:gd name="connsiteY68" fmla="*/ 616109 h 1069981"/>
                    <a:gd name="connsiteX69" fmla="*/ 559724 w 1678230"/>
                    <a:gd name="connsiteY69" fmla="*/ 654408 h 1069981"/>
                    <a:gd name="connsiteX70" fmla="*/ 533925 w 1678230"/>
                    <a:gd name="connsiteY70" fmla="*/ 705912 h 1069981"/>
                    <a:gd name="connsiteX71" fmla="*/ 528045 w 1678230"/>
                    <a:gd name="connsiteY71" fmla="*/ 742053 h 1069981"/>
                    <a:gd name="connsiteX72" fmla="*/ 582030 w 1678230"/>
                    <a:gd name="connsiteY72" fmla="*/ 769655 h 1069981"/>
                    <a:gd name="connsiteX73" fmla="*/ 697922 w 1678230"/>
                    <a:gd name="connsiteY73" fmla="*/ 804180 h 1069981"/>
                    <a:gd name="connsiteX74" fmla="*/ 726483 w 1678230"/>
                    <a:gd name="connsiteY74" fmla="*/ 806855 h 1069981"/>
                    <a:gd name="connsiteX75" fmla="*/ 790252 w 1678230"/>
                    <a:gd name="connsiteY75" fmla="*/ 774251 h 1069981"/>
                    <a:gd name="connsiteX76" fmla="*/ 810860 w 1678230"/>
                    <a:gd name="connsiteY76" fmla="*/ 757160 h 1069981"/>
                    <a:gd name="connsiteX77" fmla="*/ 805392 w 1678230"/>
                    <a:gd name="connsiteY77" fmla="*/ 752872 h 1069981"/>
                    <a:gd name="connsiteX78" fmla="*/ 733594 w 1678230"/>
                    <a:gd name="connsiteY78" fmla="*/ 642463 h 1069981"/>
                    <a:gd name="connsiteX79" fmla="*/ 359637 w 1678230"/>
                    <a:gd name="connsiteY79" fmla="*/ 588431 h 1069981"/>
                    <a:gd name="connsiteX80" fmla="*/ 333848 w 1678230"/>
                    <a:gd name="connsiteY80" fmla="*/ 607800 h 1069981"/>
                    <a:gd name="connsiteX81" fmla="*/ 258229 w 1678230"/>
                    <a:gd name="connsiteY81" fmla="*/ 761209 h 1069981"/>
                    <a:gd name="connsiteX82" fmla="*/ 267224 w 1678230"/>
                    <a:gd name="connsiteY82" fmla="*/ 816506 h 1069981"/>
                    <a:gd name="connsiteX83" fmla="*/ 269575 w 1678230"/>
                    <a:gd name="connsiteY83" fmla="*/ 821199 h 1069981"/>
                    <a:gd name="connsiteX84" fmla="*/ 304817 w 1678230"/>
                    <a:gd name="connsiteY84" fmla="*/ 833053 h 1069981"/>
                    <a:gd name="connsiteX85" fmla="*/ 477164 w 1678230"/>
                    <a:gd name="connsiteY85" fmla="*/ 854615 h 1069981"/>
                    <a:gd name="connsiteX86" fmla="*/ 514082 w 1678230"/>
                    <a:gd name="connsiteY86" fmla="*/ 852309 h 1069981"/>
                    <a:gd name="connsiteX87" fmla="*/ 500232 w 1678230"/>
                    <a:gd name="connsiteY87" fmla="*/ 823438 h 1069981"/>
                    <a:gd name="connsiteX88" fmla="*/ 490538 w 1678230"/>
                    <a:gd name="connsiteY88" fmla="*/ 761209 h 1069981"/>
                    <a:gd name="connsiteX89" fmla="*/ 490820 w 1678230"/>
                    <a:gd name="connsiteY89" fmla="*/ 759400 h 1069981"/>
                    <a:gd name="connsiteX90" fmla="*/ 433917 w 1678230"/>
                    <a:gd name="connsiteY90" fmla="*/ 714772 h 1069981"/>
                    <a:gd name="connsiteX91" fmla="*/ 362119 w 1678230"/>
                    <a:gd name="connsiteY91" fmla="*/ 604363 h 1069981"/>
                    <a:gd name="connsiteX92" fmla="*/ 827209 w 1678230"/>
                    <a:gd name="connsiteY92" fmla="*/ 584078 h 1069981"/>
                    <a:gd name="connsiteX93" fmla="*/ 801012 w 1678230"/>
                    <a:gd name="connsiteY93" fmla="*/ 593279 h 1069981"/>
                    <a:gd name="connsiteX94" fmla="*/ 761698 w 1678230"/>
                    <a:gd name="connsiteY94" fmla="*/ 601176 h 1069981"/>
                    <a:gd name="connsiteX95" fmla="*/ 767287 w 1678230"/>
                    <a:gd name="connsiteY95" fmla="*/ 635531 h 1069981"/>
                    <a:gd name="connsiteX96" fmla="*/ 833910 w 1678230"/>
                    <a:gd name="connsiteY96" fmla="*/ 733643 h 1069981"/>
                    <a:gd name="connsiteX97" fmla="*/ 836695 w 1678230"/>
                    <a:gd name="connsiteY97" fmla="*/ 735735 h 1069981"/>
                    <a:gd name="connsiteX98" fmla="*/ 866497 w 1678230"/>
                    <a:gd name="connsiteY98" fmla="*/ 711020 h 1069981"/>
                    <a:gd name="connsiteX99" fmla="*/ 910942 w 1678230"/>
                    <a:gd name="connsiteY99" fmla="*/ 635531 h 1069981"/>
                    <a:gd name="connsiteX100" fmla="*/ 915777 w 1678230"/>
                    <a:gd name="connsiteY100" fmla="*/ 605808 h 1069981"/>
                    <a:gd name="connsiteX101" fmla="*/ 853406 w 1678230"/>
                    <a:gd name="connsiteY101" fmla="*/ 593279 h 1069981"/>
                    <a:gd name="connsiteX102" fmla="*/ 1300553 w 1678230"/>
                    <a:gd name="connsiteY102" fmla="*/ 581949 h 1069981"/>
                    <a:gd name="connsiteX103" fmla="*/ 1297061 w 1678230"/>
                    <a:gd name="connsiteY103" fmla="*/ 604363 h 1069981"/>
                    <a:gd name="connsiteX104" fmla="*/ 1215367 w 1678230"/>
                    <a:gd name="connsiteY104" fmla="*/ 723892 h 1069981"/>
                    <a:gd name="connsiteX105" fmla="*/ 1176673 w 1678230"/>
                    <a:gd name="connsiteY105" fmla="*/ 751610 h 1069981"/>
                    <a:gd name="connsiteX106" fmla="*/ 1178168 w 1678230"/>
                    <a:gd name="connsiteY106" fmla="*/ 761209 h 1069981"/>
                    <a:gd name="connsiteX107" fmla="*/ 1168474 w 1678230"/>
                    <a:gd name="connsiteY107" fmla="*/ 823438 h 1069981"/>
                    <a:gd name="connsiteX108" fmla="*/ 1154901 w 1678230"/>
                    <a:gd name="connsiteY108" fmla="*/ 851731 h 1069981"/>
                    <a:gd name="connsiteX109" fmla="*/ 1201064 w 1678230"/>
                    <a:gd name="connsiteY109" fmla="*/ 854615 h 1069981"/>
                    <a:gd name="connsiteX110" fmla="*/ 1373412 w 1678230"/>
                    <a:gd name="connsiteY110" fmla="*/ 833053 h 1069981"/>
                    <a:gd name="connsiteX111" fmla="*/ 1397199 w 1678230"/>
                    <a:gd name="connsiteY111" fmla="*/ 825052 h 1069981"/>
                    <a:gd name="connsiteX112" fmla="*/ 1401480 w 1678230"/>
                    <a:gd name="connsiteY112" fmla="*/ 816506 h 1069981"/>
                    <a:gd name="connsiteX113" fmla="*/ 1410475 w 1678230"/>
                    <a:gd name="connsiteY113" fmla="*/ 761209 h 1069981"/>
                    <a:gd name="connsiteX114" fmla="*/ 1309367 w 1678230"/>
                    <a:gd name="connsiteY114" fmla="*/ 586678 h 1069981"/>
                    <a:gd name="connsiteX115" fmla="*/ 393133 w 1678230"/>
                    <a:gd name="connsiteY115" fmla="*/ 580966 h 1069981"/>
                    <a:gd name="connsiteX116" fmla="*/ 395811 w 1678230"/>
                    <a:gd name="connsiteY116" fmla="*/ 597431 h 1069981"/>
                    <a:gd name="connsiteX117" fmla="*/ 462435 w 1678230"/>
                    <a:gd name="connsiteY117" fmla="*/ 695543 h 1069981"/>
                    <a:gd name="connsiteX118" fmla="*/ 496753 w 1678230"/>
                    <a:gd name="connsiteY118" fmla="*/ 721318 h 1069981"/>
                    <a:gd name="connsiteX119" fmla="*/ 500232 w 1678230"/>
                    <a:gd name="connsiteY119" fmla="*/ 698981 h 1069981"/>
                    <a:gd name="connsiteX120" fmla="*/ 528036 w 1678230"/>
                    <a:gd name="connsiteY120" fmla="*/ 641021 h 1069981"/>
                    <a:gd name="connsiteX121" fmla="*/ 551233 w 1678230"/>
                    <a:gd name="connsiteY121" fmla="*/ 613366 h 1069981"/>
                    <a:gd name="connsiteX122" fmla="*/ 519113 w 1678230"/>
                    <a:gd name="connsiteY122" fmla="*/ 611271 h 1069981"/>
                    <a:gd name="connsiteX123" fmla="*/ 440314 w 1678230"/>
                    <a:gd name="connsiteY123" fmla="*/ 596127 h 1069981"/>
                    <a:gd name="connsiteX124" fmla="*/ 1266416 w 1678230"/>
                    <a:gd name="connsiteY124" fmla="*/ 578689 h 1069981"/>
                    <a:gd name="connsiteX125" fmla="*/ 1224874 w 1678230"/>
                    <a:gd name="connsiteY125" fmla="*/ 593279 h 1069981"/>
                    <a:gd name="connsiteX126" fmla="*/ 1135306 w 1678230"/>
                    <a:gd name="connsiteY126" fmla="*/ 611271 h 1069981"/>
                    <a:gd name="connsiteX127" fmla="*/ 1116732 w 1678230"/>
                    <a:gd name="connsiteY127" fmla="*/ 612483 h 1069981"/>
                    <a:gd name="connsiteX128" fmla="*/ 1140670 w 1678230"/>
                    <a:gd name="connsiteY128" fmla="*/ 641021 h 1069981"/>
                    <a:gd name="connsiteX129" fmla="*/ 1168474 w 1678230"/>
                    <a:gd name="connsiteY129" fmla="*/ 698981 h 1069981"/>
                    <a:gd name="connsiteX130" fmla="*/ 1171048 w 1678230"/>
                    <a:gd name="connsiteY130" fmla="*/ 715505 h 1069981"/>
                    <a:gd name="connsiteX131" fmla="*/ 1226340 w 1678230"/>
                    <a:gd name="connsiteY131" fmla="*/ 664078 h 1069981"/>
                    <a:gd name="connsiteX132" fmla="*/ 1263367 w 1678230"/>
                    <a:gd name="connsiteY132" fmla="*/ 597431 h 1069981"/>
                    <a:gd name="connsiteX133" fmla="*/ 761723 w 1678230"/>
                    <a:gd name="connsiteY133" fmla="*/ 559136 h 1069981"/>
                    <a:gd name="connsiteX134" fmla="*/ 760793 w 1678230"/>
                    <a:gd name="connsiteY134" fmla="*/ 564854 h 1069981"/>
                    <a:gd name="connsiteX135" fmla="*/ 768971 w 1678230"/>
                    <a:gd name="connsiteY135" fmla="*/ 563005 h 1069981"/>
                    <a:gd name="connsiteX136" fmla="*/ 914602 w 1678230"/>
                    <a:gd name="connsiteY136" fmla="*/ 547440 h 1069981"/>
                    <a:gd name="connsiteX137" fmla="*/ 882454 w 1678230"/>
                    <a:gd name="connsiteY137" fmla="*/ 564604 h 1069981"/>
                    <a:gd name="connsiteX138" fmla="*/ 918523 w 1678230"/>
                    <a:gd name="connsiteY138" fmla="*/ 571542 h 1069981"/>
                    <a:gd name="connsiteX139" fmla="*/ 720056 w 1678230"/>
                    <a:gd name="connsiteY139" fmla="*/ 536890 h 1069981"/>
                    <a:gd name="connsiteX140" fmla="*/ 654614 w 1678230"/>
                    <a:gd name="connsiteY140" fmla="*/ 567193 h 1069981"/>
                    <a:gd name="connsiteX141" fmla="*/ 635005 w 1678230"/>
                    <a:gd name="connsiteY141" fmla="*/ 581921 h 1069981"/>
                    <a:gd name="connsiteX142" fmla="*/ 704511 w 1678230"/>
                    <a:gd name="connsiteY142" fmla="*/ 577579 h 1069981"/>
                    <a:gd name="connsiteX143" fmla="*/ 725037 w 1678230"/>
                    <a:gd name="connsiteY143" fmla="*/ 572938 h 1069981"/>
                    <a:gd name="connsiteX144" fmla="*/ 729839 w 1678230"/>
                    <a:gd name="connsiteY144" fmla="*/ 542113 h 1069981"/>
                    <a:gd name="connsiteX145" fmla="*/ 946997 w 1678230"/>
                    <a:gd name="connsiteY145" fmla="*/ 533162 h 1069981"/>
                    <a:gd name="connsiteX146" fmla="*/ 953956 w 1678230"/>
                    <a:gd name="connsiteY146" fmla="*/ 577832 h 1069981"/>
                    <a:gd name="connsiteX147" fmla="*/ 1034996 w 1678230"/>
                    <a:gd name="connsiteY147" fmla="*/ 582894 h 1069981"/>
                    <a:gd name="connsiteX148" fmla="*/ 1014090 w 1678230"/>
                    <a:gd name="connsiteY148" fmla="*/ 567193 h 1069981"/>
                    <a:gd name="connsiteX149" fmla="*/ 948561 w 1678230"/>
                    <a:gd name="connsiteY149" fmla="*/ 533688 h 1069981"/>
                    <a:gd name="connsiteX150" fmla="*/ 837908 w 1678230"/>
                    <a:gd name="connsiteY150" fmla="*/ 501573 h 1069981"/>
                    <a:gd name="connsiteX151" fmla="*/ 771465 w 1678230"/>
                    <a:gd name="connsiteY151" fmla="*/ 516595 h 1069981"/>
                    <a:gd name="connsiteX152" fmla="*/ 767711 w 1678230"/>
                    <a:gd name="connsiteY152" fmla="*/ 524089 h 1069981"/>
                    <a:gd name="connsiteX153" fmla="*/ 791580 w 1678230"/>
                    <a:gd name="connsiteY153" fmla="*/ 536293 h 1069981"/>
                    <a:gd name="connsiteX154" fmla="*/ 828901 w 1678230"/>
                    <a:gd name="connsiteY154" fmla="*/ 548846 h 1069981"/>
                    <a:gd name="connsiteX155" fmla="*/ 898209 w 1678230"/>
                    <a:gd name="connsiteY155" fmla="*/ 516752 h 1069981"/>
                    <a:gd name="connsiteX156" fmla="*/ 873349 w 1678230"/>
                    <a:gd name="connsiteY156" fmla="*/ 508391 h 1069981"/>
                    <a:gd name="connsiteX157" fmla="*/ 654111 w 1678230"/>
                    <a:gd name="connsiteY157" fmla="*/ 489758 h 1069981"/>
                    <a:gd name="connsiteX158" fmla="*/ 611768 w 1678230"/>
                    <a:gd name="connsiteY158" fmla="*/ 492403 h 1069981"/>
                    <a:gd name="connsiteX159" fmla="*/ 453443 w 1678230"/>
                    <a:gd name="connsiteY159" fmla="*/ 533688 h 1069981"/>
                    <a:gd name="connsiteX160" fmla="*/ 416090 w 1678230"/>
                    <a:gd name="connsiteY160" fmla="*/ 552787 h 1069981"/>
                    <a:gd name="connsiteX161" fmla="*/ 452923 w 1678230"/>
                    <a:gd name="connsiteY161" fmla="*/ 564121 h 1069981"/>
                    <a:gd name="connsiteX162" fmla="*/ 526043 w 1678230"/>
                    <a:gd name="connsiteY162" fmla="*/ 577579 h 1069981"/>
                    <a:gd name="connsiteX163" fmla="*/ 581620 w 1678230"/>
                    <a:gd name="connsiteY163" fmla="*/ 581051 h 1069981"/>
                    <a:gd name="connsiteX164" fmla="*/ 630297 w 1678230"/>
                    <a:gd name="connsiteY164" fmla="*/ 542875 h 1069981"/>
                    <a:gd name="connsiteX165" fmla="*/ 684761 w 1678230"/>
                    <a:gd name="connsiteY165" fmla="*/ 513796 h 1069981"/>
                    <a:gd name="connsiteX166" fmla="*/ 1001361 w 1678230"/>
                    <a:gd name="connsiteY166" fmla="*/ 488931 h 1069981"/>
                    <a:gd name="connsiteX167" fmla="*/ 975444 w 1678230"/>
                    <a:gd name="connsiteY167" fmla="*/ 509257 h 1069981"/>
                    <a:gd name="connsiteX168" fmla="*/ 1038410 w 1678230"/>
                    <a:gd name="connsiteY168" fmla="*/ 542875 h 1069981"/>
                    <a:gd name="connsiteX169" fmla="*/ 1086032 w 1678230"/>
                    <a:gd name="connsiteY169" fmla="*/ 580224 h 1069981"/>
                    <a:gd name="connsiteX170" fmla="*/ 1128373 w 1678230"/>
                    <a:gd name="connsiteY170" fmla="*/ 577579 h 1069981"/>
                    <a:gd name="connsiteX171" fmla="*/ 1211487 w 1678230"/>
                    <a:gd name="connsiteY171" fmla="*/ 561591 h 1069981"/>
                    <a:gd name="connsiteX172" fmla="*/ 1242908 w 1678230"/>
                    <a:gd name="connsiteY172" fmla="*/ 551022 h 1069981"/>
                    <a:gd name="connsiteX173" fmla="*/ 1197296 w 1678230"/>
                    <a:gd name="connsiteY173" fmla="*/ 526551 h 1069981"/>
                    <a:gd name="connsiteX174" fmla="*/ 1056936 w 1678230"/>
                    <a:gd name="connsiteY174" fmla="*/ 492403 h 1069981"/>
                    <a:gd name="connsiteX175" fmla="*/ 947975 w 1678230"/>
                    <a:gd name="connsiteY175" fmla="*/ 488061 h 1069981"/>
                    <a:gd name="connsiteX176" fmla="*/ 930786 w 1678230"/>
                    <a:gd name="connsiteY176" fmla="*/ 489135 h 1069981"/>
                    <a:gd name="connsiteX177" fmla="*/ 932539 w 1678230"/>
                    <a:gd name="connsiteY177" fmla="*/ 492789 h 1069981"/>
                    <a:gd name="connsiteX178" fmla="*/ 938767 w 1678230"/>
                    <a:gd name="connsiteY178" fmla="*/ 494977 h 1069981"/>
                    <a:gd name="connsiteX179" fmla="*/ 705146 w 1678230"/>
                    <a:gd name="connsiteY179" fmla="*/ 487087 h 1069981"/>
                    <a:gd name="connsiteX180" fmla="*/ 720203 w 1678230"/>
                    <a:gd name="connsiteY180" fmla="*/ 498396 h 1069981"/>
                    <a:gd name="connsiteX181" fmla="*/ 745266 w 1678230"/>
                    <a:gd name="connsiteY181" fmla="*/ 489593 h 1069981"/>
                    <a:gd name="connsiteX182" fmla="*/ 838863 w 1678230"/>
                    <a:gd name="connsiteY182" fmla="*/ 423104 h 1069981"/>
                    <a:gd name="connsiteX183" fmla="*/ 833910 w 1678230"/>
                    <a:gd name="connsiteY183" fmla="*/ 426825 h 1069981"/>
                    <a:gd name="connsiteX184" fmla="*/ 804663 w 1678230"/>
                    <a:gd name="connsiteY184" fmla="*/ 460216 h 1069981"/>
                    <a:gd name="connsiteX185" fmla="*/ 834353 w 1678230"/>
                    <a:gd name="connsiteY185" fmla="*/ 466180 h 1069981"/>
                    <a:gd name="connsiteX186" fmla="*/ 871538 w 1678230"/>
                    <a:gd name="connsiteY186" fmla="*/ 458710 h 1069981"/>
                    <a:gd name="connsiteX187" fmla="*/ 872208 w 1678230"/>
                    <a:gd name="connsiteY187" fmla="*/ 458667 h 1069981"/>
                    <a:gd name="connsiteX188" fmla="*/ 844319 w 1678230"/>
                    <a:gd name="connsiteY188" fmla="*/ 426825 h 1069981"/>
                    <a:gd name="connsiteX189" fmla="*/ 157378 w 1678230"/>
                    <a:gd name="connsiteY189" fmla="*/ 391248 h 1069981"/>
                    <a:gd name="connsiteX190" fmla="*/ 110010 w 1678230"/>
                    <a:gd name="connsiteY190" fmla="*/ 426825 h 1069981"/>
                    <a:gd name="connsiteX191" fmla="*/ 34391 w 1678230"/>
                    <a:gd name="connsiteY191" fmla="*/ 580234 h 1069981"/>
                    <a:gd name="connsiteX192" fmla="*/ 229605 w 1678230"/>
                    <a:gd name="connsiteY192" fmla="*/ 807755 h 1069981"/>
                    <a:gd name="connsiteX193" fmla="*/ 231171 w 1678230"/>
                    <a:gd name="connsiteY193" fmla="*/ 808282 h 1069981"/>
                    <a:gd name="connsiteX194" fmla="*/ 223838 w 1678230"/>
                    <a:gd name="connsiteY194" fmla="*/ 761209 h 1069981"/>
                    <a:gd name="connsiteX195" fmla="*/ 305330 w 1678230"/>
                    <a:gd name="connsiteY195" fmla="*/ 588572 h 1069981"/>
                    <a:gd name="connsiteX196" fmla="*/ 341336 w 1678230"/>
                    <a:gd name="connsiteY196" fmla="*/ 560333 h 1069981"/>
                    <a:gd name="connsiteX197" fmla="*/ 303009 w 1678230"/>
                    <a:gd name="connsiteY197" fmla="*/ 542249 h 1069981"/>
                    <a:gd name="connsiteX198" fmla="*/ 182684 w 1678230"/>
                    <a:gd name="connsiteY198" fmla="*/ 439251 h 1069981"/>
                    <a:gd name="connsiteX199" fmla="*/ 1502234 w 1678230"/>
                    <a:gd name="connsiteY199" fmla="*/ 380124 h 1069981"/>
                    <a:gd name="connsiteX200" fmla="*/ 1478807 w 1678230"/>
                    <a:gd name="connsiteY200" fmla="*/ 428960 h 1069981"/>
                    <a:gd name="connsiteX201" fmla="*/ 1376547 w 1678230"/>
                    <a:gd name="connsiteY201" fmla="*/ 527107 h 1069981"/>
                    <a:gd name="connsiteX202" fmla="*/ 1322539 w 1678230"/>
                    <a:gd name="connsiteY202" fmla="*/ 555942 h 1069981"/>
                    <a:gd name="connsiteX203" fmla="*/ 1335907 w 1678230"/>
                    <a:gd name="connsiteY203" fmla="*/ 564802 h 1069981"/>
                    <a:gd name="connsiteX204" fmla="*/ 1444868 w 1678230"/>
                    <a:gd name="connsiteY204" fmla="*/ 761209 h 1069981"/>
                    <a:gd name="connsiteX205" fmla="*/ 1437008 w 1678230"/>
                    <a:gd name="connsiteY205" fmla="*/ 811662 h 1069981"/>
                    <a:gd name="connsiteX206" fmla="*/ 1448623 w 1678230"/>
                    <a:gd name="connsiteY206" fmla="*/ 807755 h 1069981"/>
                    <a:gd name="connsiteX207" fmla="*/ 1643837 w 1678230"/>
                    <a:gd name="connsiteY207" fmla="*/ 580234 h 1069981"/>
                    <a:gd name="connsiteX208" fmla="*/ 1514152 w 1678230"/>
                    <a:gd name="connsiteY208" fmla="*/ 386217 h 1069981"/>
                    <a:gd name="connsiteX209" fmla="*/ 563751 w 1678230"/>
                    <a:gd name="connsiteY209" fmla="*/ 323959 h 1069981"/>
                    <a:gd name="connsiteX210" fmla="*/ 516501 w 1678230"/>
                    <a:gd name="connsiteY210" fmla="*/ 348117 h 1069981"/>
                    <a:gd name="connsiteX211" fmla="*/ 395811 w 1678230"/>
                    <a:gd name="connsiteY211" fmla="*/ 486837 h 1069981"/>
                    <a:gd name="connsiteX212" fmla="*/ 388893 w 1678230"/>
                    <a:gd name="connsiteY212" fmla="*/ 529369 h 1069981"/>
                    <a:gd name="connsiteX213" fmla="*/ 434215 w 1678230"/>
                    <a:gd name="connsiteY213" fmla="*/ 505171 h 1069981"/>
                    <a:gd name="connsiteX214" fmla="*/ 604838 w 1678230"/>
                    <a:gd name="connsiteY214" fmla="*/ 458710 h 1069981"/>
                    <a:gd name="connsiteX215" fmla="*/ 623963 w 1678230"/>
                    <a:gd name="connsiteY215" fmla="*/ 457463 h 1069981"/>
                    <a:gd name="connsiteX216" fmla="*/ 595073 w 1678230"/>
                    <a:gd name="connsiteY216" fmla="*/ 421991 h 1069981"/>
                    <a:gd name="connsiteX217" fmla="*/ 567473 w 1678230"/>
                    <a:gd name="connsiteY217" fmla="*/ 355795 h 1069981"/>
                    <a:gd name="connsiteX218" fmla="*/ 1055867 w 1678230"/>
                    <a:gd name="connsiteY218" fmla="*/ 322192 h 1069981"/>
                    <a:gd name="connsiteX219" fmla="*/ 1028717 w 1678230"/>
                    <a:gd name="connsiteY219" fmla="*/ 327415 h 1069981"/>
                    <a:gd name="connsiteX220" fmla="*/ 887976 w 1678230"/>
                    <a:gd name="connsiteY220" fmla="*/ 386217 h 1069981"/>
                    <a:gd name="connsiteX221" fmla="*/ 865997 w 1678230"/>
                    <a:gd name="connsiteY221" fmla="*/ 402725 h 1069981"/>
                    <a:gd name="connsiteX222" fmla="*/ 872838 w 1678230"/>
                    <a:gd name="connsiteY222" fmla="*/ 407596 h 1069981"/>
                    <a:gd name="connsiteX223" fmla="*/ 913420 w 1678230"/>
                    <a:gd name="connsiteY223" fmla="*/ 455978 h 1069981"/>
                    <a:gd name="connsiteX224" fmla="*/ 967703 w 1678230"/>
                    <a:gd name="connsiteY224" fmla="*/ 452437 h 1069981"/>
                    <a:gd name="connsiteX225" fmla="*/ 989709 w 1678230"/>
                    <a:gd name="connsiteY225" fmla="*/ 453873 h 1069981"/>
                    <a:gd name="connsiteX226" fmla="*/ 1023255 w 1678230"/>
                    <a:gd name="connsiteY226" fmla="*/ 415573 h 1069981"/>
                    <a:gd name="connsiteX227" fmla="*/ 1049055 w 1678230"/>
                    <a:gd name="connsiteY227" fmla="*/ 364069 h 1069981"/>
                    <a:gd name="connsiteX228" fmla="*/ 1090472 w 1678230"/>
                    <a:gd name="connsiteY228" fmla="*/ 321425 h 1069981"/>
                    <a:gd name="connsiteX229" fmla="*/ 1082749 w 1678230"/>
                    <a:gd name="connsiteY229" fmla="*/ 371000 h 1069981"/>
                    <a:gd name="connsiteX230" fmla="*/ 1054945 w 1678230"/>
                    <a:gd name="connsiteY230" fmla="*/ 428960 h 1069981"/>
                    <a:gd name="connsiteX231" fmla="*/ 1031748 w 1678230"/>
                    <a:gd name="connsiteY231" fmla="*/ 456615 h 1069981"/>
                    <a:gd name="connsiteX232" fmla="*/ 1063869 w 1678230"/>
                    <a:gd name="connsiteY232" fmla="*/ 458710 h 1069981"/>
                    <a:gd name="connsiteX233" fmla="*/ 1179771 w 1678230"/>
                    <a:gd name="connsiteY233" fmla="*/ 484531 h 1069981"/>
                    <a:gd name="connsiteX234" fmla="*/ 1269269 w 1678230"/>
                    <a:gd name="connsiteY234" fmla="*/ 523117 h 1069981"/>
                    <a:gd name="connsiteX235" fmla="*/ 1263367 w 1678230"/>
                    <a:gd name="connsiteY235" fmla="*/ 486837 h 1069981"/>
                    <a:gd name="connsiteX236" fmla="*/ 1142677 w 1678230"/>
                    <a:gd name="connsiteY236" fmla="*/ 348117 h 1069981"/>
                    <a:gd name="connsiteX237" fmla="*/ 597419 w 1678230"/>
                    <a:gd name="connsiteY237" fmla="*/ 317394 h 1069981"/>
                    <a:gd name="connsiteX238" fmla="*/ 601468 w 1678230"/>
                    <a:gd name="connsiteY238" fmla="*/ 350557 h 1069981"/>
                    <a:gd name="connsiteX239" fmla="*/ 627078 w 1678230"/>
                    <a:gd name="connsiteY239" fmla="*/ 409380 h 1069981"/>
                    <a:gd name="connsiteX240" fmla="*/ 665659 w 1678230"/>
                    <a:gd name="connsiteY240" fmla="*/ 454743 h 1069981"/>
                    <a:gd name="connsiteX241" fmla="*/ 701003 w 1678230"/>
                    <a:gd name="connsiteY241" fmla="*/ 452437 h 1069981"/>
                    <a:gd name="connsiteX242" fmla="*/ 764316 w 1678230"/>
                    <a:gd name="connsiteY242" fmla="*/ 456567 h 1069981"/>
                    <a:gd name="connsiteX243" fmla="*/ 805392 w 1678230"/>
                    <a:gd name="connsiteY243" fmla="*/ 407596 h 1069981"/>
                    <a:gd name="connsiteX244" fmla="*/ 810384 w 1678230"/>
                    <a:gd name="connsiteY244" fmla="*/ 403682 h 1069981"/>
                    <a:gd name="connsiteX245" fmla="*/ 758809 w 1678230"/>
                    <a:gd name="connsiteY245" fmla="*/ 368508 h 1069981"/>
                    <a:gd name="connsiteX246" fmla="*/ 649511 w 1678230"/>
                    <a:gd name="connsiteY246" fmla="*/ 327415 h 1069981"/>
                    <a:gd name="connsiteX247" fmla="*/ 1201064 w 1678230"/>
                    <a:gd name="connsiteY247" fmla="*/ 305853 h 1069981"/>
                    <a:gd name="connsiteX248" fmla="*/ 1140473 w 1678230"/>
                    <a:gd name="connsiteY248" fmla="*/ 309638 h 1069981"/>
                    <a:gd name="connsiteX249" fmla="*/ 1166997 w 1678230"/>
                    <a:gd name="connsiteY249" fmla="*/ 323799 h 1069981"/>
                    <a:gd name="connsiteX250" fmla="*/ 1297061 w 1678230"/>
                    <a:gd name="connsiteY250" fmla="*/ 479906 h 1069981"/>
                    <a:gd name="connsiteX251" fmla="*/ 1304433 w 1678230"/>
                    <a:gd name="connsiteY251" fmla="*/ 527226 h 1069981"/>
                    <a:gd name="connsiteX252" fmla="*/ 1352227 w 1678230"/>
                    <a:gd name="connsiteY252" fmla="*/ 502789 h 1069981"/>
                    <a:gd name="connsiteX253" fmla="*/ 1447117 w 1678230"/>
                    <a:gd name="connsiteY253" fmla="*/ 415573 h 1069981"/>
                    <a:gd name="connsiteX254" fmla="*/ 1472492 w 1678230"/>
                    <a:gd name="connsiteY254" fmla="*/ 364917 h 1069981"/>
                    <a:gd name="connsiteX255" fmla="*/ 1448623 w 1678230"/>
                    <a:gd name="connsiteY255" fmla="*/ 352713 h 1069981"/>
                    <a:gd name="connsiteX256" fmla="*/ 1201064 w 1678230"/>
                    <a:gd name="connsiteY256" fmla="*/ 305853 h 1069981"/>
                    <a:gd name="connsiteX257" fmla="*/ 477164 w 1678230"/>
                    <a:gd name="connsiteY257" fmla="*/ 305853 h 1069981"/>
                    <a:gd name="connsiteX258" fmla="*/ 229605 w 1678230"/>
                    <a:gd name="connsiteY258" fmla="*/ 352713 h 1069981"/>
                    <a:gd name="connsiteX259" fmla="*/ 186916 w 1678230"/>
                    <a:gd name="connsiteY259" fmla="*/ 374539 h 1069981"/>
                    <a:gd name="connsiteX260" fmla="*/ 199371 w 1678230"/>
                    <a:gd name="connsiteY260" fmla="*/ 403113 h 1069981"/>
                    <a:gd name="connsiteX261" fmla="*/ 273612 w 1678230"/>
                    <a:gd name="connsiteY261" fmla="*/ 483304 h 1069981"/>
                    <a:gd name="connsiteX262" fmla="*/ 354804 w 1678230"/>
                    <a:gd name="connsiteY262" fmla="*/ 526863 h 1069981"/>
                    <a:gd name="connsiteX263" fmla="*/ 362119 w 1678230"/>
                    <a:gd name="connsiteY263" fmla="*/ 479906 h 1069981"/>
                    <a:gd name="connsiteX264" fmla="*/ 492184 w 1678230"/>
                    <a:gd name="connsiteY264" fmla="*/ 323799 h 1069981"/>
                    <a:gd name="connsiteX265" fmla="*/ 520703 w 1678230"/>
                    <a:gd name="connsiteY265" fmla="*/ 308573 h 1069981"/>
                    <a:gd name="connsiteX266" fmla="*/ 829589 w 1678230"/>
                    <a:gd name="connsiteY266" fmla="*/ 267753 h 1069981"/>
                    <a:gd name="connsiteX267" fmla="*/ 657242 w 1678230"/>
                    <a:gd name="connsiteY267" fmla="*/ 289315 h 1069981"/>
                    <a:gd name="connsiteX268" fmla="*/ 647423 w 1678230"/>
                    <a:gd name="connsiteY268" fmla="*/ 292618 h 1069981"/>
                    <a:gd name="connsiteX269" fmla="*/ 662899 w 1678230"/>
                    <a:gd name="connsiteY269" fmla="*/ 295727 h 1069981"/>
                    <a:gd name="connsiteX270" fmla="*/ 780686 w 1678230"/>
                    <a:gd name="connsiteY270" fmla="*/ 341970 h 1069981"/>
                    <a:gd name="connsiteX271" fmla="*/ 837490 w 1678230"/>
                    <a:gd name="connsiteY271" fmla="*/ 382423 h 1069981"/>
                    <a:gd name="connsiteX272" fmla="*/ 863659 w 1678230"/>
                    <a:gd name="connsiteY272" fmla="*/ 361899 h 1069981"/>
                    <a:gd name="connsiteX273" fmla="*/ 1015331 w 1678230"/>
                    <a:gd name="connsiteY273" fmla="*/ 295727 h 1069981"/>
                    <a:gd name="connsiteX274" fmla="*/ 1018879 w 1678230"/>
                    <a:gd name="connsiteY274" fmla="*/ 295014 h 1069981"/>
                    <a:gd name="connsiteX275" fmla="*/ 1001936 w 1678230"/>
                    <a:gd name="connsiteY275" fmla="*/ 289315 h 1069981"/>
                    <a:gd name="connsiteX276" fmla="*/ 829589 w 1678230"/>
                    <a:gd name="connsiteY276" fmla="*/ 267753 h 1069981"/>
                    <a:gd name="connsiteX277" fmla="*/ 827208 w 1678230"/>
                    <a:gd name="connsiteY277" fmla="*/ 69267 h 1069981"/>
                    <a:gd name="connsiteX278" fmla="*/ 791580 w 1678230"/>
                    <a:gd name="connsiteY278" fmla="*/ 81251 h 1069981"/>
                    <a:gd name="connsiteX279" fmla="*/ 610306 w 1678230"/>
                    <a:gd name="connsiteY279" fmla="*/ 240200 h 1069981"/>
                    <a:gd name="connsiteX280" fmla="*/ 603911 w 1678230"/>
                    <a:gd name="connsiteY280" fmla="*/ 271657 h 1069981"/>
                    <a:gd name="connsiteX281" fmla="*/ 643856 w 1678230"/>
                    <a:gd name="connsiteY281" fmla="*/ 257627 h 1069981"/>
                    <a:gd name="connsiteX282" fmla="*/ 829590 w 1678230"/>
                    <a:gd name="connsiteY282" fmla="*/ 233362 h 1069981"/>
                    <a:gd name="connsiteX283" fmla="*/ 1015324 w 1678230"/>
                    <a:gd name="connsiteY283" fmla="*/ 257627 h 1069981"/>
                    <a:gd name="connsiteX284" fmla="*/ 1050139 w 1678230"/>
                    <a:gd name="connsiteY284" fmla="*/ 269855 h 1069981"/>
                    <a:gd name="connsiteX285" fmla="*/ 1044110 w 1678230"/>
                    <a:gd name="connsiteY285" fmla="*/ 240200 h 1069981"/>
                    <a:gd name="connsiteX286" fmla="*/ 862836 w 1678230"/>
                    <a:gd name="connsiteY286" fmla="*/ 81251 h 1069981"/>
                    <a:gd name="connsiteX287" fmla="*/ 1039139 w 1678230"/>
                    <a:gd name="connsiteY287" fmla="*/ 34391 h 1069981"/>
                    <a:gd name="connsiteX288" fmla="*/ 949905 w 1678230"/>
                    <a:gd name="connsiteY288" fmla="*/ 39965 h 1069981"/>
                    <a:gd name="connsiteX289" fmla="*/ 882454 w 1678230"/>
                    <a:gd name="connsiteY289" fmla="*/ 52940 h 1069981"/>
                    <a:gd name="connsiteX290" fmla="*/ 952685 w 1678230"/>
                    <a:gd name="connsiteY290" fmla="*/ 90437 h 1069981"/>
                    <a:gd name="connsiteX291" fmla="*/ 1082749 w 1678230"/>
                    <a:gd name="connsiteY291" fmla="*/ 246543 h 1069981"/>
                    <a:gd name="connsiteX292" fmla="*/ 1088133 w 1678230"/>
                    <a:gd name="connsiteY292" fmla="*/ 281103 h 1069981"/>
                    <a:gd name="connsiteX293" fmla="*/ 1104900 w 1678230"/>
                    <a:gd name="connsiteY293" fmla="*/ 277735 h 1069981"/>
                    <a:gd name="connsiteX294" fmla="*/ 1201065 w 1678230"/>
                    <a:gd name="connsiteY294" fmla="*/ 271462 h 1069981"/>
                    <a:gd name="connsiteX295" fmla="*/ 1467853 w 1678230"/>
                    <a:gd name="connsiteY295" fmla="*/ 324195 h 1069981"/>
                    <a:gd name="connsiteX296" fmla="*/ 1478480 w 1678230"/>
                    <a:gd name="connsiteY296" fmla="*/ 329869 h 1069981"/>
                    <a:gd name="connsiteX297" fmla="*/ 1481912 w 1678230"/>
                    <a:gd name="connsiteY297" fmla="*/ 308772 h 1069981"/>
                    <a:gd name="connsiteX298" fmla="*/ 1039139 w 1678230"/>
                    <a:gd name="connsiteY298" fmla="*/ 34391 h 1069981"/>
                    <a:gd name="connsiteX299" fmla="*/ 615277 w 1678230"/>
                    <a:gd name="connsiteY299" fmla="*/ 34391 h 1069981"/>
                    <a:gd name="connsiteX300" fmla="*/ 172504 w 1678230"/>
                    <a:gd name="connsiteY300" fmla="*/ 308772 h 1069981"/>
                    <a:gd name="connsiteX301" fmla="*/ 177221 w 1678230"/>
                    <a:gd name="connsiteY301" fmla="*/ 341898 h 1069981"/>
                    <a:gd name="connsiteX302" fmla="*/ 210377 w 1678230"/>
                    <a:gd name="connsiteY302" fmla="*/ 324195 h 1069981"/>
                    <a:gd name="connsiteX303" fmla="*/ 477165 w 1678230"/>
                    <a:gd name="connsiteY303" fmla="*/ 271462 h 1069981"/>
                    <a:gd name="connsiteX304" fmla="*/ 566876 w 1678230"/>
                    <a:gd name="connsiteY304" fmla="*/ 277314 h 1069981"/>
                    <a:gd name="connsiteX305" fmla="*/ 571669 w 1678230"/>
                    <a:gd name="connsiteY305" fmla="*/ 246543 h 1069981"/>
                    <a:gd name="connsiteX306" fmla="*/ 701734 w 1678230"/>
                    <a:gd name="connsiteY306" fmla="*/ 90437 h 1069981"/>
                    <a:gd name="connsiteX307" fmla="*/ 771964 w 1678230"/>
                    <a:gd name="connsiteY307" fmla="*/ 52941 h 1069981"/>
                    <a:gd name="connsiteX308" fmla="*/ 704511 w 1678230"/>
                    <a:gd name="connsiteY308" fmla="*/ 39965 h 1069981"/>
                    <a:gd name="connsiteX309" fmla="*/ 615277 w 1678230"/>
                    <a:gd name="connsiteY309" fmla="*/ 34391 h 1069981"/>
                    <a:gd name="connsiteX310" fmla="*/ 615278 w 1678230"/>
                    <a:gd name="connsiteY310" fmla="*/ 0 h 1069981"/>
                    <a:gd name="connsiteX311" fmla="*/ 801012 w 1678230"/>
                    <a:gd name="connsiteY311" fmla="*/ 24265 h 1069981"/>
                    <a:gd name="connsiteX312" fmla="*/ 827209 w 1678230"/>
                    <a:gd name="connsiteY312" fmla="*/ 33466 h 1069981"/>
                    <a:gd name="connsiteX313" fmla="*/ 853406 w 1678230"/>
                    <a:gd name="connsiteY313" fmla="*/ 24265 h 1069981"/>
                    <a:gd name="connsiteX314" fmla="*/ 1039140 w 1678230"/>
                    <a:gd name="connsiteY314" fmla="*/ 0 h 1069981"/>
                    <a:gd name="connsiteX315" fmla="*/ 1516305 w 1678230"/>
                    <a:gd name="connsiteY315" fmla="*/ 308772 h 1069981"/>
                    <a:gd name="connsiteX316" fmla="*/ 1510366 w 1678230"/>
                    <a:gd name="connsiteY316" fmla="*/ 346893 h 1069981"/>
                    <a:gd name="connsiteX317" fmla="*/ 1538472 w 1678230"/>
                    <a:gd name="connsiteY317" fmla="*/ 361899 h 1069981"/>
                    <a:gd name="connsiteX318" fmla="*/ 1678230 w 1678230"/>
                    <a:gd name="connsiteY318" fmla="*/ 580234 h 1069981"/>
                    <a:gd name="connsiteX319" fmla="*/ 1467853 w 1678230"/>
                    <a:gd name="connsiteY319" fmla="*/ 836273 h 1069981"/>
                    <a:gd name="connsiteX320" fmla="*/ 1421147 w 1678230"/>
                    <a:gd name="connsiteY320" fmla="*/ 852677 h 1069981"/>
                    <a:gd name="connsiteX321" fmla="*/ 1407370 w 1678230"/>
                    <a:gd name="connsiteY321" fmla="*/ 881397 h 1069981"/>
                    <a:gd name="connsiteX322" fmla="*/ 967703 w 1678230"/>
                    <a:gd name="connsiteY322" fmla="*/ 1069981 h 1069981"/>
                    <a:gd name="connsiteX323" fmla="*/ 848452 w 1678230"/>
                    <a:gd name="connsiteY323" fmla="*/ 1060260 h 1069981"/>
                    <a:gd name="connsiteX324" fmla="*/ 833405 w 1678230"/>
                    <a:gd name="connsiteY324" fmla="*/ 1056429 h 1069981"/>
                    <a:gd name="connsiteX325" fmla="*/ 797169 w 1678230"/>
                    <a:gd name="connsiteY325" fmla="*/ 1063708 h 1069981"/>
                    <a:gd name="connsiteX326" fmla="*/ 701003 w 1678230"/>
                    <a:gd name="connsiteY326" fmla="*/ 1069981 h 1069981"/>
                    <a:gd name="connsiteX327" fmla="*/ 261336 w 1678230"/>
                    <a:gd name="connsiteY327" fmla="*/ 881397 h 1069981"/>
                    <a:gd name="connsiteX328" fmla="*/ 245629 w 1678230"/>
                    <a:gd name="connsiteY328" fmla="*/ 848654 h 1069981"/>
                    <a:gd name="connsiteX329" fmla="*/ 210377 w 1678230"/>
                    <a:gd name="connsiteY329" fmla="*/ 836273 h 1069981"/>
                    <a:gd name="connsiteX330" fmla="*/ 0 w 1678230"/>
                    <a:gd name="connsiteY330" fmla="*/ 580234 h 1069981"/>
                    <a:gd name="connsiteX331" fmla="*/ 139758 w 1678230"/>
                    <a:gd name="connsiteY331" fmla="*/ 361899 h 1069981"/>
                    <a:gd name="connsiteX332" fmla="*/ 146546 w 1678230"/>
                    <a:gd name="connsiteY332" fmla="*/ 358275 h 1069981"/>
                    <a:gd name="connsiteX333" fmla="*/ 138113 w 1678230"/>
                    <a:gd name="connsiteY333" fmla="*/ 308772 h 1069981"/>
                    <a:gd name="connsiteX334" fmla="*/ 615278 w 1678230"/>
                    <a:gd name="connsiteY334" fmla="*/ 0 h 1069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</a:cxnLst>
                  <a:rect l="l" t="t" r="r" b="b"/>
                  <a:pathLst>
                    <a:path w="1678230" h="1069981">
                      <a:moveTo>
                        <a:pt x="1376257" y="866859"/>
                      </a:moveTo>
                      <a:lnTo>
                        <a:pt x="1297231" y="882733"/>
                      </a:lnTo>
                      <a:cubicBezTo>
                        <a:pt x="1266168" y="886846"/>
                        <a:pt x="1234007" y="889006"/>
                        <a:pt x="1201065" y="889006"/>
                      </a:cubicBezTo>
                      <a:lnTo>
                        <a:pt x="1137752" y="884876"/>
                      </a:lnTo>
                      <a:lnTo>
                        <a:pt x="1096676" y="933847"/>
                      </a:lnTo>
                      <a:cubicBezTo>
                        <a:pt x="1062376" y="966700"/>
                        <a:pt x="1018561" y="995052"/>
                        <a:pt x="967791" y="1017248"/>
                      </a:cubicBezTo>
                      <a:lnTo>
                        <a:pt x="925432" y="1032126"/>
                      </a:lnTo>
                      <a:lnTo>
                        <a:pt x="967702" y="1035590"/>
                      </a:lnTo>
                      <a:cubicBezTo>
                        <a:pt x="1151105" y="1035590"/>
                        <a:pt x="1308463" y="966490"/>
                        <a:pt x="1375680" y="868011"/>
                      </a:cubicBezTo>
                      <a:close/>
                      <a:moveTo>
                        <a:pt x="291377" y="864723"/>
                      </a:moveTo>
                      <a:lnTo>
                        <a:pt x="293024" y="868011"/>
                      </a:lnTo>
                      <a:cubicBezTo>
                        <a:pt x="360241" y="966490"/>
                        <a:pt x="517599" y="1035590"/>
                        <a:pt x="701002" y="1035590"/>
                      </a:cubicBezTo>
                      <a:lnTo>
                        <a:pt x="741595" y="1033054"/>
                      </a:lnTo>
                      <a:lnTo>
                        <a:pt x="740258" y="1032714"/>
                      </a:lnTo>
                      <a:cubicBezTo>
                        <a:pt x="672647" y="1008947"/>
                        <a:pt x="614905" y="974914"/>
                        <a:pt x="572030" y="933847"/>
                      </a:cubicBezTo>
                      <a:lnTo>
                        <a:pt x="531448" y="885465"/>
                      </a:lnTo>
                      <a:lnTo>
                        <a:pt x="477165" y="889006"/>
                      </a:lnTo>
                      <a:cubicBezTo>
                        <a:pt x="411282" y="889006"/>
                        <a:pt x="348518" y="880366"/>
                        <a:pt x="291431" y="864741"/>
                      </a:cubicBezTo>
                      <a:close/>
                      <a:moveTo>
                        <a:pt x="946209" y="840463"/>
                      </a:moveTo>
                      <a:lnTo>
                        <a:pt x="914056" y="846084"/>
                      </a:lnTo>
                      <a:cubicBezTo>
                        <a:pt x="886641" y="849252"/>
                        <a:pt x="858414" y="850906"/>
                        <a:pt x="829590" y="850906"/>
                      </a:cubicBezTo>
                      <a:lnTo>
                        <a:pt x="730023" y="841165"/>
                      </a:lnTo>
                      <a:lnTo>
                        <a:pt x="662899" y="864741"/>
                      </a:lnTo>
                      <a:cubicBezTo>
                        <a:pt x="634356" y="872554"/>
                        <a:pt x="604393" y="878620"/>
                        <a:pt x="573331" y="882733"/>
                      </a:cubicBezTo>
                      <a:lnTo>
                        <a:pt x="572448" y="882791"/>
                      </a:lnTo>
                      <a:lnTo>
                        <a:pt x="589031" y="903486"/>
                      </a:lnTo>
                      <a:cubicBezTo>
                        <a:pt x="627859" y="943086"/>
                        <a:pt x="682408" y="976112"/>
                        <a:pt x="747309" y="999238"/>
                      </a:cubicBezTo>
                      <a:lnTo>
                        <a:pt x="834166" y="1021565"/>
                      </a:lnTo>
                      <a:lnTo>
                        <a:pt x="873349" y="1014028"/>
                      </a:lnTo>
                      <a:cubicBezTo>
                        <a:pt x="952808" y="993201"/>
                        <a:pt x="1020415" y="958410"/>
                        <a:pt x="1068157" y="914618"/>
                      </a:cubicBezTo>
                      <a:lnTo>
                        <a:pt x="1097403" y="881227"/>
                      </a:lnTo>
                      <a:lnTo>
                        <a:pt x="1015331" y="864741"/>
                      </a:lnTo>
                      <a:close/>
                      <a:moveTo>
                        <a:pt x="527912" y="779545"/>
                      </a:moveTo>
                      <a:lnTo>
                        <a:pt x="533925" y="816506"/>
                      </a:lnTo>
                      <a:lnTo>
                        <a:pt x="550008" y="850065"/>
                      </a:lnTo>
                      <a:lnTo>
                        <a:pt x="566398" y="849041"/>
                      </a:lnTo>
                      <a:cubicBezTo>
                        <a:pt x="595222" y="845386"/>
                        <a:pt x="623025" y="839995"/>
                        <a:pt x="649511" y="833053"/>
                      </a:cubicBezTo>
                      <a:lnTo>
                        <a:pt x="661724" y="828945"/>
                      </a:lnTo>
                      <a:lnTo>
                        <a:pt x="562803" y="798173"/>
                      </a:lnTo>
                      <a:close/>
                      <a:moveTo>
                        <a:pt x="837900" y="778367"/>
                      </a:moveTo>
                      <a:lnTo>
                        <a:pt x="814572" y="798569"/>
                      </a:lnTo>
                      <a:lnTo>
                        <a:pt x="788218" y="812639"/>
                      </a:lnTo>
                      <a:lnTo>
                        <a:pt x="829589" y="816515"/>
                      </a:lnTo>
                      <a:lnTo>
                        <a:pt x="890984" y="813158"/>
                      </a:lnTo>
                      <a:lnTo>
                        <a:pt x="863659" y="798569"/>
                      </a:lnTo>
                      <a:close/>
                      <a:moveTo>
                        <a:pt x="1141513" y="775117"/>
                      </a:moveTo>
                      <a:lnTo>
                        <a:pt x="1067102" y="809998"/>
                      </a:lnTo>
                      <a:lnTo>
                        <a:pt x="1010750" y="827010"/>
                      </a:lnTo>
                      <a:lnTo>
                        <a:pt x="1028717" y="833053"/>
                      </a:lnTo>
                      <a:cubicBezTo>
                        <a:pt x="1055203" y="839995"/>
                        <a:pt x="1083006" y="845386"/>
                        <a:pt x="1111830" y="849041"/>
                      </a:cubicBezTo>
                      <a:lnTo>
                        <a:pt x="1118280" y="849444"/>
                      </a:lnTo>
                      <a:lnTo>
                        <a:pt x="1134780" y="816506"/>
                      </a:lnTo>
                      <a:close/>
                      <a:moveTo>
                        <a:pt x="949429" y="611692"/>
                      </a:moveTo>
                      <a:lnTo>
                        <a:pt x="944636" y="642463"/>
                      </a:lnTo>
                      <a:cubicBezTo>
                        <a:pt x="935102" y="672613"/>
                        <a:pt x="918776" y="701163"/>
                        <a:pt x="896739" y="727413"/>
                      </a:cubicBezTo>
                      <a:lnTo>
                        <a:pt x="863704" y="756021"/>
                      </a:lnTo>
                      <a:lnTo>
                        <a:pt x="887976" y="774251"/>
                      </a:lnTo>
                      <a:lnTo>
                        <a:pt x="948867" y="805384"/>
                      </a:lnTo>
                      <a:lnTo>
                        <a:pt x="981829" y="799866"/>
                      </a:lnTo>
                      <a:cubicBezTo>
                        <a:pt x="1017433" y="791787"/>
                        <a:pt x="1050895" y="780957"/>
                        <a:pt x="1081546" y="767790"/>
                      </a:cubicBezTo>
                      <a:lnTo>
                        <a:pt x="1139592" y="735494"/>
                      </a:lnTo>
                      <a:lnTo>
                        <a:pt x="1134780" y="705912"/>
                      </a:lnTo>
                      <a:cubicBezTo>
                        <a:pt x="1128881" y="688051"/>
                        <a:pt x="1120183" y="670821"/>
                        <a:pt x="1108980" y="654408"/>
                      </a:cubicBezTo>
                      <a:lnTo>
                        <a:pt x="1074662" y="615227"/>
                      </a:lnTo>
                      <a:lnTo>
                        <a:pt x="1039140" y="617544"/>
                      </a:lnTo>
                      <a:close/>
                      <a:moveTo>
                        <a:pt x="728211" y="607903"/>
                      </a:moveTo>
                      <a:lnTo>
                        <a:pt x="711444" y="611271"/>
                      </a:lnTo>
                      <a:cubicBezTo>
                        <a:pt x="680381" y="615384"/>
                        <a:pt x="648220" y="617544"/>
                        <a:pt x="615278" y="617544"/>
                      </a:cubicBezTo>
                      <a:lnTo>
                        <a:pt x="593271" y="616109"/>
                      </a:lnTo>
                      <a:lnTo>
                        <a:pt x="559724" y="654408"/>
                      </a:lnTo>
                      <a:cubicBezTo>
                        <a:pt x="548522" y="670821"/>
                        <a:pt x="539823" y="688050"/>
                        <a:pt x="533925" y="705912"/>
                      </a:cubicBezTo>
                      <a:lnTo>
                        <a:pt x="528045" y="742053"/>
                      </a:lnTo>
                      <a:lnTo>
                        <a:pt x="582030" y="769655"/>
                      </a:lnTo>
                      <a:cubicBezTo>
                        <a:pt x="617364" y="784448"/>
                        <a:pt x="656328" y="796163"/>
                        <a:pt x="697922" y="804180"/>
                      </a:cubicBezTo>
                      <a:lnTo>
                        <a:pt x="726483" y="806855"/>
                      </a:lnTo>
                      <a:lnTo>
                        <a:pt x="790252" y="774251"/>
                      </a:lnTo>
                      <a:lnTo>
                        <a:pt x="810860" y="757160"/>
                      </a:lnTo>
                      <a:lnTo>
                        <a:pt x="805392" y="752872"/>
                      </a:lnTo>
                      <a:cubicBezTo>
                        <a:pt x="771092" y="720018"/>
                        <a:pt x="746307" y="682663"/>
                        <a:pt x="733594" y="642463"/>
                      </a:cubicBezTo>
                      <a:close/>
                      <a:moveTo>
                        <a:pt x="359637" y="588431"/>
                      </a:moveTo>
                      <a:lnTo>
                        <a:pt x="333848" y="607800"/>
                      </a:lnTo>
                      <a:cubicBezTo>
                        <a:pt x="286106" y="651592"/>
                        <a:pt x="258229" y="704383"/>
                        <a:pt x="258229" y="761209"/>
                      </a:cubicBezTo>
                      <a:cubicBezTo>
                        <a:pt x="258229" y="780151"/>
                        <a:pt x="261326" y="798645"/>
                        <a:pt x="267224" y="816506"/>
                      </a:cubicBezTo>
                      <a:lnTo>
                        <a:pt x="269575" y="821199"/>
                      </a:lnTo>
                      <a:lnTo>
                        <a:pt x="304817" y="833053"/>
                      </a:lnTo>
                      <a:cubicBezTo>
                        <a:pt x="357789" y="846937"/>
                        <a:pt x="416030" y="854615"/>
                        <a:pt x="477164" y="854615"/>
                      </a:cubicBezTo>
                      <a:lnTo>
                        <a:pt x="514082" y="852309"/>
                      </a:lnTo>
                      <a:lnTo>
                        <a:pt x="500232" y="823438"/>
                      </a:lnTo>
                      <a:cubicBezTo>
                        <a:pt x="493876" y="803337"/>
                        <a:pt x="490538" y="782525"/>
                        <a:pt x="490538" y="761209"/>
                      </a:cubicBezTo>
                      <a:lnTo>
                        <a:pt x="490820" y="759400"/>
                      </a:lnTo>
                      <a:lnTo>
                        <a:pt x="433917" y="714772"/>
                      </a:lnTo>
                      <a:cubicBezTo>
                        <a:pt x="399617" y="681918"/>
                        <a:pt x="374832" y="644563"/>
                        <a:pt x="362119" y="604363"/>
                      </a:cubicBezTo>
                      <a:close/>
                      <a:moveTo>
                        <a:pt x="827209" y="584078"/>
                      </a:moveTo>
                      <a:lnTo>
                        <a:pt x="801012" y="593279"/>
                      </a:lnTo>
                      <a:lnTo>
                        <a:pt x="761698" y="601176"/>
                      </a:lnTo>
                      <a:lnTo>
                        <a:pt x="767287" y="635531"/>
                      </a:lnTo>
                      <a:cubicBezTo>
                        <a:pt x="779083" y="671254"/>
                        <a:pt x="802082" y="704449"/>
                        <a:pt x="833910" y="733643"/>
                      </a:cubicBezTo>
                      <a:lnTo>
                        <a:pt x="836695" y="735735"/>
                      </a:lnTo>
                      <a:lnTo>
                        <a:pt x="866497" y="711020"/>
                      </a:lnTo>
                      <a:cubicBezTo>
                        <a:pt x="886946" y="687693"/>
                        <a:pt x="902094" y="662323"/>
                        <a:pt x="910942" y="635531"/>
                      </a:cubicBezTo>
                      <a:lnTo>
                        <a:pt x="915777" y="605808"/>
                      </a:lnTo>
                      <a:lnTo>
                        <a:pt x="853406" y="593279"/>
                      </a:lnTo>
                      <a:close/>
                      <a:moveTo>
                        <a:pt x="1300553" y="581949"/>
                      </a:moveTo>
                      <a:lnTo>
                        <a:pt x="1297061" y="604363"/>
                      </a:lnTo>
                      <a:cubicBezTo>
                        <a:pt x="1283156" y="648332"/>
                        <a:pt x="1254809" y="688897"/>
                        <a:pt x="1215367" y="723892"/>
                      </a:cubicBezTo>
                      <a:lnTo>
                        <a:pt x="1176673" y="751610"/>
                      </a:lnTo>
                      <a:lnTo>
                        <a:pt x="1178168" y="761209"/>
                      </a:lnTo>
                      <a:cubicBezTo>
                        <a:pt x="1178168" y="782525"/>
                        <a:pt x="1174830" y="803337"/>
                        <a:pt x="1168474" y="823438"/>
                      </a:cubicBezTo>
                      <a:lnTo>
                        <a:pt x="1154901" y="851731"/>
                      </a:lnTo>
                      <a:lnTo>
                        <a:pt x="1201064" y="854615"/>
                      </a:lnTo>
                      <a:cubicBezTo>
                        <a:pt x="1262198" y="854615"/>
                        <a:pt x="1320439" y="846937"/>
                        <a:pt x="1373412" y="833053"/>
                      </a:cubicBezTo>
                      <a:lnTo>
                        <a:pt x="1397199" y="825052"/>
                      </a:lnTo>
                      <a:lnTo>
                        <a:pt x="1401480" y="816506"/>
                      </a:lnTo>
                      <a:cubicBezTo>
                        <a:pt x="1407378" y="798645"/>
                        <a:pt x="1410475" y="780151"/>
                        <a:pt x="1410475" y="761209"/>
                      </a:cubicBezTo>
                      <a:cubicBezTo>
                        <a:pt x="1410475" y="694912"/>
                        <a:pt x="1372532" y="634107"/>
                        <a:pt x="1309367" y="586678"/>
                      </a:cubicBezTo>
                      <a:close/>
                      <a:moveTo>
                        <a:pt x="393133" y="580966"/>
                      </a:moveTo>
                      <a:lnTo>
                        <a:pt x="395811" y="597431"/>
                      </a:lnTo>
                      <a:cubicBezTo>
                        <a:pt x="407608" y="633154"/>
                        <a:pt x="430607" y="666349"/>
                        <a:pt x="462435" y="695543"/>
                      </a:cubicBezTo>
                      <a:lnTo>
                        <a:pt x="496753" y="721318"/>
                      </a:lnTo>
                      <a:lnTo>
                        <a:pt x="500232" y="698981"/>
                      </a:lnTo>
                      <a:cubicBezTo>
                        <a:pt x="506589" y="678881"/>
                        <a:pt x="515963" y="659492"/>
                        <a:pt x="528036" y="641021"/>
                      </a:cubicBezTo>
                      <a:lnTo>
                        <a:pt x="551233" y="613366"/>
                      </a:lnTo>
                      <a:lnTo>
                        <a:pt x="519113" y="611271"/>
                      </a:lnTo>
                      <a:cubicBezTo>
                        <a:pt x="491933" y="607672"/>
                        <a:pt x="465595" y="602578"/>
                        <a:pt x="440314" y="596127"/>
                      </a:cubicBezTo>
                      <a:close/>
                      <a:moveTo>
                        <a:pt x="1266416" y="578689"/>
                      </a:moveTo>
                      <a:lnTo>
                        <a:pt x="1224874" y="593279"/>
                      </a:lnTo>
                      <a:cubicBezTo>
                        <a:pt x="1196331" y="601092"/>
                        <a:pt x="1166368" y="607158"/>
                        <a:pt x="1135306" y="611271"/>
                      </a:cubicBezTo>
                      <a:lnTo>
                        <a:pt x="1116732" y="612483"/>
                      </a:lnTo>
                      <a:lnTo>
                        <a:pt x="1140670" y="641021"/>
                      </a:lnTo>
                      <a:cubicBezTo>
                        <a:pt x="1152743" y="659492"/>
                        <a:pt x="1162118" y="678881"/>
                        <a:pt x="1168474" y="698981"/>
                      </a:cubicBezTo>
                      <a:lnTo>
                        <a:pt x="1171048" y="715505"/>
                      </a:lnTo>
                      <a:lnTo>
                        <a:pt x="1226340" y="664078"/>
                      </a:lnTo>
                      <a:cubicBezTo>
                        <a:pt x="1243060" y="643229"/>
                        <a:pt x="1255626" y="620875"/>
                        <a:pt x="1263367" y="597431"/>
                      </a:cubicBezTo>
                      <a:close/>
                      <a:moveTo>
                        <a:pt x="761723" y="559136"/>
                      </a:moveTo>
                      <a:lnTo>
                        <a:pt x="760793" y="564854"/>
                      </a:lnTo>
                      <a:lnTo>
                        <a:pt x="768971" y="563005"/>
                      </a:lnTo>
                      <a:close/>
                      <a:moveTo>
                        <a:pt x="914602" y="547440"/>
                      </a:moveTo>
                      <a:lnTo>
                        <a:pt x="882454" y="564604"/>
                      </a:lnTo>
                      <a:lnTo>
                        <a:pt x="918523" y="571542"/>
                      </a:lnTo>
                      <a:close/>
                      <a:moveTo>
                        <a:pt x="720056" y="536890"/>
                      </a:moveTo>
                      <a:lnTo>
                        <a:pt x="654614" y="567193"/>
                      </a:lnTo>
                      <a:lnTo>
                        <a:pt x="635005" y="581921"/>
                      </a:lnTo>
                      <a:lnTo>
                        <a:pt x="704511" y="577579"/>
                      </a:lnTo>
                      <a:lnTo>
                        <a:pt x="725037" y="572938"/>
                      </a:lnTo>
                      <a:lnTo>
                        <a:pt x="729839" y="542113"/>
                      </a:lnTo>
                      <a:close/>
                      <a:moveTo>
                        <a:pt x="946997" y="533162"/>
                      </a:moveTo>
                      <a:lnTo>
                        <a:pt x="953956" y="577832"/>
                      </a:lnTo>
                      <a:lnTo>
                        <a:pt x="1034996" y="582894"/>
                      </a:lnTo>
                      <a:lnTo>
                        <a:pt x="1014090" y="567193"/>
                      </a:lnTo>
                      <a:cubicBezTo>
                        <a:pt x="994058" y="554779"/>
                        <a:pt x="972117" y="543550"/>
                        <a:pt x="948561" y="533688"/>
                      </a:cubicBezTo>
                      <a:close/>
                      <a:moveTo>
                        <a:pt x="837908" y="501573"/>
                      </a:moveTo>
                      <a:lnTo>
                        <a:pt x="771465" y="516595"/>
                      </a:lnTo>
                      <a:lnTo>
                        <a:pt x="767711" y="524089"/>
                      </a:lnTo>
                      <a:lnTo>
                        <a:pt x="791580" y="536293"/>
                      </a:lnTo>
                      <a:lnTo>
                        <a:pt x="828901" y="548846"/>
                      </a:lnTo>
                      <a:lnTo>
                        <a:pt x="898209" y="516752"/>
                      </a:lnTo>
                      <a:lnTo>
                        <a:pt x="873349" y="508391"/>
                      </a:lnTo>
                      <a:close/>
                      <a:moveTo>
                        <a:pt x="654111" y="489758"/>
                      </a:moveTo>
                      <a:lnTo>
                        <a:pt x="611768" y="492403"/>
                      </a:lnTo>
                      <a:cubicBezTo>
                        <a:pt x="554121" y="499713"/>
                        <a:pt x="500555" y="513965"/>
                        <a:pt x="453443" y="533688"/>
                      </a:cubicBezTo>
                      <a:lnTo>
                        <a:pt x="416090" y="552787"/>
                      </a:lnTo>
                      <a:lnTo>
                        <a:pt x="452923" y="564121"/>
                      </a:lnTo>
                      <a:cubicBezTo>
                        <a:pt x="476383" y="569854"/>
                        <a:pt x="500822" y="574381"/>
                        <a:pt x="526043" y="577579"/>
                      </a:cubicBezTo>
                      <a:lnTo>
                        <a:pt x="581620" y="581051"/>
                      </a:lnTo>
                      <a:lnTo>
                        <a:pt x="630297" y="542875"/>
                      </a:lnTo>
                      <a:lnTo>
                        <a:pt x="684761" y="513796"/>
                      </a:lnTo>
                      <a:close/>
                      <a:moveTo>
                        <a:pt x="1001361" y="488931"/>
                      </a:moveTo>
                      <a:lnTo>
                        <a:pt x="975444" y="509257"/>
                      </a:lnTo>
                      <a:lnTo>
                        <a:pt x="1038410" y="542875"/>
                      </a:lnTo>
                      <a:lnTo>
                        <a:pt x="1086032" y="580224"/>
                      </a:lnTo>
                      <a:lnTo>
                        <a:pt x="1128373" y="577579"/>
                      </a:lnTo>
                      <a:cubicBezTo>
                        <a:pt x="1157197" y="573924"/>
                        <a:pt x="1185000" y="568533"/>
                        <a:pt x="1211487" y="561591"/>
                      </a:cubicBezTo>
                      <a:lnTo>
                        <a:pt x="1242908" y="551022"/>
                      </a:lnTo>
                      <a:lnTo>
                        <a:pt x="1197296" y="526551"/>
                      </a:lnTo>
                      <a:cubicBezTo>
                        <a:pt x="1154694" y="510510"/>
                        <a:pt x="1107377" y="498799"/>
                        <a:pt x="1056936" y="492403"/>
                      </a:cubicBezTo>
                      <a:close/>
                      <a:moveTo>
                        <a:pt x="947975" y="488061"/>
                      </a:moveTo>
                      <a:lnTo>
                        <a:pt x="930786" y="489135"/>
                      </a:lnTo>
                      <a:lnTo>
                        <a:pt x="932539" y="492789"/>
                      </a:lnTo>
                      <a:lnTo>
                        <a:pt x="938767" y="494977"/>
                      </a:lnTo>
                      <a:close/>
                      <a:moveTo>
                        <a:pt x="705146" y="487087"/>
                      </a:moveTo>
                      <a:lnTo>
                        <a:pt x="720203" y="498396"/>
                      </a:lnTo>
                      <a:lnTo>
                        <a:pt x="745266" y="489593"/>
                      </a:lnTo>
                      <a:close/>
                      <a:moveTo>
                        <a:pt x="838863" y="423104"/>
                      </a:moveTo>
                      <a:lnTo>
                        <a:pt x="833910" y="426825"/>
                      </a:lnTo>
                      <a:lnTo>
                        <a:pt x="804663" y="460216"/>
                      </a:lnTo>
                      <a:lnTo>
                        <a:pt x="834353" y="466180"/>
                      </a:lnTo>
                      <a:lnTo>
                        <a:pt x="871538" y="458710"/>
                      </a:lnTo>
                      <a:lnTo>
                        <a:pt x="872208" y="458667"/>
                      </a:lnTo>
                      <a:lnTo>
                        <a:pt x="844319" y="426825"/>
                      </a:lnTo>
                      <a:close/>
                      <a:moveTo>
                        <a:pt x="157378" y="391248"/>
                      </a:moveTo>
                      <a:lnTo>
                        <a:pt x="110010" y="426825"/>
                      </a:lnTo>
                      <a:cubicBezTo>
                        <a:pt x="62268" y="470617"/>
                        <a:pt x="34391" y="523408"/>
                        <a:pt x="34391" y="580234"/>
                      </a:cubicBezTo>
                      <a:cubicBezTo>
                        <a:pt x="34391" y="674944"/>
                        <a:pt x="111827" y="758447"/>
                        <a:pt x="229605" y="807755"/>
                      </a:cubicBezTo>
                      <a:lnTo>
                        <a:pt x="231171" y="808282"/>
                      </a:lnTo>
                      <a:lnTo>
                        <a:pt x="223838" y="761209"/>
                      </a:lnTo>
                      <a:cubicBezTo>
                        <a:pt x="223838" y="697260"/>
                        <a:pt x="253880" y="637852"/>
                        <a:pt x="305330" y="588572"/>
                      </a:cubicBezTo>
                      <a:lnTo>
                        <a:pt x="341336" y="560333"/>
                      </a:lnTo>
                      <a:lnTo>
                        <a:pt x="303009" y="542249"/>
                      </a:lnTo>
                      <a:cubicBezTo>
                        <a:pt x="252507" y="513941"/>
                        <a:pt x="211283" y="478887"/>
                        <a:pt x="182684" y="439251"/>
                      </a:cubicBezTo>
                      <a:close/>
                      <a:moveTo>
                        <a:pt x="1502234" y="380124"/>
                      </a:moveTo>
                      <a:lnTo>
                        <a:pt x="1478807" y="428960"/>
                      </a:lnTo>
                      <a:cubicBezTo>
                        <a:pt x="1454661" y="465901"/>
                        <a:pt x="1419722" y="499169"/>
                        <a:pt x="1376547" y="527107"/>
                      </a:cubicBezTo>
                      <a:lnTo>
                        <a:pt x="1322539" y="555942"/>
                      </a:lnTo>
                      <a:lnTo>
                        <a:pt x="1335907" y="564802"/>
                      </a:lnTo>
                      <a:cubicBezTo>
                        <a:pt x="1403977" y="618176"/>
                        <a:pt x="1444868" y="686602"/>
                        <a:pt x="1444868" y="761209"/>
                      </a:cubicBezTo>
                      <a:lnTo>
                        <a:pt x="1437008" y="811662"/>
                      </a:lnTo>
                      <a:lnTo>
                        <a:pt x="1448623" y="807755"/>
                      </a:lnTo>
                      <a:cubicBezTo>
                        <a:pt x="1566401" y="758447"/>
                        <a:pt x="1643837" y="674944"/>
                        <a:pt x="1643837" y="580234"/>
                      </a:cubicBezTo>
                      <a:cubicBezTo>
                        <a:pt x="1643837" y="504466"/>
                        <a:pt x="1594278" y="435871"/>
                        <a:pt x="1514152" y="386217"/>
                      </a:cubicBezTo>
                      <a:close/>
                      <a:moveTo>
                        <a:pt x="563751" y="323959"/>
                      </a:moveTo>
                      <a:lnTo>
                        <a:pt x="516501" y="348117"/>
                      </a:lnTo>
                      <a:cubicBezTo>
                        <a:pt x="456406" y="385357"/>
                        <a:pt x="413506" y="433252"/>
                        <a:pt x="395811" y="486837"/>
                      </a:cubicBezTo>
                      <a:lnTo>
                        <a:pt x="388893" y="529369"/>
                      </a:lnTo>
                      <a:lnTo>
                        <a:pt x="434215" y="505171"/>
                      </a:lnTo>
                      <a:cubicBezTo>
                        <a:pt x="484986" y="482975"/>
                        <a:pt x="542713" y="466937"/>
                        <a:pt x="604838" y="458710"/>
                      </a:cubicBezTo>
                      <a:lnTo>
                        <a:pt x="623963" y="457463"/>
                      </a:lnTo>
                      <a:lnTo>
                        <a:pt x="595073" y="421991"/>
                      </a:lnTo>
                      <a:cubicBezTo>
                        <a:pt x="582255" y="400957"/>
                        <a:pt x="572904" y="378793"/>
                        <a:pt x="567473" y="355795"/>
                      </a:cubicBezTo>
                      <a:close/>
                      <a:moveTo>
                        <a:pt x="1055867" y="322192"/>
                      </a:moveTo>
                      <a:lnTo>
                        <a:pt x="1028717" y="327415"/>
                      </a:lnTo>
                      <a:cubicBezTo>
                        <a:pt x="975744" y="341300"/>
                        <a:pt x="928039" y="361391"/>
                        <a:pt x="887976" y="386217"/>
                      </a:cubicBezTo>
                      <a:lnTo>
                        <a:pt x="865997" y="402725"/>
                      </a:lnTo>
                      <a:lnTo>
                        <a:pt x="872838" y="407596"/>
                      </a:lnTo>
                      <a:lnTo>
                        <a:pt x="913420" y="455978"/>
                      </a:lnTo>
                      <a:lnTo>
                        <a:pt x="967703" y="452437"/>
                      </a:lnTo>
                      <a:lnTo>
                        <a:pt x="989709" y="453873"/>
                      </a:lnTo>
                      <a:lnTo>
                        <a:pt x="1023255" y="415573"/>
                      </a:lnTo>
                      <a:cubicBezTo>
                        <a:pt x="1034458" y="399160"/>
                        <a:pt x="1043156" y="381931"/>
                        <a:pt x="1049055" y="364069"/>
                      </a:cubicBezTo>
                      <a:close/>
                      <a:moveTo>
                        <a:pt x="1090472" y="321425"/>
                      </a:moveTo>
                      <a:lnTo>
                        <a:pt x="1082749" y="371000"/>
                      </a:lnTo>
                      <a:cubicBezTo>
                        <a:pt x="1076393" y="391100"/>
                        <a:pt x="1067018" y="410489"/>
                        <a:pt x="1054945" y="428960"/>
                      </a:cubicBezTo>
                      <a:lnTo>
                        <a:pt x="1031748" y="456615"/>
                      </a:lnTo>
                      <a:lnTo>
                        <a:pt x="1063869" y="458710"/>
                      </a:lnTo>
                      <a:cubicBezTo>
                        <a:pt x="1104638" y="464109"/>
                        <a:pt x="1143513" y="472872"/>
                        <a:pt x="1179771" y="484531"/>
                      </a:cubicBezTo>
                      <a:lnTo>
                        <a:pt x="1269269" y="523117"/>
                      </a:lnTo>
                      <a:lnTo>
                        <a:pt x="1263367" y="486837"/>
                      </a:lnTo>
                      <a:cubicBezTo>
                        <a:pt x="1245672" y="433252"/>
                        <a:pt x="1202772" y="385357"/>
                        <a:pt x="1142677" y="348117"/>
                      </a:cubicBezTo>
                      <a:close/>
                      <a:moveTo>
                        <a:pt x="597419" y="317394"/>
                      </a:moveTo>
                      <a:lnTo>
                        <a:pt x="601468" y="350557"/>
                      </a:lnTo>
                      <a:cubicBezTo>
                        <a:pt x="606507" y="370994"/>
                        <a:pt x="615185" y="390689"/>
                        <a:pt x="627078" y="409380"/>
                      </a:cubicBezTo>
                      <a:lnTo>
                        <a:pt x="665659" y="454743"/>
                      </a:lnTo>
                      <a:lnTo>
                        <a:pt x="701003" y="452437"/>
                      </a:lnTo>
                      <a:lnTo>
                        <a:pt x="764316" y="456567"/>
                      </a:lnTo>
                      <a:lnTo>
                        <a:pt x="805392" y="407596"/>
                      </a:lnTo>
                      <a:lnTo>
                        <a:pt x="810384" y="403682"/>
                      </a:lnTo>
                      <a:lnTo>
                        <a:pt x="758809" y="368508"/>
                      </a:lnTo>
                      <a:cubicBezTo>
                        <a:pt x="726007" y="351733"/>
                        <a:pt x="689241" y="337829"/>
                        <a:pt x="649511" y="327415"/>
                      </a:cubicBezTo>
                      <a:close/>
                      <a:moveTo>
                        <a:pt x="1201064" y="305853"/>
                      </a:moveTo>
                      <a:lnTo>
                        <a:pt x="1140473" y="309638"/>
                      </a:lnTo>
                      <a:lnTo>
                        <a:pt x="1166997" y="323799"/>
                      </a:lnTo>
                      <a:cubicBezTo>
                        <a:pt x="1231759" y="365707"/>
                        <a:pt x="1277992" y="419605"/>
                        <a:pt x="1297061" y="479906"/>
                      </a:cubicBezTo>
                      <a:lnTo>
                        <a:pt x="1304433" y="527226"/>
                      </a:lnTo>
                      <a:lnTo>
                        <a:pt x="1352227" y="502789"/>
                      </a:lnTo>
                      <a:cubicBezTo>
                        <a:pt x="1392290" y="477962"/>
                        <a:pt x="1424712" y="448400"/>
                        <a:pt x="1447117" y="415573"/>
                      </a:cubicBezTo>
                      <a:lnTo>
                        <a:pt x="1472492" y="364917"/>
                      </a:lnTo>
                      <a:lnTo>
                        <a:pt x="1448623" y="352713"/>
                      </a:lnTo>
                      <a:cubicBezTo>
                        <a:pt x="1377956" y="323128"/>
                        <a:pt x="1292766" y="305853"/>
                        <a:pt x="1201064" y="305853"/>
                      </a:cubicBezTo>
                      <a:close/>
                      <a:moveTo>
                        <a:pt x="477164" y="305853"/>
                      </a:moveTo>
                      <a:cubicBezTo>
                        <a:pt x="385463" y="305853"/>
                        <a:pt x="300272" y="323128"/>
                        <a:pt x="229605" y="352713"/>
                      </a:cubicBezTo>
                      <a:lnTo>
                        <a:pt x="186916" y="374539"/>
                      </a:lnTo>
                      <a:lnTo>
                        <a:pt x="199371" y="403113"/>
                      </a:lnTo>
                      <a:cubicBezTo>
                        <a:pt x="216753" y="432530"/>
                        <a:pt x="242030" y="459589"/>
                        <a:pt x="273612" y="483304"/>
                      </a:cubicBezTo>
                      <a:lnTo>
                        <a:pt x="354804" y="526863"/>
                      </a:lnTo>
                      <a:lnTo>
                        <a:pt x="362119" y="479906"/>
                      </a:lnTo>
                      <a:cubicBezTo>
                        <a:pt x="381188" y="419605"/>
                        <a:pt x="427421" y="365707"/>
                        <a:pt x="492184" y="323799"/>
                      </a:cubicBezTo>
                      <a:lnTo>
                        <a:pt x="520703" y="308573"/>
                      </a:lnTo>
                      <a:close/>
                      <a:moveTo>
                        <a:pt x="829589" y="267753"/>
                      </a:moveTo>
                      <a:cubicBezTo>
                        <a:pt x="768455" y="267753"/>
                        <a:pt x="710214" y="275431"/>
                        <a:pt x="657242" y="289315"/>
                      </a:cubicBezTo>
                      <a:lnTo>
                        <a:pt x="647423" y="292618"/>
                      </a:lnTo>
                      <a:lnTo>
                        <a:pt x="662899" y="295727"/>
                      </a:lnTo>
                      <a:cubicBezTo>
                        <a:pt x="705715" y="307445"/>
                        <a:pt x="745337" y="323093"/>
                        <a:pt x="780686" y="341970"/>
                      </a:cubicBezTo>
                      <a:lnTo>
                        <a:pt x="837490" y="382423"/>
                      </a:lnTo>
                      <a:lnTo>
                        <a:pt x="863659" y="361899"/>
                      </a:lnTo>
                      <a:cubicBezTo>
                        <a:pt x="906833" y="333961"/>
                        <a:pt x="958244" y="311351"/>
                        <a:pt x="1015331" y="295727"/>
                      </a:cubicBezTo>
                      <a:lnTo>
                        <a:pt x="1018879" y="295014"/>
                      </a:lnTo>
                      <a:lnTo>
                        <a:pt x="1001936" y="289315"/>
                      </a:lnTo>
                      <a:cubicBezTo>
                        <a:pt x="948964" y="275431"/>
                        <a:pt x="890723" y="267753"/>
                        <a:pt x="829589" y="267753"/>
                      </a:cubicBezTo>
                      <a:close/>
                      <a:moveTo>
                        <a:pt x="827208" y="69267"/>
                      </a:moveTo>
                      <a:lnTo>
                        <a:pt x="791580" y="81251"/>
                      </a:lnTo>
                      <a:cubicBezTo>
                        <a:pt x="703247" y="118232"/>
                        <a:pt x="637606" y="174448"/>
                        <a:pt x="610306" y="240200"/>
                      </a:cubicBezTo>
                      <a:lnTo>
                        <a:pt x="603911" y="271657"/>
                      </a:lnTo>
                      <a:lnTo>
                        <a:pt x="643856" y="257627"/>
                      </a:lnTo>
                      <a:cubicBezTo>
                        <a:pt x="700943" y="242002"/>
                        <a:pt x="763707" y="233362"/>
                        <a:pt x="829590" y="233362"/>
                      </a:cubicBezTo>
                      <a:cubicBezTo>
                        <a:pt x="895473" y="233362"/>
                        <a:pt x="958237" y="242002"/>
                        <a:pt x="1015324" y="257627"/>
                      </a:cubicBezTo>
                      <a:lnTo>
                        <a:pt x="1050139" y="269855"/>
                      </a:lnTo>
                      <a:lnTo>
                        <a:pt x="1044110" y="240200"/>
                      </a:lnTo>
                      <a:cubicBezTo>
                        <a:pt x="1016811" y="174448"/>
                        <a:pt x="951170" y="118232"/>
                        <a:pt x="862836" y="81251"/>
                      </a:cubicBezTo>
                      <a:close/>
                      <a:moveTo>
                        <a:pt x="1039139" y="34391"/>
                      </a:moveTo>
                      <a:cubicBezTo>
                        <a:pt x="1008572" y="34391"/>
                        <a:pt x="978728" y="36310"/>
                        <a:pt x="949905" y="39965"/>
                      </a:cubicBezTo>
                      <a:lnTo>
                        <a:pt x="882454" y="52940"/>
                      </a:lnTo>
                      <a:lnTo>
                        <a:pt x="952685" y="90437"/>
                      </a:lnTo>
                      <a:cubicBezTo>
                        <a:pt x="1017447" y="132345"/>
                        <a:pt x="1063680" y="186243"/>
                        <a:pt x="1082749" y="246543"/>
                      </a:cubicBezTo>
                      <a:lnTo>
                        <a:pt x="1088133" y="281103"/>
                      </a:lnTo>
                      <a:lnTo>
                        <a:pt x="1104900" y="277735"/>
                      </a:lnTo>
                      <a:cubicBezTo>
                        <a:pt x="1135962" y="273622"/>
                        <a:pt x="1168124" y="271462"/>
                        <a:pt x="1201065" y="271462"/>
                      </a:cubicBezTo>
                      <a:cubicBezTo>
                        <a:pt x="1299889" y="271462"/>
                        <a:pt x="1391697" y="290902"/>
                        <a:pt x="1467853" y="324195"/>
                      </a:cubicBezTo>
                      <a:lnTo>
                        <a:pt x="1478480" y="329869"/>
                      </a:lnTo>
                      <a:lnTo>
                        <a:pt x="1481912" y="308772"/>
                      </a:lnTo>
                      <a:cubicBezTo>
                        <a:pt x="1481912" y="157236"/>
                        <a:pt x="1283676" y="34391"/>
                        <a:pt x="1039139" y="34391"/>
                      </a:cubicBezTo>
                      <a:close/>
                      <a:moveTo>
                        <a:pt x="615277" y="34391"/>
                      </a:moveTo>
                      <a:cubicBezTo>
                        <a:pt x="370740" y="34391"/>
                        <a:pt x="172504" y="157236"/>
                        <a:pt x="172504" y="308772"/>
                      </a:cubicBezTo>
                      <a:lnTo>
                        <a:pt x="177221" y="341898"/>
                      </a:lnTo>
                      <a:lnTo>
                        <a:pt x="210377" y="324195"/>
                      </a:lnTo>
                      <a:cubicBezTo>
                        <a:pt x="286533" y="290902"/>
                        <a:pt x="378341" y="271462"/>
                        <a:pt x="477165" y="271462"/>
                      </a:cubicBezTo>
                      <a:lnTo>
                        <a:pt x="566876" y="277314"/>
                      </a:lnTo>
                      <a:lnTo>
                        <a:pt x="571669" y="246543"/>
                      </a:lnTo>
                      <a:cubicBezTo>
                        <a:pt x="590738" y="186243"/>
                        <a:pt x="636971" y="132345"/>
                        <a:pt x="701734" y="90437"/>
                      </a:cubicBezTo>
                      <a:lnTo>
                        <a:pt x="771964" y="52941"/>
                      </a:lnTo>
                      <a:lnTo>
                        <a:pt x="704511" y="39965"/>
                      </a:lnTo>
                      <a:cubicBezTo>
                        <a:pt x="675688" y="36310"/>
                        <a:pt x="645844" y="34391"/>
                        <a:pt x="615277" y="34391"/>
                      </a:cubicBezTo>
                      <a:close/>
                      <a:moveTo>
                        <a:pt x="615278" y="0"/>
                      </a:moveTo>
                      <a:cubicBezTo>
                        <a:pt x="681161" y="0"/>
                        <a:pt x="743925" y="8640"/>
                        <a:pt x="801012" y="24265"/>
                      </a:cubicBezTo>
                      <a:lnTo>
                        <a:pt x="827209" y="33466"/>
                      </a:lnTo>
                      <a:lnTo>
                        <a:pt x="853406" y="24265"/>
                      </a:lnTo>
                      <a:cubicBezTo>
                        <a:pt x="910493" y="8640"/>
                        <a:pt x="973257" y="0"/>
                        <a:pt x="1039140" y="0"/>
                      </a:cubicBezTo>
                      <a:cubicBezTo>
                        <a:pt x="1302671" y="0"/>
                        <a:pt x="1516305" y="138242"/>
                        <a:pt x="1516305" y="308772"/>
                      </a:cubicBezTo>
                      <a:lnTo>
                        <a:pt x="1510366" y="346893"/>
                      </a:lnTo>
                      <a:lnTo>
                        <a:pt x="1538472" y="361899"/>
                      </a:lnTo>
                      <a:cubicBezTo>
                        <a:pt x="1624822" y="417776"/>
                        <a:pt x="1678230" y="494969"/>
                        <a:pt x="1678230" y="580234"/>
                      </a:cubicBezTo>
                      <a:cubicBezTo>
                        <a:pt x="1678230" y="686815"/>
                        <a:pt x="1594779" y="780784"/>
                        <a:pt x="1467853" y="836273"/>
                      </a:cubicBezTo>
                      <a:lnTo>
                        <a:pt x="1421147" y="852677"/>
                      </a:lnTo>
                      <a:lnTo>
                        <a:pt x="1407370" y="881397"/>
                      </a:lnTo>
                      <a:cubicBezTo>
                        <a:pt x="1334933" y="992220"/>
                        <a:pt x="1165351" y="1069981"/>
                        <a:pt x="967703" y="1069981"/>
                      </a:cubicBezTo>
                      <a:cubicBezTo>
                        <a:pt x="926526" y="1069981"/>
                        <a:pt x="886568" y="1066606"/>
                        <a:pt x="848452" y="1060260"/>
                      </a:cubicBezTo>
                      <a:lnTo>
                        <a:pt x="833405" y="1056429"/>
                      </a:lnTo>
                      <a:lnTo>
                        <a:pt x="797169" y="1063708"/>
                      </a:lnTo>
                      <a:cubicBezTo>
                        <a:pt x="766106" y="1067821"/>
                        <a:pt x="733945" y="1069981"/>
                        <a:pt x="701003" y="1069981"/>
                      </a:cubicBezTo>
                      <a:cubicBezTo>
                        <a:pt x="503355" y="1069981"/>
                        <a:pt x="333773" y="992220"/>
                        <a:pt x="261336" y="881397"/>
                      </a:cubicBezTo>
                      <a:lnTo>
                        <a:pt x="245629" y="848654"/>
                      </a:lnTo>
                      <a:lnTo>
                        <a:pt x="210377" y="836273"/>
                      </a:lnTo>
                      <a:cubicBezTo>
                        <a:pt x="83451" y="780784"/>
                        <a:pt x="0" y="686815"/>
                        <a:pt x="0" y="580234"/>
                      </a:cubicBezTo>
                      <a:cubicBezTo>
                        <a:pt x="0" y="494969"/>
                        <a:pt x="53408" y="417776"/>
                        <a:pt x="139758" y="361899"/>
                      </a:cubicBezTo>
                      <a:lnTo>
                        <a:pt x="146546" y="358275"/>
                      </a:lnTo>
                      <a:lnTo>
                        <a:pt x="138113" y="308772"/>
                      </a:lnTo>
                      <a:cubicBezTo>
                        <a:pt x="138113" y="138242"/>
                        <a:pt x="351747" y="0"/>
                        <a:pt x="615278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4167190156">
                        <a:custGeom>
                          <a:avLst/>
                          <a:gdLst>
                            <a:gd name="connsiteX0" fmla="*/ 537622 w 870692"/>
                            <a:gd name="connsiteY0" fmla="*/ 0 h 595310"/>
                            <a:gd name="connsiteX1" fmla="*/ 838212 w 870692"/>
                            <a:gd name="connsiteY1" fmla="*/ 50834 h 595310"/>
                            <a:gd name="connsiteX2" fmla="*/ 867495 w 870692"/>
                            <a:gd name="connsiteY2" fmla="*/ 64211 h 595310"/>
                            <a:gd name="connsiteX3" fmla="*/ 825384 w 870692"/>
                            <a:gd name="connsiteY3" fmla="*/ 76865 h 595310"/>
                            <a:gd name="connsiteX4" fmla="*/ 813256 w 870692"/>
                            <a:gd name="connsiteY4" fmla="*/ 71326 h 595310"/>
                            <a:gd name="connsiteX5" fmla="*/ 537621 w 870692"/>
                            <a:gd name="connsiteY5" fmla="*/ 24711 h 595310"/>
                            <a:gd name="connsiteX6" fmla="*/ 44633 w 870692"/>
                            <a:gd name="connsiteY6" fmla="*/ 297655 h 595310"/>
                            <a:gd name="connsiteX7" fmla="*/ 537621 w 870692"/>
                            <a:gd name="connsiteY7" fmla="*/ 570598 h 595310"/>
                            <a:gd name="connsiteX8" fmla="*/ 813256 w 870692"/>
                            <a:gd name="connsiteY8" fmla="*/ 523984 h 595310"/>
                            <a:gd name="connsiteX9" fmla="*/ 828580 w 870692"/>
                            <a:gd name="connsiteY9" fmla="*/ 516983 h 595310"/>
                            <a:gd name="connsiteX10" fmla="*/ 870692 w 870692"/>
                            <a:gd name="connsiteY10" fmla="*/ 529638 h 595310"/>
                            <a:gd name="connsiteX11" fmla="*/ 838212 w 870692"/>
                            <a:gd name="connsiteY11" fmla="*/ 544475 h 595310"/>
                            <a:gd name="connsiteX12" fmla="*/ 537622 w 870692"/>
                            <a:gd name="connsiteY12" fmla="*/ 595310 h 595310"/>
                            <a:gd name="connsiteX13" fmla="*/ 0 w 870692"/>
                            <a:gd name="connsiteY13" fmla="*/ 297655 h 595310"/>
                            <a:gd name="connsiteX14" fmla="*/ 537622 w 870692"/>
                            <a:gd name="connsiteY14" fmla="*/ 0 h 5953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870692" h="595310" fill="none" extrusionOk="0">
                              <a:moveTo>
                                <a:pt x="537622" y="0"/>
                              </a:moveTo>
                              <a:cubicBezTo>
                                <a:pt x="668020" y="-5651"/>
                                <a:pt x="734178" y="14157"/>
                                <a:pt x="838212" y="50834"/>
                              </a:cubicBezTo>
                              <a:cubicBezTo>
                                <a:pt x="851870" y="54915"/>
                                <a:pt x="856156" y="63074"/>
                                <a:pt x="867495" y="64211"/>
                              </a:cubicBezTo>
                              <a:cubicBezTo>
                                <a:pt x="849681" y="71282"/>
                                <a:pt x="837960" y="71762"/>
                                <a:pt x="825384" y="76865"/>
                              </a:cubicBezTo>
                              <a:cubicBezTo>
                                <a:pt x="819306" y="75346"/>
                                <a:pt x="819517" y="72600"/>
                                <a:pt x="813256" y="71326"/>
                              </a:cubicBezTo>
                              <a:cubicBezTo>
                                <a:pt x="737071" y="46753"/>
                                <a:pt x="653530" y="31662"/>
                                <a:pt x="537621" y="24711"/>
                              </a:cubicBezTo>
                              <a:cubicBezTo>
                                <a:pt x="227501" y="19019"/>
                                <a:pt x="69729" y="134361"/>
                                <a:pt x="44633" y="297655"/>
                              </a:cubicBezTo>
                              <a:cubicBezTo>
                                <a:pt x="47151" y="418818"/>
                                <a:pt x="268826" y="600308"/>
                                <a:pt x="537621" y="570598"/>
                              </a:cubicBezTo>
                              <a:cubicBezTo>
                                <a:pt x="641117" y="574676"/>
                                <a:pt x="746742" y="566028"/>
                                <a:pt x="813256" y="523984"/>
                              </a:cubicBezTo>
                              <a:cubicBezTo>
                                <a:pt x="818584" y="521000"/>
                                <a:pt x="822982" y="520520"/>
                                <a:pt x="828580" y="516983"/>
                              </a:cubicBezTo>
                              <a:cubicBezTo>
                                <a:pt x="846152" y="522022"/>
                                <a:pt x="853726" y="526298"/>
                                <a:pt x="870692" y="529638"/>
                              </a:cubicBezTo>
                              <a:cubicBezTo>
                                <a:pt x="858364" y="539845"/>
                                <a:pt x="853599" y="535731"/>
                                <a:pt x="838212" y="544475"/>
                              </a:cubicBezTo>
                              <a:cubicBezTo>
                                <a:pt x="740211" y="553656"/>
                                <a:pt x="647407" y="597296"/>
                                <a:pt x="537622" y="595310"/>
                              </a:cubicBezTo>
                              <a:cubicBezTo>
                                <a:pt x="237659" y="607086"/>
                                <a:pt x="31181" y="472492"/>
                                <a:pt x="0" y="297655"/>
                              </a:cubicBezTo>
                              <a:cubicBezTo>
                                <a:pt x="58094" y="184959"/>
                                <a:pt x="187168" y="21830"/>
                                <a:pt x="537622" y="0"/>
                              </a:cubicBezTo>
                              <a:close/>
                            </a:path>
                            <a:path w="870692" h="595310" stroke="0" extrusionOk="0">
                              <a:moveTo>
                                <a:pt x="537622" y="0"/>
                              </a:moveTo>
                              <a:cubicBezTo>
                                <a:pt x="650330" y="24662"/>
                                <a:pt x="762014" y="303"/>
                                <a:pt x="838212" y="50834"/>
                              </a:cubicBezTo>
                              <a:cubicBezTo>
                                <a:pt x="852649" y="54375"/>
                                <a:pt x="859814" y="62693"/>
                                <a:pt x="867495" y="64211"/>
                              </a:cubicBezTo>
                              <a:cubicBezTo>
                                <a:pt x="854790" y="72825"/>
                                <a:pt x="842790" y="66803"/>
                                <a:pt x="825384" y="76865"/>
                              </a:cubicBezTo>
                              <a:cubicBezTo>
                                <a:pt x="822003" y="75616"/>
                                <a:pt x="818599" y="73441"/>
                                <a:pt x="813256" y="71326"/>
                              </a:cubicBezTo>
                              <a:cubicBezTo>
                                <a:pt x="736209" y="23819"/>
                                <a:pt x="663656" y="37482"/>
                                <a:pt x="537621" y="24711"/>
                              </a:cubicBezTo>
                              <a:cubicBezTo>
                                <a:pt x="272366" y="41047"/>
                                <a:pt x="6855" y="150679"/>
                                <a:pt x="44633" y="297655"/>
                              </a:cubicBezTo>
                              <a:cubicBezTo>
                                <a:pt x="11263" y="515832"/>
                                <a:pt x="252223" y="590131"/>
                                <a:pt x="537621" y="570598"/>
                              </a:cubicBezTo>
                              <a:cubicBezTo>
                                <a:pt x="663651" y="567929"/>
                                <a:pt x="730037" y="552506"/>
                                <a:pt x="813256" y="523984"/>
                              </a:cubicBezTo>
                              <a:cubicBezTo>
                                <a:pt x="817743" y="520018"/>
                                <a:pt x="824212" y="519494"/>
                                <a:pt x="828580" y="516983"/>
                              </a:cubicBezTo>
                              <a:cubicBezTo>
                                <a:pt x="846589" y="519336"/>
                                <a:pt x="860955" y="528085"/>
                                <a:pt x="870692" y="529638"/>
                              </a:cubicBezTo>
                              <a:cubicBezTo>
                                <a:pt x="859303" y="535385"/>
                                <a:pt x="848542" y="535310"/>
                                <a:pt x="838212" y="544475"/>
                              </a:cubicBezTo>
                              <a:cubicBezTo>
                                <a:pt x="761620" y="598742"/>
                                <a:pt x="652698" y="618379"/>
                                <a:pt x="537622" y="595310"/>
                              </a:cubicBezTo>
                              <a:cubicBezTo>
                                <a:pt x="255203" y="598951"/>
                                <a:pt x="-15749" y="494090"/>
                                <a:pt x="0" y="297655"/>
                              </a:cubicBezTo>
                              <a:cubicBezTo>
                                <a:pt x="-50978" y="150942"/>
                                <a:pt x="280138" y="-19349"/>
                                <a:pt x="53762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9AB5A688-A67F-4891-84BD-15F35741BCF2}"/>
                    </a:ext>
                  </a:extLst>
                </p:cNvPr>
                <p:cNvSpPr/>
                <p:nvPr/>
              </p:nvSpPr>
              <p:spPr>
                <a:xfrm rot="20700000">
                  <a:off x="2418572" y="4516442"/>
                  <a:ext cx="1678230" cy="1069981"/>
                </a:xfrm>
                <a:custGeom>
                  <a:avLst/>
                  <a:gdLst>
                    <a:gd name="connsiteX0" fmla="*/ 1376257 w 1678230"/>
                    <a:gd name="connsiteY0" fmla="*/ 866859 h 1069981"/>
                    <a:gd name="connsiteX1" fmla="*/ 1297231 w 1678230"/>
                    <a:gd name="connsiteY1" fmla="*/ 882733 h 1069981"/>
                    <a:gd name="connsiteX2" fmla="*/ 1201065 w 1678230"/>
                    <a:gd name="connsiteY2" fmla="*/ 889006 h 1069981"/>
                    <a:gd name="connsiteX3" fmla="*/ 1137752 w 1678230"/>
                    <a:gd name="connsiteY3" fmla="*/ 884876 h 1069981"/>
                    <a:gd name="connsiteX4" fmla="*/ 1096676 w 1678230"/>
                    <a:gd name="connsiteY4" fmla="*/ 933847 h 1069981"/>
                    <a:gd name="connsiteX5" fmla="*/ 967791 w 1678230"/>
                    <a:gd name="connsiteY5" fmla="*/ 1017248 h 1069981"/>
                    <a:gd name="connsiteX6" fmla="*/ 925432 w 1678230"/>
                    <a:gd name="connsiteY6" fmla="*/ 1032126 h 1069981"/>
                    <a:gd name="connsiteX7" fmla="*/ 967702 w 1678230"/>
                    <a:gd name="connsiteY7" fmla="*/ 1035590 h 1069981"/>
                    <a:gd name="connsiteX8" fmla="*/ 1375680 w 1678230"/>
                    <a:gd name="connsiteY8" fmla="*/ 868011 h 1069981"/>
                    <a:gd name="connsiteX9" fmla="*/ 291377 w 1678230"/>
                    <a:gd name="connsiteY9" fmla="*/ 864723 h 1069981"/>
                    <a:gd name="connsiteX10" fmla="*/ 293024 w 1678230"/>
                    <a:gd name="connsiteY10" fmla="*/ 868011 h 1069981"/>
                    <a:gd name="connsiteX11" fmla="*/ 701002 w 1678230"/>
                    <a:gd name="connsiteY11" fmla="*/ 1035590 h 1069981"/>
                    <a:gd name="connsiteX12" fmla="*/ 741595 w 1678230"/>
                    <a:gd name="connsiteY12" fmla="*/ 1033054 h 1069981"/>
                    <a:gd name="connsiteX13" fmla="*/ 740258 w 1678230"/>
                    <a:gd name="connsiteY13" fmla="*/ 1032714 h 1069981"/>
                    <a:gd name="connsiteX14" fmla="*/ 572030 w 1678230"/>
                    <a:gd name="connsiteY14" fmla="*/ 933847 h 1069981"/>
                    <a:gd name="connsiteX15" fmla="*/ 531448 w 1678230"/>
                    <a:gd name="connsiteY15" fmla="*/ 885465 h 1069981"/>
                    <a:gd name="connsiteX16" fmla="*/ 477165 w 1678230"/>
                    <a:gd name="connsiteY16" fmla="*/ 889006 h 1069981"/>
                    <a:gd name="connsiteX17" fmla="*/ 291431 w 1678230"/>
                    <a:gd name="connsiteY17" fmla="*/ 864741 h 1069981"/>
                    <a:gd name="connsiteX18" fmla="*/ 946209 w 1678230"/>
                    <a:gd name="connsiteY18" fmla="*/ 840463 h 1069981"/>
                    <a:gd name="connsiteX19" fmla="*/ 914056 w 1678230"/>
                    <a:gd name="connsiteY19" fmla="*/ 846084 h 1069981"/>
                    <a:gd name="connsiteX20" fmla="*/ 829590 w 1678230"/>
                    <a:gd name="connsiteY20" fmla="*/ 850906 h 1069981"/>
                    <a:gd name="connsiteX21" fmla="*/ 730023 w 1678230"/>
                    <a:gd name="connsiteY21" fmla="*/ 841165 h 1069981"/>
                    <a:gd name="connsiteX22" fmla="*/ 662899 w 1678230"/>
                    <a:gd name="connsiteY22" fmla="*/ 864741 h 1069981"/>
                    <a:gd name="connsiteX23" fmla="*/ 573331 w 1678230"/>
                    <a:gd name="connsiteY23" fmla="*/ 882733 h 1069981"/>
                    <a:gd name="connsiteX24" fmla="*/ 572448 w 1678230"/>
                    <a:gd name="connsiteY24" fmla="*/ 882791 h 1069981"/>
                    <a:gd name="connsiteX25" fmla="*/ 589031 w 1678230"/>
                    <a:gd name="connsiteY25" fmla="*/ 903486 h 1069981"/>
                    <a:gd name="connsiteX26" fmla="*/ 747309 w 1678230"/>
                    <a:gd name="connsiteY26" fmla="*/ 999238 h 1069981"/>
                    <a:gd name="connsiteX27" fmla="*/ 834166 w 1678230"/>
                    <a:gd name="connsiteY27" fmla="*/ 1021565 h 1069981"/>
                    <a:gd name="connsiteX28" fmla="*/ 873349 w 1678230"/>
                    <a:gd name="connsiteY28" fmla="*/ 1014028 h 1069981"/>
                    <a:gd name="connsiteX29" fmla="*/ 1068157 w 1678230"/>
                    <a:gd name="connsiteY29" fmla="*/ 914618 h 1069981"/>
                    <a:gd name="connsiteX30" fmla="*/ 1097403 w 1678230"/>
                    <a:gd name="connsiteY30" fmla="*/ 881227 h 1069981"/>
                    <a:gd name="connsiteX31" fmla="*/ 1015331 w 1678230"/>
                    <a:gd name="connsiteY31" fmla="*/ 864741 h 1069981"/>
                    <a:gd name="connsiteX32" fmla="*/ 527912 w 1678230"/>
                    <a:gd name="connsiteY32" fmla="*/ 779545 h 1069981"/>
                    <a:gd name="connsiteX33" fmla="*/ 533925 w 1678230"/>
                    <a:gd name="connsiteY33" fmla="*/ 816506 h 1069981"/>
                    <a:gd name="connsiteX34" fmla="*/ 550008 w 1678230"/>
                    <a:gd name="connsiteY34" fmla="*/ 850065 h 1069981"/>
                    <a:gd name="connsiteX35" fmla="*/ 566398 w 1678230"/>
                    <a:gd name="connsiteY35" fmla="*/ 849041 h 1069981"/>
                    <a:gd name="connsiteX36" fmla="*/ 649511 w 1678230"/>
                    <a:gd name="connsiteY36" fmla="*/ 833053 h 1069981"/>
                    <a:gd name="connsiteX37" fmla="*/ 661724 w 1678230"/>
                    <a:gd name="connsiteY37" fmla="*/ 828945 h 1069981"/>
                    <a:gd name="connsiteX38" fmla="*/ 562803 w 1678230"/>
                    <a:gd name="connsiteY38" fmla="*/ 798173 h 1069981"/>
                    <a:gd name="connsiteX39" fmla="*/ 837900 w 1678230"/>
                    <a:gd name="connsiteY39" fmla="*/ 778367 h 1069981"/>
                    <a:gd name="connsiteX40" fmla="*/ 814572 w 1678230"/>
                    <a:gd name="connsiteY40" fmla="*/ 798569 h 1069981"/>
                    <a:gd name="connsiteX41" fmla="*/ 788218 w 1678230"/>
                    <a:gd name="connsiteY41" fmla="*/ 812639 h 1069981"/>
                    <a:gd name="connsiteX42" fmla="*/ 829589 w 1678230"/>
                    <a:gd name="connsiteY42" fmla="*/ 816515 h 1069981"/>
                    <a:gd name="connsiteX43" fmla="*/ 890984 w 1678230"/>
                    <a:gd name="connsiteY43" fmla="*/ 813158 h 1069981"/>
                    <a:gd name="connsiteX44" fmla="*/ 863659 w 1678230"/>
                    <a:gd name="connsiteY44" fmla="*/ 798569 h 1069981"/>
                    <a:gd name="connsiteX45" fmla="*/ 1141513 w 1678230"/>
                    <a:gd name="connsiteY45" fmla="*/ 775117 h 1069981"/>
                    <a:gd name="connsiteX46" fmla="*/ 1067102 w 1678230"/>
                    <a:gd name="connsiteY46" fmla="*/ 809998 h 1069981"/>
                    <a:gd name="connsiteX47" fmla="*/ 1010750 w 1678230"/>
                    <a:gd name="connsiteY47" fmla="*/ 827010 h 1069981"/>
                    <a:gd name="connsiteX48" fmla="*/ 1028717 w 1678230"/>
                    <a:gd name="connsiteY48" fmla="*/ 833053 h 1069981"/>
                    <a:gd name="connsiteX49" fmla="*/ 1111830 w 1678230"/>
                    <a:gd name="connsiteY49" fmla="*/ 849041 h 1069981"/>
                    <a:gd name="connsiteX50" fmla="*/ 1118280 w 1678230"/>
                    <a:gd name="connsiteY50" fmla="*/ 849444 h 1069981"/>
                    <a:gd name="connsiteX51" fmla="*/ 1134780 w 1678230"/>
                    <a:gd name="connsiteY51" fmla="*/ 816506 h 1069981"/>
                    <a:gd name="connsiteX52" fmla="*/ 949429 w 1678230"/>
                    <a:gd name="connsiteY52" fmla="*/ 611692 h 1069981"/>
                    <a:gd name="connsiteX53" fmla="*/ 944636 w 1678230"/>
                    <a:gd name="connsiteY53" fmla="*/ 642463 h 1069981"/>
                    <a:gd name="connsiteX54" fmla="*/ 896739 w 1678230"/>
                    <a:gd name="connsiteY54" fmla="*/ 727413 h 1069981"/>
                    <a:gd name="connsiteX55" fmla="*/ 863704 w 1678230"/>
                    <a:gd name="connsiteY55" fmla="*/ 756021 h 1069981"/>
                    <a:gd name="connsiteX56" fmla="*/ 887976 w 1678230"/>
                    <a:gd name="connsiteY56" fmla="*/ 774251 h 1069981"/>
                    <a:gd name="connsiteX57" fmla="*/ 948867 w 1678230"/>
                    <a:gd name="connsiteY57" fmla="*/ 805384 h 1069981"/>
                    <a:gd name="connsiteX58" fmla="*/ 981829 w 1678230"/>
                    <a:gd name="connsiteY58" fmla="*/ 799866 h 1069981"/>
                    <a:gd name="connsiteX59" fmla="*/ 1081546 w 1678230"/>
                    <a:gd name="connsiteY59" fmla="*/ 767790 h 1069981"/>
                    <a:gd name="connsiteX60" fmla="*/ 1139592 w 1678230"/>
                    <a:gd name="connsiteY60" fmla="*/ 735494 h 1069981"/>
                    <a:gd name="connsiteX61" fmla="*/ 1134780 w 1678230"/>
                    <a:gd name="connsiteY61" fmla="*/ 705912 h 1069981"/>
                    <a:gd name="connsiteX62" fmla="*/ 1108980 w 1678230"/>
                    <a:gd name="connsiteY62" fmla="*/ 654408 h 1069981"/>
                    <a:gd name="connsiteX63" fmla="*/ 1074662 w 1678230"/>
                    <a:gd name="connsiteY63" fmla="*/ 615227 h 1069981"/>
                    <a:gd name="connsiteX64" fmla="*/ 1039140 w 1678230"/>
                    <a:gd name="connsiteY64" fmla="*/ 617544 h 1069981"/>
                    <a:gd name="connsiteX65" fmla="*/ 728211 w 1678230"/>
                    <a:gd name="connsiteY65" fmla="*/ 607903 h 1069981"/>
                    <a:gd name="connsiteX66" fmla="*/ 711444 w 1678230"/>
                    <a:gd name="connsiteY66" fmla="*/ 611271 h 1069981"/>
                    <a:gd name="connsiteX67" fmla="*/ 615278 w 1678230"/>
                    <a:gd name="connsiteY67" fmla="*/ 617544 h 1069981"/>
                    <a:gd name="connsiteX68" fmla="*/ 593271 w 1678230"/>
                    <a:gd name="connsiteY68" fmla="*/ 616109 h 1069981"/>
                    <a:gd name="connsiteX69" fmla="*/ 559724 w 1678230"/>
                    <a:gd name="connsiteY69" fmla="*/ 654408 h 1069981"/>
                    <a:gd name="connsiteX70" fmla="*/ 533925 w 1678230"/>
                    <a:gd name="connsiteY70" fmla="*/ 705912 h 1069981"/>
                    <a:gd name="connsiteX71" fmla="*/ 528045 w 1678230"/>
                    <a:gd name="connsiteY71" fmla="*/ 742053 h 1069981"/>
                    <a:gd name="connsiteX72" fmla="*/ 582030 w 1678230"/>
                    <a:gd name="connsiteY72" fmla="*/ 769655 h 1069981"/>
                    <a:gd name="connsiteX73" fmla="*/ 697922 w 1678230"/>
                    <a:gd name="connsiteY73" fmla="*/ 804180 h 1069981"/>
                    <a:gd name="connsiteX74" fmla="*/ 726483 w 1678230"/>
                    <a:gd name="connsiteY74" fmla="*/ 806855 h 1069981"/>
                    <a:gd name="connsiteX75" fmla="*/ 790252 w 1678230"/>
                    <a:gd name="connsiteY75" fmla="*/ 774251 h 1069981"/>
                    <a:gd name="connsiteX76" fmla="*/ 810860 w 1678230"/>
                    <a:gd name="connsiteY76" fmla="*/ 757160 h 1069981"/>
                    <a:gd name="connsiteX77" fmla="*/ 805392 w 1678230"/>
                    <a:gd name="connsiteY77" fmla="*/ 752872 h 1069981"/>
                    <a:gd name="connsiteX78" fmla="*/ 733594 w 1678230"/>
                    <a:gd name="connsiteY78" fmla="*/ 642463 h 1069981"/>
                    <a:gd name="connsiteX79" fmla="*/ 359637 w 1678230"/>
                    <a:gd name="connsiteY79" fmla="*/ 588431 h 1069981"/>
                    <a:gd name="connsiteX80" fmla="*/ 333848 w 1678230"/>
                    <a:gd name="connsiteY80" fmla="*/ 607800 h 1069981"/>
                    <a:gd name="connsiteX81" fmla="*/ 258229 w 1678230"/>
                    <a:gd name="connsiteY81" fmla="*/ 761209 h 1069981"/>
                    <a:gd name="connsiteX82" fmla="*/ 267224 w 1678230"/>
                    <a:gd name="connsiteY82" fmla="*/ 816506 h 1069981"/>
                    <a:gd name="connsiteX83" fmla="*/ 269575 w 1678230"/>
                    <a:gd name="connsiteY83" fmla="*/ 821199 h 1069981"/>
                    <a:gd name="connsiteX84" fmla="*/ 304817 w 1678230"/>
                    <a:gd name="connsiteY84" fmla="*/ 833053 h 1069981"/>
                    <a:gd name="connsiteX85" fmla="*/ 477164 w 1678230"/>
                    <a:gd name="connsiteY85" fmla="*/ 854615 h 1069981"/>
                    <a:gd name="connsiteX86" fmla="*/ 514082 w 1678230"/>
                    <a:gd name="connsiteY86" fmla="*/ 852309 h 1069981"/>
                    <a:gd name="connsiteX87" fmla="*/ 500232 w 1678230"/>
                    <a:gd name="connsiteY87" fmla="*/ 823438 h 1069981"/>
                    <a:gd name="connsiteX88" fmla="*/ 490538 w 1678230"/>
                    <a:gd name="connsiteY88" fmla="*/ 761209 h 1069981"/>
                    <a:gd name="connsiteX89" fmla="*/ 490820 w 1678230"/>
                    <a:gd name="connsiteY89" fmla="*/ 759400 h 1069981"/>
                    <a:gd name="connsiteX90" fmla="*/ 433917 w 1678230"/>
                    <a:gd name="connsiteY90" fmla="*/ 714772 h 1069981"/>
                    <a:gd name="connsiteX91" fmla="*/ 362119 w 1678230"/>
                    <a:gd name="connsiteY91" fmla="*/ 604363 h 1069981"/>
                    <a:gd name="connsiteX92" fmla="*/ 827209 w 1678230"/>
                    <a:gd name="connsiteY92" fmla="*/ 584078 h 1069981"/>
                    <a:gd name="connsiteX93" fmla="*/ 801012 w 1678230"/>
                    <a:gd name="connsiteY93" fmla="*/ 593279 h 1069981"/>
                    <a:gd name="connsiteX94" fmla="*/ 761698 w 1678230"/>
                    <a:gd name="connsiteY94" fmla="*/ 601176 h 1069981"/>
                    <a:gd name="connsiteX95" fmla="*/ 767287 w 1678230"/>
                    <a:gd name="connsiteY95" fmla="*/ 635531 h 1069981"/>
                    <a:gd name="connsiteX96" fmla="*/ 833910 w 1678230"/>
                    <a:gd name="connsiteY96" fmla="*/ 733643 h 1069981"/>
                    <a:gd name="connsiteX97" fmla="*/ 836695 w 1678230"/>
                    <a:gd name="connsiteY97" fmla="*/ 735735 h 1069981"/>
                    <a:gd name="connsiteX98" fmla="*/ 866497 w 1678230"/>
                    <a:gd name="connsiteY98" fmla="*/ 711020 h 1069981"/>
                    <a:gd name="connsiteX99" fmla="*/ 910942 w 1678230"/>
                    <a:gd name="connsiteY99" fmla="*/ 635531 h 1069981"/>
                    <a:gd name="connsiteX100" fmla="*/ 915777 w 1678230"/>
                    <a:gd name="connsiteY100" fmla="*/ 605808 h 1069981"/>
                    <a:gd name="connsiteX101" fmla="*/ 853406 w 1678230"/>
                    <a:gd name="connsiteY101" fmla="*/ 593279 h 1069981"/>
                    <a:gd name="connsiteX102" fmla="*/ 1300553 w 1678230"/>
                    <a:gd name="connsiteY102" fmla="*/ 581949 h 1069981"/>
                    <a:gd name="connsiteX103" fmla="*/ 1297061 w 1678230"/>
                    <a:gd name="connsiteY103" fmla="*/ 604363 h 1069981"/>
                    <a:gd name="connsiteX104" fmla="*/ 1215367 w 1678230"/>
                    <a:gd name="connsiteY104" fmla="*/ 723892 h 1069981"/>
                    <a:gd name="connsiteX105" fmla="*/ 1176673 w 1678230"/>
                    <a:gd name="connsiteY105" fmla="*/ 751610 h 1069981"/>
                    <a:gd name="connsiteX106" fmla="*/ 1178168 w 1678230"/>
                    <a:gd name="connsiteY106" fmla="*/ 761209 h 1069981"/>
                    <a:gd name="connsiteX107" fmla="*/ 1168474 w 1678230"/>
                    <a:gd name="connsiteY107" fmla="*/ 823438 h 1069981"/>
                    <a:gd name="connsiteX108" fmla="*/ 1154901 w 1678230"/>
                    <a:gd name="connsiteY108" fmla="*/ 851731 h 1069981"/>
                    <a:gd name="connsiteX109" fmla="*/ 1201064 w 1678230"/>
                    <a:gd name="connsiteY109" fmla="*/ 854615 h 1069981"/>
                    <a:gd name="connsiteX110" fmla="*/ 1373412 w 1678230"/>
                    <a:gd name="connsiteY110" fmla="*/ 833053 h 1069981"/>
                    <a:gd name="connsiteX111" fmla="*/ 1397199 w 1678230"/>
                    <a:gd name="connsiteY111" fmla="*/ 825052 h 1069981"/>
                    <a:gd name="connsiteX112" fmla="*/ 1401480 w 1678230"/>
                    <a:gd name="connsiteY112" fmla="*/ 816506 h 1069981"/>
                    <a:gd name="connsiteX113" fmla="*/ 1410475 w 1678230"/>
                    <a:gd name="connsiteY113" fmla="*/ 761209 h 1069981"/>
                    <a:gd name="connsiteX114" fmla="*/ 1309367 w 1678230"/>
                    <a:gd name="connsiteY114" fmla="*/ 586678 h 1069981"/>
                    <a:gd name="connsiteX115" fmla="*/ 393133 w 1678230"/>
                    <a:gd name="connsiteY115" fmla="*/ 580966 h 1069981"/>
                    <a:gd name="connsiteX116" fmla="*/ 395811 w 1678230"/>
                    <a:gd name="connsiteY116" fmla="*/ 597431 h 1069981"/>
                    <a:gd name="connsiteX117" fmla="*/ 462435 w 1678230"/>
                    <a:gd name="connsiteY117" fmla="*/ 695543 h 1069981"/>
                    <a:gd name="connsiteX118" fmla="*/ 496753 w 1678230"/>
                    <a:gd name="connsiteY118" fmla="*/ 721318 h 1069981"/>
                    <a:gd name="connsiteX119" fmla="*/ 500232 w 1678230"/>
                    <a:gd name="connsiteY119" fmla="*/ 698981 h 1069981"/>
                    <a:gd name="connsiteX120" fmla="*/ 528036 w 1678230"/>
                    <a:gd name="connsiteY120" fmla="*/ 641021 h 1069981"/>
                    <a:gd name="connsiteX121" fmla="*/ 551233 w 1678230"/>
                    <a:gd name="connsiteY121" fmla="*/ 613366 h 1069981"/>
                    <a:gd name="connsiteX122" fmla="*/ 519113 w 1678230"/>
                    <a:gd name="connsiteY122" fmla="*/ 611271 h 1069981"/>
                    <a:gd name="connsiteX123" fmla="*/ 440314 w 1678230"/>
                    <a:gd name="connsiteY123" fmla="*/ 596127 h 1069981"/>
                    <a:gd name="connsiteX124" fmla="*/ 1266416 w 1678230"/>
                    <a:gd name="connsiteY124" fmla="*/ 578689 h 1069981"/>
                    <a:gd name="connsiteX125" fmla="*/ 1224874 w 1678230"/>
                    <a:gd name="connsiteY125" fmla="*/ 593279 h 1069981"/>
                    <a:gd name="connsiteX126" fmla="*/ 1135306 w 1678230"/>
                    <a:gd name="connsiteY126" fmla="*/ 611271 h 1069981"/>
                    <a:gd name="connsiteX127" fmla="*/ 1116732 w 1678230"/>
                    <a:gd name="connsiteY127" fmla="*/ 612483 h 1069981"/>
                    <a:gd name="connsiteX128" fmla="*/ 1140670 w 1678230"/>
                    <a:gd name="connsiteY128" fmla="*/ 641021 h 1069981"/>
                    <a:gd name="connsiteX129" fmla="*/ 1168474 w 1678230"/>
                    <a:gd name="connsiteY129" fmla="*/ 698981 h 1069981"/>
                    <a:gd name="connsiteX130" fmla="*/ 1171048 w 1678230"/>
                    <a:gd name="connsiteY130" fmla="*/ 715505 h 1069981"/>
                    <a:gd name="connsiteX131" fmla="*/ 1226340 w 1678230"/>
                    <a:gd name="connsiteY131" fmla="*/ 664078 h 1069981"/>
                    <a:gd name="connsiteX132" fmla="*/ 1263367 w 1678230"/>
                    <a:gd name="connsiteY132" fmla="*/ 597431 h 1069981"/>
                    <a:gd name="connsiteX133" fmla="*/ 761723 w 1678230"/>
                    <a:gd name="connsiteY133" fmla="*/ 559136 h 1069981"/>
                    <a:gd name="connsiteX134" fmla="*/ 760793 w 1678230"/>
                    <a:gd name="connsiteY134" fmla="*/ 564854 h 1069981"/>
                    <a:gd name="connsiteX135" fmla="*/ 768971 w 1678230"/>
                    <a:gd name="connsiteY135" fmla="*/ 563005 h 1069981"/>
                    <a:gd name="connsiteX136" fmla="*/ 914602 w 1678230"/>
                    <a:gd name="connsiteY136" fmla="*/ 547440 h 1069981"/>
                    <a:gd name="connsiteX137" fmla="*/ 882454 w 1678230"/>
                    <a:gd name="connsiteY137" fmla="*/ 564604 h 1069981"/>
                    <a:gd name="connsiteX138" fmla="*/ 918523 w 1678230"/>
                    <a:gd name="connsiteY138" fmla="*/ 571542 h 1069981"/>
                    <a:gd name="connsiteX139" fmla="*/ 720056 w 1678230"/>
                    <a:gd name="connsiteY139" fmla="*/ 536890 h 1069981"/>
                    <a:gd name="connsiteX140" fmla="*/ 654614 w 1678230"/>
                    <a:gd name="connsiteY140" fmla="*/ 567193 h 1069981"/>
                    <a:gd name="connsiteX141" fmla="*/ 635005 w 1678230"/>
                    <a:gd name="connsiteY141" fmla="*/ 581921 h 1069981"/>
                    <a:gd name="connsiteX142" fmla="*/ 704511 w 1678230"/>
                    <a:gd name="connsiteY142" fmla="*/ 577579 h 1069981"/>
                    <a:gd name="connsiteX143" fmla="*/ 725037 w 1678230"/>
                    <a:gd name="connsiteY143" fmla="*/ 572938 h 1069981"/>
                    <a:gd name="connsiteX144" fmla="*/ 729839 w 1678230"/>
                    <a:gd name="connsiteY144" fmla="*/ 542113 h 1069981"/>
                    <a:gd name="connsiteX145" fmla="*/ 946997 w 1678230"/>
                    <a:gd name="connsiteY145" fmla="*/ 533162 h 1069981"/>
                    <a:gd name="connsiteX146" fmla="*/ 953956 w 1678230"/>
                    <a:gd name="connsiteY146" fmla="*/ 577832 h 1069981"/>
                    <a:gd name="connsiteX147" fmla="*/ 1034996 w 1678230"/>
                    <a:gd name="connsiteY147" fmla="*/ 582894 h 1069981"/>
                    <a:gd name="connsiteX148" fmla="*/ 1014090 w 1678230"/>
                    <a:gd name="connsiteY148" fmla="*/ 567193 h 1069981"/>
                    <a:gd name="connsiteX149" fmla="*/ 948561 w 1678230"/>
                    <a:gd name="connsiteY149" fmla="*/ 533688 h 1069981"/>
                    <a:gd name="connsiteX150" fmla="*/ 837908 w 1678230"/>
                    <a:gd name="connsiteY150" fmla="*/ 501573 h 1069981"/>
                    <a:gd name="connsiteX151" fmla="*/ 771465 w 1678230"/>
                    <a:gd name="connsiteY151" fmla="*/ 516595 h 1069981"/>
                    <a:gd name="connsiteX152" fmla="*/ 767711 w 1678230"/>
                    <a:gd name="connsiteY152" fmla="*/ 524089 h 1069981"/>
                    <a:gd name="connsiteX153" fmla="*/ 791580 w 1678230"/>
                    <a:gd name="connsiteY153" fmla="*/ 536293 h 1069981"/>
                    <a:gd name="connsiteX154" fmla="*/ 828901 w 1678230"/>
                    <a:gd name="connsiteY154" fmla="*/ 548846 h 1069981"/>
                    <a:gd name="connsiteX155" fmla="*/ 898209 w 1678230"/>
                    <a:gd name="connsiteY155" fmla="*/ 516752 h 1069981"/>
                    <a:gd name="connsiteX156" fmla="*/ 873349 w 1678230"/>
                    <a:gd name="connsiteY156" fmla="*/ 508391 h 1069981"/>
                    <a:gd name="connsiteX157" fmla="*/ 654111 w 1678230"/>
                    <a:gd name="connsiteY157" fmla="*/ 489758 h 1069981"/>
                    <a:gd name="connsiteX158" fmla="*/ 611768 w 1678230"/>
                    <a:gd name="connsiteY158" fmla="*/ 492403 h 1069981"/>
                    <a:gd name="connsiteX159" fmla="*/ 453443 w 1678230"/>
                    <a:gd name="connsiteY159" fmla="*/ 533688 h 1069981"/>
                    <a:gd name="connsiteX160" fmla="*/ 416090 w 1678230"/>
                    <a:gd name="connsiteY160" fmla="*/ 552787 h 1069981"/>
                    <a:gd name="connsiteX161" fmla="*/ 452923 w 1678230"/>
                    <a:gd name="connsiteY161" fmla="*/ 564121 h 1069981"/>
                    <a:gd name="connsiteX162" fmla="*/ 526043 w 1678230"/>
                    <a:gd name="connsiteY162" fmla="*/ 577579 h 1069981"/>
                    <a:gd name="connsiteX163" fmla="*/ 581620 w 1678230"/>
                    <a:gd name="connsiteY163" fmla="*/ 581051 h 1069981"/>
                    <a:gd name="connsiteX164" fmla="*/ 630297 w 1678230"/>
                    <a:gd name="connsiteY164" fmla="*/ 542875 h 1069981"/>
                    <a:gd name="connsiteX165" fmla="*/ 684761 w 1678230"/>
                    <a:gd name="connsiteY165" fmla="*/ 513796 h 1069981"/>
                    <a:gd name="connsiteX166" fmla="*/ 1001361 w 1678230"/>
                    <a:gd name="connsiteY166" fmla="*/ 488931 h 1069981"/>
                    <a:gd name="connsiteX167" fmla="*/ 975444 w 1678230"/>
                    <a:gd name="connsiteY167" fmla="*/ 509257 h 1069981"/>
                    <a:gd name="connsiteX168" fmla="*/ 1038410 w 1678230"/>
                    <a:gd name="connsiteY168" fmla="*/ 542875 h 1069981"/>
                    <a:gd name="connsiteX169" fmla="*/ 1086032 w 1678230"/>
                    <a:gd name="connsiteY169" fmla="*/ 580224 h 1069981"/>
                    <a:gd name="connsiteX170" fmla="*/ 1128373 w 1678230"/>
                    <a:gd name="connsiteY170" fmla="*/ 577579 h 1069981"/>
                    <a:gd name="connsiteX171" fmla="*/ 1211487 w 1678230"/>
                    <a:gd name="connsiteY171" fmla="*/ 561591 h 1069981"/>
                    <a:gd name="connsiteX172" fmla="*/ 1242908 w 1678230"/>
                    <a:gd name="connsiteY172" fmla="*/ 551022 h 1069981"/>
                    <a:gd name="connsiteX173" fmla="*/ 1197296 w 1678230"/>
                    <a:gd name="connsiteY173" fmla="*/ 526551 h 1069981"/>
                    <a:gd name="connsiteX174" fmla="*/ 1056936 w 1678230"/>
                    <a:gd name="connsiteY174" fmla="*/ 492403 h 1069981"/>
                    <a:gd name="connsiteX175" fmla="*/ 947975 w 1678230"/>
                    <a:gd name="connsiteY175" fmla="*/ 488061 h 1069981"/>
                    <a:gd name="connsiteX176" fmla="*/ 930786 w 1678230"/>
                    <a:gd name="connsiteY176" fmla="*/ 489135 h 1069981"/>
                    <a:gd name="connsiteX177" fmla="*/ 932539 w 1678230"/>
                    <a:gd name="connsiteY177" fmla="*/ 492789 h 1069981"/>
                    <a:gd name="connsiteX178" fmla="*/ 938767 w 1678230"/>
                    <a:gd name="connsiteY178" fmla="*/ 494977 h 1069981"/>
                    <a:gd name="connsiteX179" fmla="*/ 705146 w 1678230"/>
                    <a:gd name="connsiteY179" fmla="*/ 487087 h 1069981"/>
                    <a:gd name="connsiteX180" fmla="*/ 720203 w 1678230"/>
                    <a:gd name="connsiteY180" fmla="*/ 498396 h 1069981"/>
                    <a:gd name="connsiteX181" fmla="*/ 745266 w 1678230"/>
                    <a:gd name="connsiteY181" fmla="*/ 489593 h 1069981"/>
                    <a:gd name="connsiteX182" fmla="*/ 838863 w 1678230"/>
                    <a:gd name="connsiteY182" fmla="*/ 423104 h 1069981"/>
                    <a:gd name="connsiteX183" fmla="*/ 833910 w 1678230"/>
                    <a:gd name="connsiteY183" fmla="*/ 426825 h 1069981"/>
                    <a:gd name="connsiteX184" fmla="*/ 804663 w 1678230"/>
                    <a:gd name="connsiteY184" fmla="*/ 460216 h 1069981"/>
                    <a:gd name="connsiteX185" fmla="*/ 834353 w 1678230"/>
                    <a:gd name="connsiteY185" fmla="*/ 466180 h 1069981"/>
                    <a:gd name="connsiteX186" fmla="*/ 871538 w 1678230"/>
                    <a:gd name="connsiteY186" fmla="*/ 458710 h 1069981"/>
                    <a:gd name="connsiteX187" fmla="*/ 872208 w 1678230"/>
                    <a:gd name="connsiteY187" fmla="*/ 458667 h 1069981"/>
                    <a:gd name="connsiteX188" fmla="*/ 844319 w 1678230"/>
                    <a:gd name="connsiteY188" fmla="*/ 426825 h 1069981"/>
                    <a:gd name="connsiteX189" fmla="*/ 157378 w 1678230"/>
                    <a:gd name="connsiteY189" fmla="*/ 391248 h 1069981"/>
                    <a:gd name="connsiteX190" fmla="*/ 110010 w 1678230"/>
                    <a:gd name="connsiteY190" fmla="*/ 426825 h 1069981"/>
                    <a:gd name="connsiteX191" fmla="*/ 34391 w 1678230"/>
                    <a:gd name="connsiteY191" fmla="*/ 580234 h 1069981"/>
                    <a:gd name="connsiteX192" fmla="*/ 229605 w 1678230"/>
                    <a:gd name="connsiteY192" fmla="*/ 807755 h 1069981"/>
                    <a:gd name="connsiteX193" fmla="*/ 231171 w 1678230"/>
                    <a:gd name="connsiteY193" fmla="*/ 808282 h 1069981"/>
                    <a:gd name="connsiteX194" fmla="*/ 223838 w 1678230"/>
                    <a:gd name="connsiteY194" fmla="*/ 761209 h 1069981"/>
                    <a:gd name="connsiteX195" fmla="*/ 305330 w 1678230"/>
                    <a:gd name="connsiteY195" fmla="*/ 588572 h 1069981"/>
                    <a:gd name="connsiteX196" fmla="*/ 341336 w 1678230"/>
                    <a:gd name="connsiteY196" fmla="*/ 560333 h 1069981"/>
                    <a:gd name="connsiteX197" fmla="*/ 303009 w 1678230"/>
                    <a:gd name="connsiteY197" fmla="*/ 542249 h 1069981"/>
                    <a:gd name="connsiteX198" fmla="*/ 182684 w 1678230"/>
                    <a:gd name="connsiteY198" fmla="*/ 439251 h 1069981"/>
                    <a:gd name="connsiteX199" fmla="*/ 1502234 w 1678230"/>
                    <a:gd name="connsiteY199" fmla="*/ 380124 h 1069981"/>
                    <a:gd name="connsiteX200" fmla="*/ 1478807 w 1678230"/>
                    <a:gd name="connsiteY200" fmla="*/ 428960 h 1069981"/>
                    <a:gd name="connsiteX201" fmla="*/ 1376547 w 1678230"/>
                    <a:gd name="connsiteY201" fmla="*/ 527107 h 1069981"/>
                    <a:gd name="connsiteX202" fmla="*/ 1322539 w 1678230"/>
                    <a:gd name="connsiteY202" fmla="*/ 555942 h 1069981"/>
                    <a:gd name="connsiteX203" fmla="*/ 1335907 w 1678230"/>
                    <a:gd name="connsiteY203" fmla="*/ 564802 h 1069981"/>
                    <a:gd name="connsiteX204" fmla="*/ 1444868 w 1678230"/>
                    <a:gd name="connsiteY204" fmla="*/ 761209 h 1069981"/>
                    <a:gd name="connsiteX205" fmla="*/ 1437008 w 1678230"/>
                    <a:gd name="connsiteY205" fmla="*/ 811662 h 1069981"/>
                    <a:gd name="connsiteX206" fmla="*/ 1448623 w 1678230"/>
                    <a:gd name="connsiteY206" fmla="*/ 807755 h 1069981"/>
                    <a:gd name="connsiteX207" fmla="*/ 1643837 w 1678230"/>
                    <a:gd name="connsiteY207" fmla="*/ 580234 h 1069981"/>
                    <a:gd name="connsiteX208" fmla="*/ 1514152 w 1678230"/>
                    <a:gd name="connsiteY208" fmla="*/ 386217 h 1069981"/>
                    <a:gd name="connsiteX209" fmla="*/ 563751 w 1678230"/>
                    <a:gd name="connsiteY209" fmla="*/ 323959 h 1069981"/>
                    <a:gd name="connsiteX210" fmla="*/ 516501 w 1678230"/>
                    <a:gd name="connsiteY210" fmla="*/ 348117 h 1069981"/>
                    <a:gd name="connsiteX211" fmla="*/ 395811 w 1678230"/>
                    <a:gd name="connsiteY211" fmla="*/ 486837 h 1069981"/>
                    <a:gd name="connsiteX212" fmla="*/ 388893 w 1678230"/>
                    <a:gd name="connsiteY212" fmla="*/ 529369 h 1069981"/>
                    <a:gd name="connsiteX213" fmla="*/ 434215 w 1678230"/>
                    <a:gd name="connsiteY213" fmla="*/ 505171 h 1069981"/>
                    <a:gd name="connsiteX214" fmla="*/ 604838 w 1678230"/>
                    <a:gd name="connsiteY214" fmla="*/ 458710 h 1069981"/>
                    <a:gd name="connsiteX215" fmla="*/ 623963 w 1678230"/>
                    <a:gd name="connsiteY215" fmla="*/ 457463 h 1069981"/>
                    <a:gd name="connsiteX216" fmla="*/ 595073 w 1678230"/>
                    <a:gd name="connsiteY216" fmla="*/ 421991 h 1069981"/>
                    <a:gd name="connsiteX217" fmla="*/ 567473 w 1678230"/>
                    <a:gd name="connsiteY217" fmla="*/ 355795 h 1069981"/>
                    <a:gd name="connsiteX218" fmla="*/ 1055867 w 1678230"/>
                    <a:gd name="connsiteY218" fmla="*/ 322192 h 1069981"/>
                    <a:gd name="connsiteX219" fmla="*/ 1028717 w 1678230"/>
                    <a:gd name="connsiteY219" fmla="*/ 327415 h 1069981"/>
                    <a:gd name="connsiteX220" fmla="*/ 887976 w 1678230"/>
                    <a:gd name="connsiteY220" fmla="*/ 386217 h 1069981"/>
                    <a:gd name="connsiteX221" fmla="*/ 865997 w 1678230"/>
                    <a:gd name="connsiteY221" fmla="*/ 402725 h 1069981"/>
                    <a:gd name="connsiteX222" fmla="*/ 872838 w 1678230"/>
                    <a:gd name="connsiteY222" fmla="*/ 407596 h 1069981"/>
                    <a:gd name="connsiteX223" fmla="*/ 913420 w 1678230"/>
                    <a:gd name="connsiteY223" fmla="*/ 455978 h 1069981"/>
                    <a:gd name="connsiteX224" fmla="*/ 967703 w 1678230"/>
                    <a:gd name="connsiteY224" fmla="*/ 452437 h 1069981"/>
                    <a:gd name="connsiteX225" fmla="*/ 989709 w 1678230"/>
                    <a:gd name="connsiteY225" fmla="*/ 453873 h 1069981"/>
                    <a:gd name="connsiteX226" fmla="*/ 1023255 w 1678230"/>
                    <a:gd name="connsiteY226" fmla="*/ 415573 h 1069981"/>
                    <a:gd name="connsiteX227" fmla="*/ 1049055 w 1678230"/>
                    <a:gd name="connsiteY227" fmla="*/ 364069 h 1069981"/>
                    <a:gd name="connsiteX228" fmla="*/ 1090472 w 1678230"/>
                    <a:gd name="connsiteY228" fmla="*/ 321425 h 1069981"/>
                    <a:gd name="connsiteX229" fmla="*/ 1082749 w 1678230"/>
                    <a:gd name="connsiteY229" fmla="*/ 371000 h 1069981"/>
                    <a:gd name="connsiteX230" fmla="*/ 1054945 w 1678230"/>
                    <a:gd name="connsiteY230" fmla="*/ 428960 h 1069981"/>
                    <a:gd name="connsiteX231" fmla="*/ 1031748 w 1678230"/>
                    <a:gd name="connsiteY231" fmla="*/ 456615 h 1069981"/>
                    <a:gd name="connsiteX232" fmla="*/ 1063869 w 1678230"/>
                    <a:gd name="connsiteY232" fmla="*/ 458710 h 1069981"/>
                    <a:gd name="connsiteX233" fmla="*/ 1179771 w 1678230"/>
                    <a:gd name="connsiteY233" fmla="*/ 484531 h 1069981"/>
                    <a:gd name="connsiteX234" fmla="*/ 1269269 w 1678230"/>
                    <a:gd name="connsiteY234" fmla="*/ 523117 h 1069981"/>
                    <a:gd name="connsiteX235" fmla="*/ 1263367 w 1678230"/>
                    <a:gd name="connsiteY235" fmla="*/ 486837 h 1069981"/>
                    <a:gd name="connsiteX236" fmla="*/ 1142677 w 1678230"/>
                    <a:gd name="connsiteY236" fmla="*/ 348117 h 1069981"/>
                    <a:gd name="connsiteX237" fmla="*/ 597419 w 1678230"/>
                    <a:gd name="connsiteY237" fmla="*/ 317394 h 1069981"/>
                    <a:gd name="connsiteX238" fmla="*/ 601468 w 1678230"/>
                    <a:gd name="connsiteY238" fmla="*/ 350557 h 1069981"/>
                    <a:gd name="connsiteX239" fmla="*/ 627078 w 1678230"/>
                    <a:gd name="connsiteY239" fmla="*/ 409380 h 1069981"/>
                    <a:gd name="connsiteX240" fmla="*/ 665659 w 1678230"/>
                    <a:gd name="connsiteY240" fmla="*/ 454743 h 1069981"/>
                    <a:gd name="connsiteX241" fmla="*/ 701003 w 1678230"/>
                    <a:gd name="connsiteY241" fmla="*/ 452437 h 1069981"/>
                    <a:gd name="connsiteX242" fmla="*/ 764316 w 1678230"/>
                    <a:gd name="connsiteY242" fmla="*/ 456567 h 1069981"/>
                    <a:gd name="connsiteX243" fmla="*/ 805392 w 1678230"/>
                    <a:gd name="connsiteY243" fmla="*/ 407596 h 1069981"/>
                    <a:gd name="connsiteX244" fmla="*/ 810384 w 1678230"/>
                    <a:gd name="connsiteY244" fmla="*/ 403682 h 1069981"/>
                    <a:gd name="connsiteX245" fmla="*/ 758809 w 1678230"/>
                    <a:gd name="connsiteY245" fmla="*/ 368508 h 1069981"/>
                    <a:gd name="connsiteX246" fmla="*/ 649511 w 1678230"/>
                    <a:gd name="connsiteY246" fmla="*/ 327415 h 1069981"/>
                    <a:gd name="connsiteX247" fmla="*/ 1201064 w 1678230"/>
                    <a:gd name="connsiteY247" fmla="*/ 305853 h 1069981"/>
                    <a:gd name="connsiteX248" fmla="*/ 1140473 w 1678230"/>
                    <a:gd name="connsiteY248" fmla="*/ 309638 h 1069981"/>
                    <a:gd name="connsiteX249" fmla="*/ 1166997 w 1678230"/>
                    <a:gd name="connsiteY249" fmla="*/ 323799 h 1069981"/>
                    <a:gd name="connsiteX250" fmla="*/ 1297061 w 1678230"/>
                    <a:gd name="connsiteY250" fmla="*/ 479906 h 1069981"/>
                    <a:gd name="connsiteX251" fmla="*/ 1304433 w 1678230"/>
                    <a:gd name="connsiteY251" fmla="*/ 527226 h 1069981"/>
                    <a:gd name="connsiteX252" fmla="*/ 1352227 w 1678230"/>
                    <a:gd name="connsiteY252" fmla="*/ 502789 h 1069981"/>
                    <a:gd name="connsiteX253" fmla="*/ 1447117 w 1678230"/>
                    <a:gd name="connsiteY253" fmla="*/ 415573 h 1069981"/>
                    <a:gd name="connsiteX254" fmla="*/ 1472492 w 1678230"/>
                    <a:gd name="connsiteY254" fmla="*/ 364917 h 1069981"/>
                    <a:gd name="connsiteX255" fmla="*/ 1448623 w 1678230"/>
                    <a:gd name="connsiteY255" fmla="*/ 352713 h 1069981"/>
                    <a:gd name="connsiteX256" fmla="*/ 1201064 w 1678230"/>
                    <a:gd name="connsiteY256" fmla="*/ 305853 h 1069981"/>
                    <a:gd name="connsiteX257" fmla="*/ 477164 w 1678230"/>
                    <a:gd name="connsiteY257" fmla="*/ 305853 h 1069981"/>
                    <a:gd name="connsiteX258" fmla="*/ 229605 w 1678230"/>
                    <a:gd name="connsiteY258" fmla="*/ 352713 h 1069981"/>
                    <a:gd name="connsiteX259" fmla="*/ 186916 w 1678230"/>
                    <a:gd name="connsiteY259" fmla="*/ 374539 h 1069981"/>
                    <a:gd name="connsiteX260" fmla="*/ 199371 w 1678230"/>
                    <a:gd name="connsiteY260" fmla="*/ 403113 h 1069981"/>
                    <a:gd name="connsiteX261" fmla="*/ 273612 w 1678230"/>
                    <a:gd name="connsiteY261" fmla="*/ 483304 h 1069981"/>
                    <a:gd name="connsiteX262" fmla="*/ 354804 w 1678230"/>
                    <a:gd name="connsiteY262" fmla="*/ 526863 h 1069981"/>
                    <a:gd name="connsiteX263" fmla="*/ 362119 w 1678230"/>
                    <a:gd name="connsiteY263" fmla="*/ 479906 h 1069981"/>
                    <a:gd name="connsiteX264" fmla="*/ 492184 w 1678230"/>
                    <a:gd name="connsiteY264" fmla="*/ 323799 h 1069981"/>
                    <a:gd name="connsiteX265" fmla="*/ 520703 w 1678230"/>
                    <a:gd name="connsiteY265" fmla="*/ 308573 h 1069981"/>
                    <a:gd name="connsiteX266" fmla="*/ 829589 w 1678230"/>
                    <a:gd name="connsiteY266" fmla="*/ 267753 h 1069981"/>
                    <a:gd name="connsiteX267" fmla="*/ 657242 w 1678230"/>
                    <a:gd name="connsiteY267" fmla="*/ 289315 h 1069981"/>
                    <a:gd name="connsiteX268" fmla="*/ 647423 w 1678230"/>
                    <a:gd name="connsiteY268" fmla="*/ 292618 h 1069981"/>
                    <a:gd name="connsiteX269" fmla="*/ 662899 w 1678230"/>
                    <a:gd name="connsiteY269" fmla="*/ 295727 h 1069981"/>
                    <a:gd name="connsiteX270" fmla="*/ 780686 w 1678230"/>
                    <a:gd name="connsiteY270" fmla="*/ 341970 h 1069981"/>
                    <a:gd name="connsiteX271" fmla="*/ 837490 w 1678230"/>
                    <a:gd name="connsiteY271" fmla="*/ 382423 h 1069981"/>
                    <a:gd name="connsiteX272" fmla="*/ 863659 w 1678230"/>
                    <a:gd name="connsiteY272" fmla="*/ 361899 h 1069981"/>
                    <a:gd name="connsiteX273" fmla="*/ 1015331 w 1678230"/>
                    <a:gd name="connsiteY273" fmla="*/ 295727 h 1069981"/>
                    <a:gd name="connsiteX274" fmla="*/ 1018879 w 1678230"/>
                    <a:gd name="connsiteY274" fmla="*/ 295014 h 1069981"/>
                    <a:gd name="connsiteX275" fmla="*/ 1001936 w 1678230"/>
                    <a:gd name="connsiteY275" fmla="*/ 289315 h 1069981"/>
                    <a:gd name="connsiteX276" fmla="*/ 829589 w 1678230"/>
                    <a:gd name="connsiteY276" fmla="*/ 267753 h 1069981"/>
                    <a:gd name="connsiteX277" fmla="*/ 827208 w 1678230"/>
                    <a:gd name="connsiteY277" fmla="*/ 69267 h 1069981"/>
                    <a:gd name="connsiteX278" fmla="*/ 791580 w 1678230"/>
                    <a:gd name="connsiteY278" fmla="*/ 81251 h 1069981"/>
                    <a:gd name="connsiteX279" fmla="*/ 610306 w 1678230"/>
                    <a:gd name="connsiteY279" fmla="*/ 240200 h 1069981"/>
                    <a:gd name="connsiteX280" fmla="*/ 603911 w 1678230"/>
                    <a:gd name="connsiteY280" fmla="*/ 271657 h 1069981"/>
                    <a:gd name="connsiteX281" fmla="*/ 643856 w 1678230"/>
                    <a:gd name="connsiteY281" fmla="*/ 257627 h 1069981"/>
                    <a:gd name="connsiteX282" fmla="*/ 829590 w 1678230"/>
                    <a:gd name="connsiteY282" fmla="*/ 233362 h 1069981"/>
                    <a:gd name="connsiteX283" fmla="*/ 1015324 w 1678230"/>
                    <a:gd name="connsiteY283" fmla="*/ 257627 h 1069981"/>
                    <a:gd name="connsiteX284" fmla="*/ 1050139 w 1678230"/>
                    <a:gd name="connsiteY284" fmla="*/ 269855 h 1069981"/>
                    <a:gd name="connsiteX285" fmla="*/ 1044110 w 1678230"/>
                    <a:gd name="connsiteY285" fmla="*/ 240200 h 1069981"/>
                    <a:gd name="connsiteX286" fmla="*/ 862836 w 1678230"/>
                    <a:gd name="connsiteY286" fmla="*/ 81251 h 1069981"/>
                    <a:gd name="connsiteX287" fmla="*/ 1039139 w 1678230"/>
                    <a:gd name="connsiteY287" fmla="*/ 34391 h 1069981"/>
                    <a:gd name="connsiteX288" fmla="*/ 949905 w 1678230"/>
                    <a:gd name="connsiteY288" fmla="*/ 39965 h 1069981"/>
                    <a:gd name="connsiteX289" fmla="*/ 882454 w 1678230"/>
                    <a:gd name="connsiteY289" fmla="*/ 52940 h 1069981"/>
                    <a:gd name="connsiteX290" fmla="*/ 952685 w 1678230"/>
                    <a:gd name="connsiteY290" fmla="*/ 90437 h 1069981"/>
                    <a:gd name="connsiteX291" fmla="*/ 1082749 w 1678230"/>
                    <a:gd name="connsiteY291" fmla="*/ 246543 h 1069981"/>
                    <a:gd name="connsiteX292" fmla="*/ 1088133 w 1678230"/>
                    <a:gd name="connsiteY292" fmla="*/ 281103 h 1069981"/>
                    <a:gd name="connsiteX293" fmla="*/ 1104900 w 1678230"/>
                    <a:gd name="connsiteY293" fmla="*/ 277735 h 1069981"/>
                    <a:gd name="connsiteX294" fmla="*/ 1201065 w 1678230"/>
                    <a:gd name="connsiteY294" fmla="*/ 271462 h 1069981"/>
                    <a:gd name="connsiteX295" fmla="*/ 1467853 w 1678230"/>
                    <a:gd name="connsiteY295" fmla="*/ 324195 h 1069981"/>
                    <a:gd name="connsiteX296" fmla="*/ 1478480 w 1678230"/>
                    <a:gd name="connsiteY296" fmla="*/ 329869 h 1069981"/>
                    <a:gd name="connsiteX297" fmla="*/ 1481912 w 1678230"/>
                    <a:gd name="connsiteY297" fmla="*/ 308772 h 1069981"/>
                    <a:gd name="connsiteX298" fmla="*/ 1039139 w 1678230"/>
                    <a:gd name="connsiteY298" fmla="*/ 34391 h 1069981"/>
                    <a:gd name="connsiteX299" fmla="*/ 615277 w 1678230"/>
                    <a:gd name="connsiteY299" fmla="*/ 34391 h 1069981"/>
                    <a:gd name="connsiteX300" fmla="*/ 172504 w 1678230"/>
                    <a:gd name="connsiteY300" fmla="*/ 308772 h 1069981"/>
                    <a:gd name="connsiteX301" fmla="*/ 177221 w 1678230"/>
                    <a:gd name="connsiteY301" fmla="*/ 341898 h 1069981"/>
                    <a:gd name="connsiteX302" fmla="*/ 210377 w 1678230"/>
                    <a:gd name="connsiteY302" fmla="*/ 324195 h 1069981"/>
                    <a:gd name="connsiteX303" fmla="*/ 477165 w 1678230"/>
                    <a:gd name="connsiteY303" fmla="*/ 271462 h 1069981"/>
                    <a:gd name="connsiteX304" fmla="*/ 566876 w 1678230"/>
                    <a:gd name="connsiteY304" fmla="*/ 277314 h 1069981"/>
                    <a:gd name="connsiteX305" fmla="*/ 571669 w 1678230"/>
                    <a:gd name="connsiteY305" fmla="*/ 246543 h 1069981"/>
                    <a:gd name="connsiteX306" fmla="*/ 701734 w 1678230"/>
                    <a:gd name="connsiteY306" fmla="*/ 90437 h 1069981"/>
                    <a:gd name="connsiteX307" fmla="*/ 771964 w 1678230"/>
                    <a:gd name="connsiteY307" fmla="*/ 52941 h 1069981"/>
                    <a:gd name="connsiteX308" fmla="*/ 704511 w 1678230"/>
                    <a:gd name="connsiteY308" fmla="*/ 39965 h 1069981"/>
                    <a:gd name="connsiteX309" fmla="*/ 615277 w 1678230"/>
                    <a:gd name="connsiteY309" fmla="*/ 34391 h 1069981"/>
                    <a:gd name="connsiteX310" fmla="*/ 615278 w 1678230"/>
                    <a:gd name="connsiteY310" fmla="*/ 0 h 1069981"/>
                    <a:gd name="connsiteX311" fmla="*/ 801012 w 1678230"/>
                    <a:gd name="connsiteY311" fmla="*/ 24265 h 1069981"/>
                    <a:gd name="connsiteX312" fmla="*/ 827209 w 1678230"/>
                    <a:gd name="connsiteY312" fmla="*/ 33466 h 1069981"/>
                    <a:gd name="connsiteX313" fmla="*/ 853406 w 1678230"/>
                    <a:gd name="connsiteY313" fmla="*/ 24265 h 1069981"/>
                    <a:gd name="connsiteX314" fmla="*/ 1039140 w 1678230"/>
                    <a:gd name="connsiteY314" fmla="*/ 0 h 1069981"/>
                    <a:gd name="connsiteX315" fmla="*/ 1516305 w 1678230"/>
                    <a:gd name="connsiteY315" fmla="*/ 308772 h 1069981"/>
                    <a:gd name="connsiteX316" fmla="*/ 1510366 w 1678230"/>
                    <a:gd name="connsiteY316" fmla="*/ 346893 h 1069981"/>
                    <a:gd name="connsiteX317" fmla="*/ 1538472 w 1678230"/>
                    <a:gd name="connsiteY317" fmla="*/ 361899 h 1069981"/>
                    <a:gd name="connsiteX318" fmla="*/ 1678230 w 1678230"/>
                    <a:gd name="connsiteY318" fmla="*/ 580234 h 1069981"/>
                    <a:gd name="connsiteX319" fmla="*/ 1467853 w 1678230"/>
                    <a:gd name="connsiteY319" fmla="*/ 836273 h 1069981"/>
                    <a:gd name="connsiteX320" fmla="*/ 1421147 w 1678230"/>
                    <a:gd name="connsiteY320" fmla="*/ 852677 h 1069981"/>
                    <a:gd name="connsiteX321" fmla="*/ 1407370 w 1678230"/>
                    <a:gd name="connsiteY321" fmla="*/ 881397 h 1069981"/>
                    <a:gd name="connsiteX322" fmla="*/ 967703 w 1678230"/>
                    <a:gd name="connsiteY322" fmla="*/ 1069981 h 1069981"/>
                    <a:gd name="connsiteX323" fmla="*/ 848452 w 1678230"/>
                    <a:gd name="connsiteY323" fmla="*/ 1060260 h 1069981"/>
                    <a:gd name="connsiteX324" fmla="*/ 833405 w 1678230"/>
                    <a:gd name="connsiteY324" fmla="*/ 1056429 h 1069981"/>
                    <a:gd name="connsiteX325" fmla="*/ 797169 w 1678230"/>
                    <a:gd name="connsiteY325" fmla="*/ 1063708 h 1069981"/>
                    <a:gd name="connsiteX326" fmla="*/ 701003 w 1678230"/>
                    <a:gd name="connsiteY326" fmla="*/ 1069981 h 1069981"/>
                    <a:gd name="connsiteX327" fmla="*/ 261336 w 1678230"/>
                    <a:gd name="connsiteY327" fmla="*/ 881397 h 1069981"/>
                    <a:gd name="connsiteX328" fmla="*/ 245629 w 1678230"/>
                    <a:gd name="connsiteY328" fmla="*/ 848654 h 1069981"/>
                    <a:gd name="connsiteX329" fmla="*/ 210377 w 1678230"/>
                    <a:gd name="connsiteY329" fmla="*/ 836273 h 1069981"/>
                    <a:gd name="connsiteX330" fmla="*/ 0 w 1678230"/>
                    <a:gd name="connsiteY330" fmla="*/ 580234 h 1069981"/>
                    <a:gd name="connsiteX331" fmla="*/ 139758 w 1678230"/>
                    <a:gd name="connsiteY331" fmla="*/ 361899 h 1069981"/>
                    <a:gd name="connsiteX332" fmla="*/ 146546 w 1678230"/>
                    <a:gd name="connsiteY332" fmla="*/ 358275 h 1069981"/>
                    <a:gd name="connsiteX333" fmla="*/ 138113 w 1678230"/>
                    <a:gd name="connsiteY333" fmla="*/ 308772 h 1069981"/>
                    <a:gd name="connsiteX334" fmla="*/ 615278 w 1678230"/>
                    <a:gd name="connsiteY334" fmla="*/ 0 h 1069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</a:cxnLst>
                  <a:rect l="l" t="t" r="r" b="b"/>
                  <a:pathLst>
                    <a:path w="1678230" h="1069981">
                      <a:moveTo>
                        <a:pt x="1376257" y="866859"/>
                      </a:moveTo>
                      <a:lnTo>
                        <a:pt x="1297231" y="882733"/>
                      </a:lnTo>
                      <a:cubicBezTo>
                        <a:pt x="1266168" y="886846"/>
                        <a:pt x="1234007" y="889006"/>
                        <a:pt x="1201065" y="889006"/>
                      </a:cubicBezTo>
                      <a:lnTo>
                        <a:pt x="1137752" y="884876"/>
                      </a:lnTo>
                      <a:lnTo>
                        <a:pt x="1096676" y="933847"/>
                      </a:lnTo>
                      <a:cubicBezTo>
                        <a:pt x="1062376" y="966700"/>
                        <a:pt x="1018561" y="995052"/>
                        <a:pt x="967791" y="1017248"/>
                      </a:cubicBezTo>
                      <a:lnTo>
                        <a:pt x="925432" y="1032126"/>
                      </a:lnTo>
                      <a:lnTo>
                        <a:pt x="967702" y="1035590"/>
                      </a:lnTo>
                      <a:cubicBezTo>
                        <a:pt x="1151105" y="1035590"/>
                        <a:pt x="1308463" y="966490"/>
                        <a:pt x="1375680" y="868011"/>
                      </a:cubicBezTo>
                      <a:close/>
                      <a:moveTo>
                        <a:pt x="291377" y="864723"/>
                      </a:moveTo>
                      <a:lnTo>
                        <a:pt x="293024" y="868011"/>
                      </a:lnTo>
                      <a:cubicBezTo>
                        <a:pt x="360241" y="966490"/>
                        <a:pt x="517599" y="1035590"/>
                        <a:pt x="701002" y="1035590"/>
                      </a:cubicBezTo>
                      <a:lnTo>
                        <a:pt x="741595" y="1033054"/>
                      </a:lnTo>
                      <a:lnTo>
                        <a:pt x="740258" y="1032714"/>
                      </a:lnTo>
                      <a:cubicBezTo>
                        <a:pt x="672647" y="1008947"/>
                        <a:pt x="614905" y="974914"/>
                        <a:pt x="572030" y="933847"/>
                      </a:cubicBezTo>
                      <a:lnTo>
                        <a:pt x="531448" y="885465"/>
                      </a:lnTo>
                      <a:lnTo>
                        <a:pt x="477165" y="889006"/>
                      </a:lnTo>
                      <a:cubicBezTo>
                        <a:pt x="411282" y="889006"/>
                        <a:pt x="348518" y="880366"/>
                        <a:pt x="291431" y="864741"/>
                      </a:cubicBezTo>
                      <a:close/>
                      <a:moveTo>
                        <a:pt x="946209" y="840463"/>
                      </a:moveTo>
                      <a:lnTo>
                        <a:pt x="914056" y="846084"/>
                      </a:lnTo>
                      <a:cubicBezTo>
                        <a:pt x="886641" y="849252"/>
                        <a:pt x="858414" y="850906"/>
                        <a:pt x="829590" y="850906"/>
                      </a:cubicBezTo>
                      <a:lnTo>
                        <a:pt x="730023" y="841165"/>
                      </a:lnTo>
                      <a:lnTo>
                        <a:pt x="662899" y="864741"/>
                      </a:lnTo>
                      <a:cubicBezTo>
                        <a:pt x="634356" y="872554"/>
                        <a:pt x="604393" y="878620"/>
                        <a:pt x="573331" y="882733"/>
                      </a:cubicBezTo>
                      <a:lnTo>
                        <a:pt x="572448" y="882791"/>
                      </a:lnTo>
                      <a:lnTo>
                        <a:pt x="589031" y="903486"/>
                      </a:lnTo>
                      <a:cubicBezTo>
                        <a:pt x="627859" y="943086"/>
                        <a:pt x="682408" y="976112"/>
                        <a:pt x="747309" y="999238"/>
                      </a:cubicBezTo>
                      <a:lnTo>
                        <a:pt x="834166" y="1021565"/>
                      </a:lnTo>
                      <a:lnTo>
                        <a:pt x="873349" y="1014028"/>
                      </a:lnTo>
                      <a:cubicBezTo>
                        <a:pt x="952808" y="993201"/>
                        <a:pt x="1020415" y="958410"/>
                        <a:pt x="1068157" y="914618"/>
                      </a:cubicBezTo>
                      <a:lnTo>
                        <a:pt x="1097403" y="881227"/>
                      </a:lnTo>
                      <a:lnTo>
                        <a:pt x="1015331" y="864741"/>
                      </a:lnTo>
                      <a:close/>
                      <a:moveTo>
                        <a:pt x="527912" y="779545"/>
                      </a:moveTo>
                      <a:lnTo>
                        <a:pt x="533925" y="816506"/>
                      </a:lnTo>
                      <a:lnTo>
                        <a:pt x="550008" y="850065"/>
                      </a:lnTo>
                      <a:lnTo>
                        <a:pt x="566398" y="849041"/>
                      </a:lnTo>
                      <a:cubicBezTo>
                        <a:pt x="595222" y="845386"/>
                        <a:pt x="623025" y="839995"/>
                        <a:pt x="649511" y="833053"/>
                      </a:cubicBezTo>
                      <a:lnTo>
                        <a:pt x="661724" y="828945"/>
                      </a:lnTo>
                      <a:lnTo>
                        <a:pt x="562803" y="798173"/>
                      </a:lnTo>
                      <a:close/>
                      <a:moveTo>
                        <a:pt x="837900" y="778367"/>
                      </a:moveTo>
                      <a:lnTo>
                        <a:pt x="814572" y="798569"/>
                      </a:lnTo>
                      <a:lnTo>
                        <a:pt x="788218" y="812639"/>
                      </a:lnTo>
                      <a:lnTo>
                        <a:pt x="829589" y="816515"/>
                      </a:lnTo>
                      <a:lnTo>
                        <a:pt x="890984" y="813158"/>
                      </a:lnTo>
                      <a:lnTo>
                        <a:pt x="863659" y="798569"/>
                      </a:lnTo>
                      <a:close/>
                      <a:moveTo>
                        <a:pt x="1141513" y="775117"/>
                      </a:moveTo>
                      <a:lnTo>
                        <a:pt x="1067102" y="809998"/>
                      </a:lnTo>
                      <a:lnTo>
                        <a:pt x="1010750" y="827010"/>
                      </a:lnTo>
                      <a:lnTo>
                        <a:pt x="1028717" y="833053"/>
                      </a:lnTo>
                      <a:cubicBezTo>
                        <a:pt x="1055203" y="839995"/>
                        <a:pt x="1083006" y="845386"/>
                        <a:pt x="1111830" y="849041"/>
                      </a:cubicBezTo>
                      <a:lnTo>
                        <a:pt x="1118280" y="849444"/>
                      </a:lnTo>
                      <a:lnTo>
                        <a:pt x="1134780" y="816506"/>
                      </a:lnTo>
                      <a:close/>
                      <a:moveTo>
                        <a:pt x="949429" y="611692"/>
                      </a:moveTo>
                      <a:lnTo>
                        <a:pt x="944636" y="642463"/>
                      </a:lnTo>
                      <a:cubicBezTo>
                        <a:pt x="935102" y="672613"/>
                        <a:pt x="918776" y="701163"/>
                        <a:pt x="896739" y="727413"/>
                      </a:cubicBezTo>
                      <a:lnTo>
                        <a:pt x="863704" y="756021"/>
                      </a:lnTo>
                      <a:lnTo>
                        <a:pt x="887976" y="774251"/>
                      </a:lnTo>
                      <a:lnTo>
                        <a:pt x="948867" y="805384"/>
                      </a:lnTo>
                      <a:lnTo>
                        <a:pt x="981829" y="799866"/>
                      </a:lnTo>
                      <a:cubicBezTo>
                        <a:pt x="1017433" y="791787"/>
                        <a:pt x="1050895" y="780957"/>
                        <a:pt x="1081546" y="767790"/>
                      </a:cubicBezTo>
                      <a:lnTo>
                        <a:pt x="1139592" y="735494"/>
                      </a:lnTo>
                      <a:lnTo>
                        <a:pt x="1134780" y="705912"/>
                      </a:lnTo>
                      <a:cubicBezTo>
                        <a:pt x="1128881" y="688051"/>
                        <a:pt x="1120183" y="670821"/>
                        <a:pt x="1108980" y="654408"/>
                      </a:cubicBezTo>
                      <a:lnTo>
                        <a:pt x="1074662" y="615227"/>
                      </a:lnTo>
                      <a:lnTo>
                        <a:pt x="1039140" y="617544"/>
                      </a:lnTo>
                      <a:close/>
                      <a:moveTo>
                        <a:pt x="728211" y="607903"/>
                      </a:moveTo>
                      <a:lnTo>
                        <a:pt x="711444" y="611271"/>
                      </a:lnTo>
                      <a:cubicBezTo>
                        <a:pt x="680381" y="615384"/>
                        <a:pt x="648220" y="617544"/>
                        <a:pt x="615278" y="617544"/>
                      </a:cubicBezTo>
                      <a:lnTo>
                        <a:pt x="593271" y="616109"/>
                      </a:lnTo>
                      <a:lnTo>
                        <a:pt x="559724" y="654408"/>
                      </a:lnTo>
                      <a:cubicBezTo>
                        <a:pt x="548522" y="670821"/>
                        <a:pt x="539823" y="688050"/>
                        <a:pt x="533925" y="705912"/>
                      </a:cubicBezTo>
                      <a:lnTo>
                        <a:pt x="528045" y="742053"/>
                      </a:lnTo>
                      <a:lnTo>
                        <a:pt x="582030" y="769655"/>
                      </a:lnTo>
                      <a:cubicBezTo>
                        <a:pt x="617364" y="784448"/>
                        <a:pt x="656328" y="796163"/>
                        <a:pt x="697922" y="804180"/>
                      </a:cubicBezTo>
                      <a:lnTo>
                        <a:pt x="726483" y="806855"/>
                      </a:lnTo>
                      <a:lnTo>
                        <a:pt x="790252" y="774251"/>
                      </a:lnTo>
                      <a:lnTo>
                        <a:pt x="810860" y="757160"/>
                      </a:lnTo>
                      <a:lnTo>
                        <a:pt x="805392" y="752872"/>
                      </a:lnTo>
                      <a:cubicBezTo>
                        <a:pt x="771092" y="720018"/>
                        <a:pt x="746307" y="682663"/>
                        <a:pt x="733594" y="642463"/>
                      </a:cubicBezTo>
                      <a:close/>
                      <a:moveTo>
                        <a:pt x="359637" y="588431"/>
                      </a:moveTo>
                      <a:lnTo>
                        <a:pt x="333848" y="607800"/>
                      </a:lnTo>
                      <a:cubicBezTo>
                        <a:pt x="286106" y="651592"/>
                        <a:pt x="258229" y="704383"/>
                        <a:pt x="258229" y="761209"/>
                      </a:cubicBezTo>
                      <a:cubicBezTo>
                        <a:pt x="258229" y="780151"/>
                        <a:pt x="261326" y="798645"/>
                        <a:pt x="267224" y="816506"/>
                      </a:cubicBezTo>
                      <a:lnTo>
                        <a:pt x="269575" y="821199"/>
                      </a:lnTo>
                      <a:lnTo>
                        <a:pt x="304817" y="833053"/>
                      </a:lnTo>
                      <a:cubicBezTo>
                        <a:pt x="357789" y="846937"/>
                        <a:pt x="416030" y="854615"/>
                        <a:pt x="477164" y="854615"/>
                      </a:cubicBezTo>
                      <a:lnTo>
                        <a:pt x="514082" y="852309"/>
                      </a:lnTo>
                      <a:lnTo>
                        <a:pt x="500232" y="823438"/>
                      </a:lnTo>
                      <a:cubicBezTo>
                        <a:pt x="493876" y="803337"/>
                        <a:pt x="490538" y="782525"/>
                        <a:pt x="490538" y="761209"/>
                      </a:cubicBezTo>
                      <a:lnTo>
                        <a:pt x="490820" y="759400"/>
                      </a:lnTo>
                      <a:lnTo>
                        <a:pt x="433917" y="714772"/>
                      </a:lnTo>
                      <a:cubicBezTo>
                        <a:pt x="399617" y="681918"/>
                        <a:pt x="374832" y="644563"/>
                        <a:pt x="362119" y="604363"/>
                      </a:cubicBezTo>
                      <a:close/>
                      <a:moveTo>
                        <a:pt x="827209" y="584078"/>
                      </a:moveTo>
                      <a:lnTo>
                        <a:pt x="801012" y="593279"/>
                      </a:lnTo>
                      <a:lnTo>
                        <a:pt x="761698" y="601176"/>
                      </a:lnTo>
                      <a:lnTo>
                        <a:pt x="767287" y="635531"/>
                      </a:lnTo>
                      <a:cubicBezTo>
                        <a:pt x="779083" y="671254"/>
                        <a:pt x="802082" y="704449"/>
                        <a:pt x="833910" y="733643"/>
                      </a:cubicBezTo>
                      <a:lnTo>
                        <a:pt x="836695" y="735735"/>
                      </a:lnTo>
                      <a:lnTo>
                        <a:pt x="866497" y="711020"/>
                      </a:lnTo>
                      <a:cubicBezTo>
                        <a:pt x="886946" y="687693"/>
                        <a:pt x="902094" y="662323"/>
                        <a:pt x="910942" y="635531"/>
                      </a:cubicBezTo>
                      <a:lnTo>
                        <a:pt x="915777" y="605808"/>
                      </a:lnTo>
                      <a:lnTo>
                        <a:pt x="853406" y="593279"/>
                      </a:lnTo>
                      <a:close/>
                      <a:moveTo>
                        <a:pt x="1300553" y="581949"/>
                      </a:moveTo>
                      <a:lnTo>
                        <a:pt x="1297061" y="604363"/>
                      </a:lnTo>
                      <a:cubicBezTo>
                        <a:pt x="1283156" y="648332"/>
                        <a:pt x="1254809" y="688897"/>
                        <a:pt x="1215367" y="723892"/>
                      </a:cubicBezTo>
                      <a:lnTo>
                        <a:pt x="1176673" y="751610"/>
                      </a:lnTo>
                      <a:lnTo>
                        <a:pt x="1178168" y="761209"/>
                      </a:lnTo>
                      <a:cubicBezTo>
                        <a:pt x="1178168" y="782525"/>
                        <a:pt x="1174830" y="803337"/>
                        <a:pt x="1168474" y="823438"/>
                      </a:cubicBezTo>
                      <a:lnTo>
                        <a:pt x="1154901" y="851731"/>
                      </a:lnTo>
                      <a:lnTo>
                        <a:pt x="1201064" y="854615"/>
                      </a:lnTo>
                      <a:cubicBezTo>
                        <a:pt x="1262198" y="854615"/>
                        <a:pt x="1320439" y="846937"/>
                        <a:pt x="1373412" y="833053"/>
                      </a:cubicBezTo>
                      <a:lnTo>
                        <a:pt x="1397199" y="825052"/>
                      </a:lnTo>
                      <a:lnTo>
                        <a:pt x="1401480" y="816506"/>
                      </a:lnTo>
                      <a:cubicBezTo>
                        <a:pt x="1407378" y="798645"/>
                        <a:pt x="1410475" y="780151"/>
                        <a:pt x="1410475" y="761209"/>
                      </a:cubicBezTo>
                      <a:cubicBezTo>
                        <a:pt x="1410475" y="694912"/>
                        <a:pt x="1372532" y="634107"/>
                        <a:pt x="1309367" y="586678"/>
                      </a:cubicBezTo>
                      <a:close/>
                      <a:moveTo>
                        <a:pt x="393133" y="580966"/>
                      </a:moveTo>
                      <a:lnTo>
                        <a:pt x="395811" y="597431"/>
                      </a:lnTo>
                      <a:cubicBezTo>
                        <a:pt x="407608" y="633154"/>
                        <a:pt x="430607" y="666349"/>
                        <a:pt x="462435" y="695543"/>
                      </a:cubicBezTo>
                      <a:lnTo>
                        <a:pt x="496753" y="721318"/>
                      </a:lnTo>
                      <a:lnTo>
                        <a:pt x="500232" y="698981"/>
                      </a:lnTo>
                      <a:cubicBezTo>
                        <a:pt x="506589" y="678881"/>
                        <a:pt x="515963" y="659492"/>
                        <a:pt x="528036" y="641021"/>
                      </a:cubicBezTo>
                      <a:lnTo>
                        <a:pt x="551233" y="613366"/>
                      </a:lnTo>
                      <a:lnTo>
                        <a:pt x="519113" y="611271"/>
                      </a:lnTo>
                      <a:cubicBezTo>
                        <a:pt x="491933" y="607672"/>
                        <a:pt x="465595" y="602578"/>
                        <a:pt x="440314" y="596127"/>
                      </a:cubicBezTo>
                      <a:close/>
                      <a:moveTo>
                        <a:pt x="1266416" y="578689"/>
                      </a:moveTo>
                      <a:lnTo>
                        <a:pt x="1224874" y="593279"/>
                      </a:lnTo>
                      <a:cubicBezTo>
                        <a:pt x="1196331" y="601092"/>
                        <a:pt x="1166368" y="607158"/>
                        <a:pt x="1135306" y="611271"/>
                      </a:cubicBezTo>
                      <a:lnTo>
                        <a:pt x="1116732" y="612483"/>
                      </a:lnTo>
                      <a:lnTo>
                        <a:pt x="1140670" y="641021"/>
                      </a:lnTo>
                      <a:cubicBezTo>
                        <a:pt x="1152743" y="659492"/>
                        <a:pt x="1162118" y="678881"/>
                        <a:pt x="1168474" y="698981"/>
                      </a:cubicBezTo>
                      <a:lnTo>
                        <a:pt x="1171048" y="715505"/>
                      </a:lnTo>
                      <a:lnTo>
                        <a:pt x="1226340" y="664078"/>
                      </a:lnTo>
                      <a:cubicBezTo>
                        <a:pt x="1243060" y="643229"/>
                        <a:pt x="1255626" y="620875"/>
                        <a:pt x="1263367" y="597431"/>
                      </a:cubicBezTo>
                      <a:close/>
                      <a:moveTo>
                        <a:pt x="761723" y="559136"/>
                      </a:moveTo>
                      <a:lnTo>
                        <a:pt x="760793" y="564854"/>
                      </a:lnTo>
                      <a:lnTo>
                        <a:pt x="768971" y="563005"/>
                      </a:lnTo>
                      <a:close/>
                      <a:moveTo>
                        <a:pt x="914602" y="547440"/>
                      </a:moveTo>
                      <a:lnTo>
                        <a:pt x="882454" y="564604"/>
                      </a:lnTo>
                      <a:lnTo>
                        <a:pt x="918523" y="571542"/>
                      </a:lnTo>
                      <a:close/>
                      <a:moveTo>
                        <a:pt x="720056" y="536890"/>
                      </a:moveTo>
                      <a:lnTo>
                        <a:pt x="654614" y="567193"/>
                      </a:lnTo>
                      <a:lnTo>
                        <a:pt x="635005" y="581921"/>
                      </a:lnTo>
                      <a:lnTo>
                        <a:pt x="704511" y="577579"/>
                      </a:lnTo>
                      <a:lnTo>
                        <a:pt x="725037" y="572938"/>
                      </a:lnTo>
                      <a:lnTo>
                        <a:pt x="729839" y="542113"/>
                      </a:lnTo>
                      <a:close/>
                      <a:moveTo>
                        <a:pt x="946997" y="533162"/>
                      </a:moveTo>
                      <a:lnTo>
                        <a:pt x="953956" y="577832"/>
                      </a:lnTo>
                      <a:lnTo>
                        <a:pt x="1034996" y="582894"/>
                      </a:lnTo>
                      <a:lnTo>
                        <a:pt x="1014090" y="567193"/>
                      </a:lnTo>
                      <a:cubicBezTo>
                        <a:pt x="994058" y="554779"/>
                        <a:pt x="972117" y="543550"/>
                        <a:pt x="948561" y="533688"/>
                      </a:cubicBezTo>
                      <a:close/>
                      <a:moveTo>
                        <a:pt x="837908" y="501573"/>
                      </a:moveTo>
                      <a:lnTo>
                        <a:pt x="771465" y="516595"/>
                      </a:lnTo>
                      <a:lnTo>
                        <a:pt x="767711" y="524089"/>
                      </a:lnTo>
                      <a:lnTo>
                        <a:pt x="791580" y="536293"/>
                      </a:lnTo>
                      <a:lnTo>
                        <a:pt x="828901" y="548846"/>
                      </a:lnTo>
                      <a:lnTo>
                        <a:pt x="898209" y="516752"/>
                      </a:lnTo>
                      <a:lnTo>
                        <a:pt x="873349" y="508391"/>
                      </a:lnTo>
                      <a:close/>
                      <a:moveTo>
                        <a:pt x="654111" y="489758"/>
                      </a:moveTo>
                      <a:lnTo>
                        <a:pt x="611768" y="492403"/>
                      </a:lnTo>
                      <a:cubicBezTo>
                        <a:pt x="554121" y="499713"/>
                        <a:pt x="500555" y="513965"/>
                        <a:pt x="453443" y="533688"/>
                      </a:cubicBezTo>
                      <a:lnTo>
                        <a:pt x="416090" y="552787"/>
                      </a:lnTo>
                      <a:lnTo>
                        <a:pt x="452923" y="564121"/>
                      </a:lnTo>
                      <a:cubicBezTo>
                        <a:pt x="476383" y="569854"/>
                        <a:pt x="500822" y="574381"/>
                        <a:pt x="526043" y="577579"/>
                      </a:cubicBezTo>
                      <a:lnTo>
                        <a:pt x="581620" y="581051"/>
                      </a:lnTo>
                      <a:lnTo>
                        <a:pt x="630297" y="542875"/>
                      </a:lnTo>
                      <a:lnTo>
                        <a:pt x="684761" y="513796"/>
                      </a:lnTo>
                      <a:close/>
                      <a:moveTo>
                        <a:pt x="1001361" y="488931"/>
                      </a:moveTo>
                      <a:lnTo>
                        <a:pt x="975444" y="509257"/>
                      </a:lnTo>
                      <a:lnTo>
                        <a:pt x="1038410" y="542875"/>
                      </a:lnTo>
                      <a:lnTo>
                        <a:pt x="1086032" y="580224"/>
                      </a:lnTo>
                      <a:lnTo>
                        <a:pt x="1128373" y="577579"/>
                      </a:lnTo>
                      <a:cubicBezTo>
                        <a:pt x="1157197" y="573924"/>
                        <a:pt x="1185000" y="568533"/>
                        <a:pt x="1211487" y="561591"/>
                      </a:cubicBezTo>
                      <a:lnTo>
                        <a:pt x="1242908" y="551022"/>
                      </a:lnTo>
                      <a:lnTo>
                        <a:pt x="1197296" y="526551"/>
                      </a:lnTo>
                      <a:cubicBezTo>
                        <a:pt x="1154694" y="510510"/>
                        <a:pt x="1107377" y="498799"/>
                        <a:pt x="1056936" y="492403"/>
                      </a:cubicBezTo>
                      <a:close/>
                      <a:moveTo>
                        <a:pt x="947975" y="488061"/>
                      </a:moveTo>
                      <a:lnTo>
                        <a:pt x="930786" y="489135"/>
                      </a:lnTo>
                      <a:lnTo>
                        <a:pt x="932539" y="492789"/>
                      </a:lnTo>
                      <a:lnTo>
                        <a:pt x="938767" y="494977"/>
                      </a:lnTo>
                      <a:close/>
                      <a:moveTo>
                        <a:pt x="705146" y="487087"/>
                      </a:moveTo>
                      <a:lnTo>
                        <a:pt x="720203" y="498396"/>
                      </a:lnTo>
                      <a:lnTo>
                        <a:pt x="745266" y="489593"/>
                      </a:lnTo>
                      <a:close/>
                      <a:moveTo>
                        <a:pt x="838863" y="423104"/>
                      </a:moveTo>
                      <a:lnTo>
                        <a:pt x="833910" y="426825"/>
                      </a:lnTo>
                      <a:lnTo>
                        <a:pt x="804663" y="460216"/>
                      </a:lnTo>
                      <a:lnTo>
                        <a:pt x="834353" y="466180"/>
                      </a:lnTo>
                      <a:lnTo>
                        <a:pt x="871538" y="458710"/>
                      </a:lnTo>
                      <a:lnTo>
                        <a:pt x="872208" y="458667"/>
                      </a:lnTo>
                      <a:lnTo>
                        <a:pt x="844319" y="426825"/>
                      </a:lnTo>
                      <a:close/>
                      <a:moveTo>
                        <a:pt x="157378" y="391248"/>
                      </a:moveTo>
                      <a:lnTo>
                        <a:pt x="110010" y="426825"/>
                      </a:lnTo>
                      <a:cubicBezTo>
                        <a:pt x="62268" y="470617"/>
                        <a:pt x="34391" y="523408"/>
                        <a:pt x="34391" y="580234"/>
                      </a:cubicBezTo>
                      <a:cubicBezTo>
                        <a:pt x="34391" y="674944"/>
                        <a:pt x="111827" y="758447"/>
                        <a:pt x="229605" y="807755"/>
                      </a:cubicBezTo>
                      <a:lnTo>
                        <a:pt x="231171" y="808282"/>
                      </a:lnTo>
                      <a:lnTo>
                        <a:pt x="223838" y="761209"/>
                      </a:lnTo>
                      <a:cubicBezTo>
                        <a:pt x="223838" y="697260"/>
                        <a:pt x="253880" y="637852"/>
                        <a:pt x="305330" y="588572"/>
                      </a:cubicBezTo>
                      <a:lnTo>
                        <a:pt x="341336" y="560333"/>
                      </a:lnTo>
                      <a:lnTo>
                        <a:pt x="303009" y="542249"/>
                      </a:lnTo>
                      <a:cubicBezTo>
                        <a:pt x="252507" y="513941"/>
                        <a:pt x="211283" y="478887"/>
                        <a:pt x="182684" y="439251"/>
                      </a:cubicBezTo>
                      <a:close/>
                      <a:moveTo>
                        <a:pt x="1502234" y="380124"/>
                      </a:moveTo>
                      <a:lnTo>
                        <a:pt x="1478807" y="428960"/>
                      </a:lnTo>
                      <a:cubicBezTo>
                        <a:pt x="1454661" y="465901"/>
                        <a:pt x="1419722" y="499169"/>
                        <a:pt x="1376547" y="527107"/>
                      </a:cubicBezTo>
                      <a:lnTo>
                        <a:pt x="1322539" y="555942"/>
                      </a:lnTo>
                      <a:lnTo>
                        <a:pt x="1335907" y="564802"/>
                      </a:lnTo>
                      <a:cubicBezTo>
                        <a:pt x="1403977" y="618176"/>
                        <a:pt x="1444868" y="686602"/>
                        <a:pt x="1444868" y="761209"/>
                      </a:cubicBezTo>
                      <a:lnTo>
                        <a:pt x="1437008" y="811662"/>
                      </a:lnTo>
                      <a:lnTo>
                        <a:pt x="1448623" y="807755"/>
                      </a:lnTo>
                      <a:cubicBezTo>
                        <a:pt x="1566401" y="758447"/>
                        <a:pt x="1643837" y="674944"/>
                        <a:pt x="1643837" y="580234"/>
                      </a:cubicBezTo>
                      <a:cubicBezTo>
                        <a:pt x="1643837" y="504466"/>
                        <a:pt x="1594278" y="435871"/>
                        <a:pt x="1514152" y="386217"/>
                      </a:cubicBezTo>
                      <a:close/>
                      <a:moveTo>
                        <a:pt x="563751" y="323959"/>
                      </a:moveTo>
                      <a:lnTo>
                        <a:pt x="516501" y="348117"/>
                      </a:lnTo>
                      <a:cubicBezTo>
                        <a:pt x="456406" y="385357"/>
                        <a:pt x="413506" y="433252"/>
                        <a:pt x="395811" y="486837"/>
                      </a:cubicBezTo>
                      <a:lnTo>
                        <a:pt x="388893" y="529369"/>
                      </a:lnTo>
                      <a:lnTo>
                        <a:pt x="434215" y="505171"/>
                      </a:lnTo>
                      <a:cubicBezTo>
                        <a:pt x="484986" y="482975"/>
                        <a:pt x="542713" y="466937"/>
                        <a:pt x="604838" y="458710"/>
                      </a:cubicBezTo>
                      <a:lnTo>
                        <a:pt x="623963" y="457463"/>
                      </a:lnTo>
                      <a:lnTo>
                        <a:pt x="595073" y="421991"/>
                      </a:lnTo>
                      <a:cubicBezTo>
                        <a:pt x="582255" y="400957"/>
                        <a:pt x="572904" y="378793"/>
                        <a:pt x="567473" y="355795"/>
                      </a:cubicBezTo>
                      <a:close/>
                      <a:moveTo>
                        <a:pt x="1055867" y="322192"/>
                      </a:moveTo>
                      <a:lnTo>
                        <a:pt x="1028717" y="327415"/>
                      </a:lnTo>
                      <a:cubicBezTo>
                        <a:pt x="975744" y="341300"/>
                        <a:pt x="928039" y="361391"/>
                        <a:pt x="887976" y="386217"/>
                      </a:cubicBezTo>
                      <a:lnTo>
                        <a:pt x="865997" y="402725"/>
                      </a:lnTo>
                      <a:lnTo>
                        <a:pt x="872838" y="407596"/>
                      </a:lnTo>
                      <a:lnTo>
                        <a:pt x="913420" y="455978"/>
                      </a:lnTo>
                      <a:lnTo>
                        <a:pt x="967703" y="452437"/>
                      </a:lnTo>
                      <a:lnTo>
                        <a:pt x="989709" y="453873"/>
                      </a:lnTo>
                      <a:lnTo>
                        <a:pt x="1023255" y="415573"/>
                      </a:lnTo>
                      <a:cubicBezTo>
                        <a:pt x="1034458" y="399160"/>
                        <a:pt x="1043156" y="381931"/>
                        <a:pt x="1049055" y="364069"/>
                      </a:cubicBezTo>
                      <a:close/>
                      <a:moveTo>
                        <a:pt x="1090472" y="321425"/>
                      </a:moveTo>
                      <a:lnTo>
                        <a:pt x="1082749" y="371000"/>
                      </a:lnTo>
                      <a:cubicBezTo>
                        <a:pt x="1076393" y="391100"/>
                        <a:pt x="1067018" y="410489"/>
                        <a:pt x="1054945" y="428960"/>
                      </a:cubicBezTo>
                      <a:lnTo>
                        <a:pt x="1031748" y="456615"/>
                      </a:lnTo>
                      <a:lnTo>
                        <a:pt x="1063869" y="458710"/>
                      </a:lnTo>
                      <a:cubicBezTo>
                        <a:pt x="1104638" y="464109"/>
                        <a:pt x="1143513" y="472872"/>
                        <a:pt x="1179771" y="484531"/>
                      </a:cubicBezTo>
                      <a:lnTo>
                        <a:pt x="1269269" y="523117"/>
                      </a:lnTo>
                      <a:lnTo>
                        <a:pt x="1263367" y="486837"/>
                      </a:lnTo>
                      <a:cubicBezTo>
                        <a:pt x="1245672" y="433252"/>
                        <a:pt x="1202772" y="385357"/>
                        <a:pt x="1142677" y="348117"/>
                      </a:cubicBezTo>
                      <a:close/>
                      <a:moveTo>
                        <a:pt x="597419" y="317394"/>
                      </a:moveTo>
                      <a:lnTo>
                        <a:pt x="601468" y="350557"/>
                      </a:lnTo>
                      <a:cubicBezTo>
                        <a:pt x="606507" y="370994"/>
                        <a:pt x="615185" y="390689"/>
                        <a:pt x="627078" y="409380"/>
                      </a:cubicBezTo>
                      <a:lnTo>
                        <a:pt x="665659" y="454743"/>
                      </a:lnTo>
                      <a:lnTo>
                        <a:pt x="701003" y="452437"/>
                      </a:lnTo>
                      <a:lnTo>
                        <a:pt x="764316" y="456567"/>
                      </a:lnTo>
                      <a:lnTo>
                        <a:pt x="805392" y="407596"/>
                      </a:lnTo>
                      <a:lnTo>
                        <a:pt x="810384" y="403682"/>
                      </a:lnTo>
                      <a:lnTo>
                        <a:pt x="758809" y="368508"/>
                      </a:lnTo>
                      <a:cubicBezTo>
                        <a:pt x="726007" y="351733"/>
                        <a:pt x="689241" y="337829"/>
                        <a:pt x="649511" y="327415"/>
                      </a:cubicBezTo>
                      <a:close/>
                      <a:moveTo>
                        <a:pt x="1201064" y="305853"/>
                      </a:moveTo>
                      <a:lnTo>
                        <a:pt x="1140473" y="309638"/>
                      </a:lnTo>
                      <a:lnTo>
                        <a:pt x="1166997" y="323799"/>
                      </a:lnTo>
                      <a:cubicBezTo>
                        <a:pt x="1231759" y="365707"/>
                        <a:pt x="1277992" y="419605"/>
                        <a:pt x="1297061" y="479906"/>
                      </a:cubicBezTo>
                      <a:lnTo>
                        <a:pt x="1304433" y="527226"/>
                      </a:lnTo>
                      <a:lnTo>
                        <a:pt x="1352227" y="502789"/>
                      </a:lnTo>
                      <a:cubicBezTo>
                        <a:pt x="1392290" y="477962"/>
                        <a:pt x="1424712" y="448400"/>
                        <a:pt x="1447117" y="415573"/>
                      </a:cubicBezTo>
                      <a:lnTo>
                        <a:pt x="1472492" y="364917"/>
                      </a:lnTo>
                      <a:lnTo>
                        <a:pt x="1448623" y="352713"/>
                      </a:lnTo>
                      <a:cubicBezTo>
                        <a:pt x="1377956" y="323128"/>
                        <a:pt x="1292766" y="305853"/>
                        <a:pt x="1201064" y="305853"/>
                      </a:cubicBezTo>
                      <a:close/>
                      <a:moveTo>
                        <a:pt x="477164" y="305853"/>
                      </a:moveTo>
                      <a:cubicBezTo>
                        <a:pt x="385463" y="305853"/>
                        <a:pt x="300272" y="323128"/>
                        <a:pt x="229605" y="352713"/>
                      </a:cubicBezTo>
                      <a:lnTo>
                        <a:pt x="186916" y="374539"/>
                      </a:lnTo>
                      <a:lnTo>
                        <a:pt x="199371" y="403113"/>
                      </a:lnTo>
                      <a:cubicBezTo>
                        <a:pt x="216753" y="432530"/>
                        <a:pt x="242030" y="459589"/>
                        <a:pt x="273612" y="483304"/>
                      </a:cubicBezTo>
                      <a:lnTo>
                        <a:pt x="354804" y="526863"/>
                      </a:lnTo>
                      <a:lnTo>
                        <a:pt x="362119" y="479906"/>
                      </a:lnTo>
                      <a:cubicBezTo>
                        <a:pt x="381188" y="419605"/>
                        <a:pt x="427421" y="365707"/>
                        <a:pt x="492184" y="323799"/>
                      </a:cubicBezTo>
                      <a:lnTo>
                        <a:pt x="520703" y="308573"/>
                      </a:lnTo>
                      <a:close/>
                      <a:moveTo>
                        <a:pt x="829589" y="267753"/>
                      </a:moveTo>
                      <a:cubicBezTo>
                        <a:pt x="768455" y="267753"/>
                        <a:pt x="710214" y="275431"/>
                        <a:pt x="657242" y="289315"/>
                      </a:cubicBezTo>
                      <a:lnTo>
                        <a:pt x="647423" y="292618"/>
                      </a:lnTo>
                      <a:lnTo>
                        <a:pt x="662899" y="295727"/>
                      </a:lnTo>
                      <a:cubicBezTo>
                        <a:pt x="705715" y="307445"/>
                        <a:pt x="745337" y="323093"/>
                        <a:pt x="780686" y="341970"/>
                      </a:cubicBezTo>
                      <a:lnTo>
                        <a:pt x="837490" y="382423"/>
                      </a:lnTo>
                      <a:lnTo>
                        <a:pt x="863659" y="361899"/>
                      </a:lnTo>
                      <a:cubicBezTo>
                        <a:pt x="906833" y="333961"/>
                        <a:pt x="958244" y="311351"/>
                        <a:pt x="1015331" y="295727"/>
                      </a:cubicBezTo>
                      <a:lnTo>
                        <a:pt x="1018879" y="295014"/>
                      </a:lnTo>
                      <a:lnTo>
                        <a:pt x="1001936" y="289315"/>
                      </a:lnTo>
                      <a:cubicBezTo>
                        <a:pt x="948964" y="275431"/>
                        <a:pt x="890723" y="267753"/>
                        <a:pt x="829589" y="267753"/>
                      </a:cubicBezTo>
                      <a:close/>
                      <a:moveTo>
                        <a:pt x="827208" y="69267"/>
                      </a:moveTo>
                      <a:lnTo>
                        <a:pt x="791580" y="81251"/>
                      </a:lnTo>
                      <a:cubicBezTo>
                        <a:pt x="703247" y="118232"/>
                        <a:pt x="637606" y="174448"/>
                        <a:pt x="610306" y="240200"/>
                      </a:cubicBezTo>
                      <a:lnTo>
                        <a:pt x="603911" y="271657"/>
                      </a:lnTo>
                      <a:lnTo>
                        <a:pt x="643856" y="257627"/>
                      </a:lnTo>
                      <a:cubicBezTo>
                        <a:pt x="700943" y="242002"/>
                        <a:pt x="763707" y="233362"/>
                        <a:pt x="829590" y="233362"/>
                      </a:cubicBezTo>
                      <a:cubicBezTo>
                        <a:pt x="895473" y="233362"/>
                        <a:pt x="958237" y="242002"/>
                        <a:pt x="1015324" y="257627"/>
                      </a:cubicBezTo>
                      <a:lnTo>
                        <a:pt x="1050139" y="269855"/>
                      </a:lnTo>
                      <a:lnTo>
                        <a:pt x="1044110" y="240200"/>
                      </a:lnTo>
                      <a:cubicBezTo>
                        <a:pt x="1016811" y="174448"/>
                        <a:pt x="951170" y="118232"/>
                        <a:pt x="862836" y="81251"/>
                      </a:cubicBezTo>
                      <a:close/>
                      <a:moveTo>
                        <a:pt x="1039139" y="34391"/>
                      </a:moveTo>
                      <a:cubicBezTo>
                        <a:pt x="1008572" y="34391"/>
                        <a:pt x="978728" y="36310"/>
                        <a:pt x="949905" y="39965"/>
                      </a:cubicBezTo>
                      <a:lnTo>
                        <a:pt x="882454" y="52940"/>
                      </a:lnTo>
                      <a:lnTo>
                        <a:pt x="952685" y="90437"/>
                      </a:lnTo>
                      <a:cubicBezTo>
                        <a:pt x="1017447" y="132345"/>
                        <a:pt x="1063680" y="186243"/>
                        <a:pt x="1082749" y="246543"/>
                      </a:cubicBezTo>
                      <a:lnTo>
                        <a:pt x="1088133" y="281103"/>
                      </a:lnTo>
                      <a:lnTo>
                        <a:pt x="1104900" y="277735"/>
                      </a:lnTo>
                      <a:cubicBezTo>
                        <a:pt x="1135962" y="273622"/>
                        <a:pt x="1168124" y="271462"/>
                        <a:pt x="1201065" y="271462"/>
                      </a:cubicBezTo>
                      <a:cubicBezTo>
                        <a:pt x="1299889" y="271462"/>
                        <a:pt x="1391697" y="290902"/>
                        <a:pt x="1467853" y="324195"/>
                      </a:cubicBezTo>
                      <a:lnTo>
                        <a:pt x="1478480" y="329869"/>
                      </a:lnTo>
                      <a:lnTo>
                        <a:pt x="1481912" y="308772"/>
                      </a:lnTo>
                      <a:cubicBezTo>
                        <a:pt x="1481912" y="157236"/>
                        <a:pt x="1283676" y="34391"/>
                        <a:pt x="1039139" y="34391"/>
                      </a:cubicBezTo>
                      <a:close/>
                      <a:moveTo>
                        <a:pt x="615277" y="34391"/>
                      </a:moveTo>
                      <a:cubicBezTo>
                        <a:pt x="370740" y="34391"/>
                        <a:pt x="172504" y="157236"/>
                        <a:pt x="172504" y="308772"/>
                      </a:cubicBezTo>
                      <a:lnTo>
                        <a:pt x="177221" y="341898"/>
                      </a:lnTo>
                      <a:lnTo>
                        <a:pt x="210377" y="324195"/>
                      </a:lnTo>
                      <a:cubicBezTo>
                        <a:pt x="286533" y="290902"/>
                        <a:pt x="378341" y="271462"/>
                        <a:pt x="477165" y="271462"/>
                      </a:cubicBezTo>
                      <a:lnTo>
                        <a:pt x="566876" y="277314"/>
                      </a:lnTo>
                      <a:lnTo>
                        <a:pt x="571669" y="246543"/>
                      </a:lnTo>
                      <a:cubicBezTo>
                        <a:pt x="590738" y="186243"/>
                        <a:pt x="636971" y="132345"/>
                        <a:pt x="701734" y="90437"/>
                      </a:cubicBezTo>
                      <a:lnTo>
                        <a:pt x="771964" y="52941"/>
                      </a:lnTo>
                      <a:lnTo>
                        <a:pt x="704511" y="39965"/>
                      </a:lnTo>
                      <a:cubicBezTo>
                        <a:pt x="675688" y="36310"/>
                        <a:pt x="645844" y="34391"/>
                        <a:pt x="615277" y="34391"/>
                      </a:cubicBezTo>
                      <a:close/>
                      <a:moveTo>
                        <a:pt x="615278" y="0"/>
                      </a:moveTo>
                      <a:cubicBezTo>
                        <a:pt x="681161" y="0"/>
                        <a:pt x="743925" y="8640"/>
                        <a:pt x="801012" y="24265"/>
                      </a:cubicBezTo>
                      <a:lnTo>
                        <a:pt x="827209" y="33466"/>
                      </a:lnTo>
                      <a:lnTo>
                        <a:pt x="853406" y="24265"/>
                      </a:lnTo>
                      <a:cubicBezTo>
                        <a:pt x="910493" y="8640"/>
                        <a:pt x="973257" y="0"/>
                        <a:pt x="1039140" y="0"/>
                      </a:cubicBezTo>
                      <a:cubicBezTo>
                        <a:pt x="1302671" y="0"/>
                        <a:pt x="1516305" y="138242"/>
                        <a:pt x="1516305" y="308772"/>
                      </a:cubicBezTo>
                      <a:lnTo>
                        <a:pt x="1510366" y="346893"/>
                      </a:lnTo>
                      <a:lnTo>
                        <a:pt x="1538472" y="361899"/>
                      </a:lnTo>
                      <a:cubicBezTo>
                        <a:pt x="1624822" y="417776"/>
                        <a:pt x="1678230" y="494969"/>
                        <a:pt x="1678230" y="580234"/>
                      </a:cubicBezTo>
                      <a:cubicBezTo>
                        <a:pt x="1678230" y="686815"/>
                        <a:pt x="1594779" y="780784"/>
                        <a:pt x="1467853" y="836273"/>
                      </a:cubicBezTo>
                      <a:lnTo>
                        <a:pt x="1421147" y="852677"/>
                      </a:lnTo>
                      <a:lnTo>
                        <a:pt x="1407370" y="881397"/>
                      </a:lnTo>
                      <a:cubicBezTo>
                        <a:pt x="1334933" y="992220"/>
                        <a:pt x="1165351" y="1069981"/>
                        <a:pt x="967703" y="1069981"/>
                      </a:cubicBezTo>
                      <a:cubicBezTo>
                        <a:pt x="926526" y="1069981"/>
                        <a:pt x="886568" y="1066606"/>
                        <a:pt x="848452" y="1060260"/>
                      </a:cubicBezTo>
                      <a:lnTo>
                        <a:pt x="833405" y="1056429"/>
                      </a:lnTo>
                      <a:lnTo>
                        <a:pt x="797169" y="1063708"/>
                      </a:lnTo>
                      <a:cubicBezTo>
                        <a:pt x="766106" y="1067821"/>
                        <a:pt x="733945" y="1069981"/>
                        <a:pt x="701003" y="1069981"/>
                      </a:cubicBezTo>
                      <a:cubicBezTo>
                        <a:pt x="503355" y="1069981"/>
                        <a:pt x="333773" y="992220"/>
                        <a:pt x="261336" y="881397"/>
                      </a:cubicBezTo>
                      <a:lnTo>
                        <a:pt x="245629" y="848654"/>
                      </a:lnTo>
                      <a:lnTo>
                        <a:pt x="210377" y="836273"/>
                      </a:lnTo>
                      <a:cubicBezTo>
                        <a:pt x="83451" y="780784"/>
                        <a:pt x="0" y="686815"/>
                        <a:pt x="0" y="580234"/>
                      </a:cubicBezTo>
                      <a:cubicBezTo>
                        <a:pt x="0" y="494969"/>
                        <a:pt x="53408" y="417776"/>
                        <a:pt x="139758" y="361899"/>
                      </a:cubicBezTo>
                      <a:lnTo>
                        <a:pt x="146546" y="358275"/>
                      </a:lnTo>
                      <a:lnTo>
                        <a:pt x="138113" y="308772"/>
                      </a:lnTo>
                      <a:cubicBezTo>
                        <a:pt x="138113" y="138242"/>
                        <a:pt x="351747" y="0"/>
                        <a:pt x="615278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4167190156">
                        <a:custGeom>
                          <a:avLst/>
                          <a:gdLst>
                            <a:gd name="connsiteX0" fmla="*/ 537622 w 870692"/>
                            <a:gd name="connsiteY0" fmla="*/ 0 h 595310"/>
                            <a:gd name="connsiteX1" fmla="*/ 838212 w 870692"/>
                            <a:gd name="connsiteY1" fmla="*/ 50834 h 595310"/>
                            <a:gd name="connsiteX2" fmla="*/ 867495 w 870692"/>
                            <a:gd name="connsiteY2" fmla="*/ 64211 h 595310"/>
                            <a:gd name="connsiteX3" fmla="*/ 825384 w 870692"/>
                            <a:gd name="connsiteY3" fmla="*/ 76865 h 595310"/>
                            <a:gd name="connsiteX4" fmla="*/ 813256 w 870692"/>
                            <a:gd name="connsiteY4" fmla="*/ 71326 h 595310"/>
                            <a:gd name="connsiteX5" fmla="*/ 537621 w 870692"/>
                            <a:gd name="connsiteY5" fmla="*/ 24711 h 595310"/>
                            <a:gd name="connsiteX6" fmla="*/ 44633 w 870692"/>
                            <a:gd name="connsiteY6" fmla="*/ 297655 h 595310"/>
                            <a:gd name="connsiteX7" fmla="*/ 537621 w 870692"/>
                            <a:gd name="connsiteY7" fmla="*/ 570598 h 595310"/>
                            <a:gd name="connsiteX8" fmla="*/ 813256 w 870692"/>
                            <a:gd name="connsiteY8" fmla="*/ 523984 h 595310"/>
                            <a:gd name="connsiteX9" fmla="*/ 828580 w 870692"/>
                            <a:gd name="connsiteY9" fmla="*/ 516983 h 595310"/>
                            <a:gd name="connsiteX10" fmla="*/ 870692 w 870692"/>
                            <a:gd name="connsiteY10" fmla="*/ 529638 h 595310"/>
                            <a:gd name="connsiteX11" fmla="*/ 838212 w 870692"/>
                            <a:gd name="connsiteY11" fmla="*/ 544475 h 595310"/>
                            <a:gd name="connsiteX12" fmla="*/ 537622 w 870692"/>
                            <a:gd name="connsiteY12" fmla="*/ 595310 h 595310"/>
                            <a:gd name="connsiteX13" fmla="*/ 0 w 870692"/>
                            <a:gd name="connsiteY13" fmla="*/ 297655 h 595310"/>
                            <a:gd name="connsiteX14" fmla="*/ 537622 w 870692"/>
                            <a:gd name="connsiteY14" fmla="*/ 0 h 5953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870692" h="595310" fill="none" extrusionOk="0">
                              <a:moveTo>
                                <a:pt x="537622" y="0"/>
                              </a:moveTo>
                              <a:cubicBezTo>
                                <a:pt x="668020" y="-5651"/>
                                <a:pt x="734178" y="14157"/>
                                <a:pt x="838212" y="50834"/>
                              </a:cubicBezTo>
                              <a:cubicBezTo>
                                <a:pt x="851870" y="54915"/>
                                <a:pt x="856156" y="63074"/>
                                <a:pt x="867495" y="64211"/>
                              </a:cubicBezTo>
                              <a:cubicBezTo>
                                <a:pt x="849681" y="71282"/>
                                <a:pt x="837960" y="71762"/>
                                <a:pt x="825384" y="76865"/>
                              </a:cubicBezTo>
                              <a:cubicBezTo>
                                <a:pt x="819306" y="75346"/>
                                <a:pt x="819517" y="72600"/>
                                <a:pt x="813256" y="71326"/>
                              </a:cubicBezTo>
                              <a:cubicBezTo>
                                <a:pt x="737071" y="46753"/>
                                <a:pt x="653530" y="31662"/>
                                <a:pt x="537621" y="24711"/>
                              </a:cubicBezTo>
                              <a:cubicBezTo>
                                <a:pt x="227501" y="19019"/>
                                <a:pt x="69729" y="134361"/>
                                <a:pt x="44633" y="297655"/>
                              </a:cubicBezTo>
                              <a:cubicBezTo>
                                <a:pt x="47151" y="418818"/>
                                <a:pt x="268826" y="600308"/>
                                <a:pt x="537621" y="570598"/>
                              </a:cubicBezTo>
                              <a:cubicBezTo>
                                <a:pt x="641117" y="574676"/>
                                <a:pt x="746742" y="566028"/>
                                <a:pt x="813256" y="523984"/>
                              </a:cubicBezTo>
                              <a:cubicBezTo>
                                <a:pt x="818584" y="521000"/>
                                <a:pt x="822982" y="520520"/>
                                <a:pt x="828580" y="516983"/>
                              </a:cubicBezTo>
                              <a:cubicBezTo>
                                <a:pt x="846152" y="522022"/>
                                <a:pt x="853726" y="526298"/>
                                <a:pt x="870692" y="529638"/>
                              </a:cubicBezTo>
                              <a:cubicBezTo>
                                <a:pt x="858364" y="539845"/>
                                <a:pt x="853599" y="535731"/>
                                <a:pt x="838212" y="544475"/>
                              </a:cubicBezTo>
                              <a:cubicBezTo>
                                <a:pt x="740211" y="553656"/>
                                <a:pt x="647407" y="597296"/>
                                <a:pt x="537622" y="595310"/>
                              </a:cubicBezTo>
                              <a:cubicBezTo>
                                <a:pt x="237659" y="607086"/>
                                <a:pt x="31181" y="472492"/>
                                <a:pt x="0" y="297655"/>
                              </a:cubicBezTo>
                              <a:cubicBezTo>
                                <a:pt x="58094" y="184959"/>
                                <a:pt x="187168" y="21830"/>
                                <a:pt x="537622" y="0"/>
                              </a:cubicBezTo>
                              <a:close/>
                            </a:path>
                            <a:path w="870692" h="595310" stroke="0" extrusionOk="0">
                              <a:moveTo>
                                <a:pt x="537622" y="0"/>
                              </a:moveTo>
                              <a:cubicBezTo>
                                <a:pt x="650330" y="24662"/>
                                <a:pt x="762014" y="303"/>
                                <a:pt x="838212" y="50834"/>
                              </a:cubicBezTo>
                              <a:cubicBezTo>
                                <a:pt x="852649" y="54375"/>
                                <a:pt x="859814" y="62693"/>
                                <a:pt x="867495" y="64211"/>
                              </a:cubicBezTo>
                              <a:cubicBezTo>
                                <a:pt x="854790" y="72825"/>
                                <a:pt x="842790" y="66803"/>
                                <a:pt x="825384" y="76865"/>
                              </a:cubicBezTo>
                              <a:cubicBezTo>
                                <a:pt x="822003" y="75616"/>
                                <a:pt x="818599" y="73441"/>
                                <a:pt x="813256" y="71326"/>
                              </a:cubicBezTo>
                              <a:cubicBezTo>
                                <a:pt x="736209" y="23819"/>
                                <a:pt x="663656" y="37482"/>
                                <a:pt x="537621" y="24711"/>
                              </a:cubicBezTo>
                              <a:cubicBezTo>
                                <a:pt x="272366" y="41047"/>
                                <a:pt x="6855" y="150679"/>
                                <a:pt x="44633" y="297655"/>
                              </a:cubicBezTo>
                              <a:cubicBezTo>
                                <a:pt x="11263" y="515832"/>
                                <a:pt x="252223" y="590131"/>
                                <a:pt x="537621" y="570598"/>
                              </a:cubicBezTo>
                              <a:cubicBezTo>
                                <a:pt x="663651" y="567929"/>
                                <a:pt x="730037" y="552506"/>
                                <a:pt x="813256" y="523984"/>
                              </a:cubicBezTo>
                              <a:cubicBezTo>
                                <a:pt x="817743" y="520018"/>
                                <a:pt x="824212" y="519494"/>
                                <a:pt x="828580" y="516983"/>
                              </a:cubicBezTo>
                              <a:cubicBezTo>
                                <a:pt x="846589" y="519336"/>
                                <a:pt x="860955" y="528085"/>
                                <a:pt x="870692" y="529638"/>
                              </a:cubicBezTo>
                              <a:cubicBezTo>
                                <a:pt x="859303" y="535385"/>
                                <a:pt x="848542" y="535310"/>
                                <a:pt x="838212" y="544475"/>
                              </a:cubicBezTo>
                              <a:cubicBezTo>
                                <a:pt x="761620" y="598742"/>
                                <a:pt x="652698" y="618379"/>
                                <a:pt x="537622" y="595310"/>
                              </a:cubicBezTo>
                              <a:cubicBezTo>
                                <a:pt x="255203" y="598951"/>
                                <a:pt x="-15749" y="494090"/>
                                <a:pt x="0" y="297655"/>
                              </a:cubicBezTo>
                              <a:cubicBezTo>
                                <a:pt x="-50978" y="150942"/>
                                <a:pt x="280138" y="-19349"/>
                                <a:pt x="53762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49AFDD54-E13F-425D-945D-E36415EC16EA}"/>
                    </a:ext>
                  </a:extLst>
                </p:cNvPr>
                <p:cNvSpPr/>
                <p:nvPr/>
              </p:nvSpPr>
              <p:spPr>
                <a:xfrm rot="900000">
                  <a:off x="1741331" y="4787905"/>
                  <a:ext cx="1678230" cy="1069981"/>
                </a:xfrm>
                <a:custGeom>
                  <a:avLst/>
                  <a:gdLst>
                    <a:gd name="connsiteX0" fmla="*/ 1376257 w 1678230"/>
                    <a:gd name="connsiteY0" fmla="*/ 866859 h 1069981"/>
                    <a:gd name="connsiteX1" fmla="*/ 1297231 w 1678230"/>
                    <a:gd name="connsiteY1" fmla="*/ 882733 h 1069981"/>
                    <a:gd name="connsiteX2" fmla="*/ 1201065 w 1678230"/>
                    <a:gd name="connsiteY2" fmla="*/ 889006 h 1069981"/>
                    <a:gd name="connsiteX3" fmla="*/ 1137752 w 1678230"/>
                    <a:gd name="connsiteY3" fmla="*/ 884876 h 1069981"/>
                    <a:gd name="connsiteX4" fmla="*/ 1096676 w 1678230"/>
                    <a:gd name="connsiteY4" fmla="*/ 933847 h 1069981"/>
                    <a:gd name="connsiteX5" fmla="*/ 967791 w 1678230"/>
                    <a:gd name="connsiteY5" fmla="*/ 1017248 h 1069981"/>
                    <a:gd name="connsiteX6" fmla="*/ 925432 w 1678230"/>
                    <a:gd name="connsiteY6" fmla="*/ 1032126 h 1069981"/>
                    <a:gd name="connsiteX7" fmla="*/ 967702 w 1678230"/>
                    <a:gd name="connsiteY7" fmla="*/ 1035590 h 1069981"/>
                    <a:gd name="connsiteX8" fmla="*/ 1375680 w 1678230"/>
                    <a:gd name="connsiteY8" fmla="*/ 868011 h 1069981"/>
                    <a:gd name="connsiteX9" fmla="*/ 291377 w 1678230"/>
                    <a:gd name="connsiteY9" fmla="*/ 864723 h 1069981"/>
                    <a:gd name="connsiteX10" fmla="*/ 293024 w 1678230"/>
                    <a:gd name="connsiteY10" fmla="*/ 868011 h 1069981"/>
                    <a:gd name="connsiteX11" fmla="*/ 701002 w 1678230"/>
                    <a:gd name="connsiteY11" fmla="*/ 1035590 h 1069981"/>
                    <a:gd name="connsiteX12" fmla="*/ 741595 w 1678230"/>
                    <a:gd name="connsiteY12" fmla="*/ 1033054 h 1069981"/>
                    <a:gd name="connsiteX13" fmla="*/ 740258 w 1678230"/>
                    <a:gd name="connsiteY13" fmla="*/ 1032714 h 1069981"/>
                    <a:gd name="connsiteX14" fmla="*/ 572030 w 1678230"/>
                    <a:gd name="connsiteY14" fmla="*/ 933847 h 1069981"/>
                    <a:gd name="connsiteX15" fmla="*/ 531448 w 1678230"/>
                    <a:gd name="connsiteY15" fmla="*/ 885465 h 1069981"/>
                    <a:gd name="connsiteX16" fmla="*/ 477165 w 1678230"/>
                    <a:gd name="connsiteY16" fmla="*/ 889006 h 1069981"/>
                    <a:gd name="connsiteX17" fmla="*/ 291431 w 1678230"/>
                    <a:gd name="connsiteY17" fmla="*/ 864741 h 1069981"/>
                    <a:gd name="connsiteX18" fmla="*/ 946209 w 1678230"/>
                    <a:gd name="connsiteY18" fmla="*/ 840463 h 1069981"/>
                    <a:gd name="connsiteX19" fmla="*/ 914056 w 1678230"/>
                    <a:gd name="connsiteY19" fmla="*/ 846084 h 1069981"/>
                    <a:gd name="connsiteX20" fmla="*/ 829590 w 1678230"/>
                    <a:gd name="connsiteY20" fmla="*/ 850906 h 1069981"/>
                    <a:gd name="connsiteX21" fmla="*/ 730023 w 1678230"/>
                    <a:gd name="connsiteY21" fmla="*/ 841165 h 1069981"/>
                    <a:gd name="connsiteX22" fmla="*/ 662899 w 1678230"/>
                    <a:gd name="connsiteY22" fmla="*/ 864741 h 1069981"/>
                    <a:gd name="connsiteX23" fmla="*/ 573331 w 1678230"/>
                    <a:gd name="connsiteY23" fmla="*/ 882733 h 1069981"/>
                    <a:gd name="connsiteX24" fmla="*/ 572448 w 1678230"/>
                    <a:gd name="connsiteY24" fmla="*/ 882791 h 1069981"/>
                    <a:gd name="connsiteX25" fmla="*/ 589031 w 1678230"/>
                    <a:gd name="connsiteY25" fmla="*/ 903486 h 1069981"/>
                    <a:gd name="connsiteX26" fmla="*/ 747309 w 1678230"/>
                    <a:gd name="connsiteY26" fmla="*/ 999238 h 1069981"/>
                    <a:gd name="connsiteX27" fmla="*/ 834166 w 1678230"/>
                    <a:gd name="connsiteY27" fmla="*/ 1021565 h 1069981"/>
                    <a:gd name="connsiteX28" fmla="*/ 873349 w 1678230"/>
                    <a:gd name="connsiteY28" fmla="*/ 1014028 h 1069981"/>
                    <a:gd name="connsiteX29" fmla="*/ 1068157 w 1678230"/>
                    <a:gd name="connsiteY29" fmla="*/ 914618 h 1069981"/>
                    <a:gd name="connsiteX30" fmla="*/ 1097403 w 1678230"/>
                    <a:gd name="connsiteY30" fmla="*/ 881227 h 1069981"/>
                    <a:gd name="connsiteX31" fmla="*/ 1015331 w 1678230"/>
                    <a:gd name="connsiteY31" fmla="*/ 864741 h 1069981"/>
                    <a:gd name="connsiteX32" fmla="*/ 527912 w 1678230"/>
                    <a:gd name="connsiteY32" fmla="*/ 779545 h 1069981"/>
                    <a:gd name="connsiteX33" fmla="*/ 533925 w 1678230"/>
                    <a:gd name="connsiteY33" fmla="*/ 816506 h 1069981"/>
                    <a:gd name="connsiteX34" fmla="*/ 550008 w 1678230"/>
                    <a:gd name="connsiteY34" fmla="*/ 850065 h 1069981"/>
                    <a:gd name="connsiteX35" fmla="*/ 566398 w 1678230"/>
                    <a:gd name="connsiteY35" fmla="*/ 849041 h 1069981"/>
                    <a:gd name="connsiteX36" fmla="*/ 649511 w 1678230"/>
                    <a:gd name="connsiteY36" fmla="*/ 833053 h 1069981"/>
                    <a:gd name="connsiteX37" fmla="*/ 661724 w 1678230"/>
                    <a:gd name="connsiteY37" fmla="*/ 828945 h 1069981"/>
                    <a:gd name="connsiteX38" fmla="*/ 562803 w 1678230"/>
                    <a:gd name="connsiteY38" fmla="*/ 798173 h 1069981"/>
                    <a:gd name="connsiteX39" fmla="*/ 837900 w 1678230"/>
                    <a:gd name="connsiteY39" fmla="*/ 778367 h 1069981"/>
                    <a:gd name="connsiteX40" fmla="*/ 814572 w 1678230"/>
                    <a:gd name="connsiteY40" fmla="*/ 798569 h 1069981"/>
                    <a:gd name="connsiteX41" fmla="*/ 788218 w 1678230"/>
                    <a:gd name="connsiteY41" fmla="*/ 812639 h 1069981"/>
                    <a:gd name="connsiteX42" fmla="*/ 829589 w 1678230"/>
                    <a:gd name="connsiteY42" fmla="*/ 816515 h 1069981"/>
                    <a:gd name="connsiteX43" fmla="*/ 890984 w 1678230"/>
                    <a:gd name="connsiteY43" fmla="*/ 813158 h 1069981"/>
                    <a:gd name="connsiteX44" fmla="*/ 863659 w 1678230"/>
                    <a:gd name="connsiteY44" fmla="*/ 798569 h 1069981"/>
                    <a:gd name="connsiteX45" fmla="*/ 1141513 w 1678230"/>
                    <a:gd name="connsiteY45" fmla="*/ 775117 h 1069981"/>
                    <a:gd name="connsiteX46" fmla="*/ 1067102 w 1678230"/>
                    <a:gd name="connsiteY46" fmla="*/ 809998 h 1069981"/>
                    <a:gd name="connsiteX47" fmla="*/ 1010750 w 1678230"/>
                    <a:gd name="connsiteY47" fmla="*/ 827010 h 1069981"/>
                    <a:gd name="connsiteX48" fmla="*/ 1028717 w 1678230"/>
                    <a:gd name="connsiteY48" fmla="*/ 833053 h 1069981"/>
                    <a:gd name="connsiteX49" fmla="*/ 1111830 w 1678230"/>
                    <a:gd name="connsiteY49" fmla="*/ 849041 h 1069981"/>
                    <a:gd name="connsiteX50" fmla="*/ 1118280 w 1678230"/>
                    <a:gd name="connsiteY50" fmla="*/ 849444 h 1069981"/>
                    <a:gd name="connsiteX51" fmla="*/ 1134780 w 1678230"/>
                    <a:gd name="connsiteY51" fmla="*/ 816506 h 1069981"/>
                    <a:gd name="connsiteX52" fmla="*/ 949429 w 1678230"/>
                    <a:gd name="connsiteY52" fmla="*/ 611692 h 1069981"/>
                    <a:gd name="connsiteX53" fmla="*/ 944636 w 1678230"/>
                    <a:gd name="connsiteY53" fmla="*/ 642463 h 1069981"/>
                    <a:gd name="connsiteX54" fmla="*/ 896739 w 1678230"/>
                    <a:gd name="connsiteY54" fmla="*/ 727413 h 1069981"/>
                    <a:gd name="connsiteX55" fmla="*/ 863704 w 1678230"/>
                    <a:gd name="connsiteY55" fmla="*/ 756021 h 1069981"/>
                    <a:gd name="connsiteX56" fmla="*/ 887976 w 1678230"/>
                    <a:gd name="connsiteY56" fmla="*/ 774251 h 1069981"/>
                    <a:gd name="connsiteX57" fmla="*/ 948867 w 1678230"/>
                    <a:gd name="connsiteY57" fmla="*/ 805384 h 1069981"/>
                    <a:gd name="connsiteX58" fmla="*/ 981829 w 1678230"/>
                    <a:gd name="connsiteY58" fmla="*/ 799866 h 1069981"/>
                    <a:gd name="connsiteX59" fmla="*/ 1081546 w 1678230"/>
                    <a:gd name="connsiteY59" fmla="*/ 767790 h 1069981"/>
                    <a:gd name="connsiteX60" fmla="*/ 1139592 w 1678230"/>
                    <a:gd name="connsiteY60" fmla="*/ 735494 h 1069981"/>
                    <a:gd name="connsiteX61" fmla="*/ 1134780 w 1678230"/>
                    <a:gd name="connsiteY61" fmla="*/ 705912 h 1069981"/>
                    <a:gd name="connsiteX62" fmla="*/ 1108980 w 1678230"/>
                    <a:gd name="connsiteY62" fmla="*/ 654408 h 1069981"/>
                    <a:gd name="connsiteX63" fmla="*/ 1074662 w 1678230"/>
                    <a:gd name="connsiteY63" fmla="*/ 615227 h 1069981"/>
                    <a:gd name="connsiteX64" fmla="*/ 1039140 w 1678230"/>
                    <a:gd name="connsiteY64" fmla="*/ 617544 h 1069981"/>
                    <a:gd name="connsiteX65" fmla="*/ 728211 w 1678230"/>
                    <a:gd name="connsiteY65" fmla="*/ 607903 h 1069981"/>
                    <a:gd name="connsiteX66" fmla="*/ 711444 w 1678230"/>
                    <a:gd name="connsiteY66" fmla="*/ 611271 h 1069981"/>
                    <a:gd name="connsiteX67" fmla="*/ 615278 w 1678230"/>
                    <a:gd name="connsiteY67" fmla="*/ 617544 h 1069981"/>
                    <a:gd name="connsiteX68" fmla="*/ 593271 w 1678230"/>
                    <a:gd name="connsiteY68" fmla="*/ 616109 h 1069981"/>
                    <a:gd name="connsiteX69" fmla="*/ 559724 w 1678230"/>
                    <a:gd name="connsiteY69" fmla="*/ 654408 h 1069981"/>
                    <a:gd name="connsiteX70" fmla="*/ 533925 w 1678230"/>
                    <a:gd name="connsiteY70" fmla="*/ 705912 h 1069981"/>
                    <a:gd name="connsiteX71" fmla="*/ 528045 w 1678230"/>
                    <a:gd name="connsiteY71" fmla="*/ 742053 h 1069981"/>
                    <a:gd name="connsiteX72" fmla="*/ 582030 w 1678230"/>
                    <a:gd name="connsiteY72" fmla="*/ 769655 h 1069981"/>
                    <a:gd name="connsiteX73" fmla="*/ 697922 w 1678230"/>
                    <a:gd name="connsiteY73" fmla="*/ 804180 h 1069981"/>
                    <a:gd name="connsiteX74" fmla="*/ 726483 w 1678230"/>
                    <a:gd name="connsiteY74" fmla="*/ 806855 h 1069981"/>
                    <a:gd name="connsiteX75" fmla="*/ 790252 w 1678230"/>
                    <a:gd name="connsiteY75" fmla="*/ 774251 h 1069981"/>
                    <a:gd name="connsiteX76" fmla="*/ 810860 w 1678230"/>
                    <a:gd name="connsiteY76" fmla="*/ 757160 h 1069981"/>
                    <a:gd name="connsiteX77" fmla="*/ 805392 w 1678230"/>
                    <a:gd name="connsiteY77" fmla="*/ 752872 h 1069981"/>
                    <a:gd name="connsiteX78" fmla="*/ 733594 w 1678230"/>
                    <a:gd name="connsiteY78" fmla="*/ 642463 h 1069981"/>
                    <a:gd name="connsiteX79" fmla="*/ 359637 w 1678230"/>
                    <a:gd name="connsiteY79" fmla="*/ 588431 h 1069981"/>
                    <a:gd name="connsiteX80" fmla="*/ 333848 w 1678230"/>
                    <a:gd name="connsiteY80" fmla="*/ 607800 h 1069981"/>
                    <a:gd name="connsiteX81" fmla="*/ 258229 w 1678230"/>
                    <a:gd name="connsiteY81" fmla="*/ 761209 h 1069981"/>
                    <a:gd name="connsiteX82" fmla="*/ 267224 w 1678230"/>
                    <a:gd name="connsiteY82" fmla="*/ 816506 h 1069981"/>
                    <a:gd name="connsiteX83" fmla="*/ 269575 w 1678230"/>
                    <a:gd name="connsiteY83" fmla="*/ 821199 h 1069981"/>
                    <a:gd name="connsiteX84" fmla="*/ 304817 w 1678230"/>
                    <a:gd name="connsiteY84" fmla="*/ 833053 h 1069981"/>
                    <a:gd name="connsiteX85" fmla="*/ 477164 w 1678230"/>
                    <a:gd name="connsiteY85" fmla="*/ 854615 h 1069981"/>
                    <a:gd name="connsiteX86" fmla="*/ 514082 w 1678230"/>
                    <a:gd name="connsiteY86" fmla="*/ 852309 h 1069981"/>
                    <a:gd name="connsiteX87" fmla="*/ 500232 w 1678230"/>
                    <a:gd name="connsiteY87" fmla="*/ 823438 h 1069981"/>
                    <a:gd name="connsiteX88" fmla="*/ 490538 w 1678230"/>
                    <a:gd name="connsiteY88" fmla="*/ 761209 h 1069981"/>
                    <a:gd name="connsiteX89" fmla="*/ 490820 w 1678230"/>
                    <a:gd name="connsiteY89" fmla="*/ 759400 h 1069981"/>
                    <a:gd name="connsiteX90" fmla="*/ 433917 w 1678230"/>
                    <a:gd name="connsiteY90" fmla="*/ 714772 h 1069981"/>
                    <a:gd name="connsiteX91" fmla="*/ 362119 w 1678230"/>
                    <a:gd name="connsiteY91" fmla="*/ 604363 h 1069981"/>
                    <a:gd name="connsiteX92" fmla="*/ 827209 w 1678230"/>
                    <a:gd name="connsiteY92" fmla="*/ 584078 h 1069981"/>
                    <a:gd name="connsiteX93" fmla="*/ 801012 w 1678230"/>
                    <a:gd name="connsiteY93" fmla="*/ 593279 h 1069981"/>
                    <a:gd name="connsiteX94" fmla="*/ 761698 w 1678230"/>
                    <a:gd name="connsiteY94" fmla="*/ 601176 h 1069981"/>
                    <a:gd name="connsiteX95" fmla="*/ 767287 w 1678230"/>
                    <a:gd name="connsiteY95" fmla="*/ 635531 h 1069981"/>
                    <a:gd name="connsiteX96" fmla="*/ 833910 w 1678230"/>
                    <a:gd name="connsiteY96" fmla="*/ 733643 h 1069981"/>
                    <a:gd name="connsiteX97" fmla="*/ 836695 w 1678230"/>
                    <a:gd name="connsiteY97" fmla="*/ 735735 h 1069981"/>
                    <a:gd name="connsiteX98" fmla="*/ 866497 w 1678230"/>
                    <a:gd name="connsiteY98" fmla="*/ 711020 h 1069981"/>
                    <a:gd name="connsiteX99" fmla="*/ 910942 w 1678230"/>
                    <a:gd name="connsiteY99" fmla="*/ 635531 h 1069981"/>
                    <a:gd name="connsiteX100" fmla="*/ 915777 w 1678230"/>
                    <a:gd name="connsiteY100" fmla="*/ 605808 h 1069981"/>
                    <a:gd name="connsiteX101" fmla="*/ 853406 w 1678230"/>
                    <a:gd name="connsiteY101" fmla="*/ 593279 h 1069981"/>
                    <a:gd name="connsiteX102" fmla="*/ 1300553 w 1678230"/>
                    <a:gd name="connsiteY102" fmla="*/ 581949 h 1069981"/>
                    <a:gd name="connsiteX103" fmla="*/ 1297061 w 1678230"/>
                    <a:gd name="connsiteY103" fmla="*/ 604363 h 1069981"/>
                    <a:gd name="connsiteX104" fmla="*/ 1215367 w 1678230"/>
                    <a:gd name="connsiteY104" fmla="*/ 723892 h 1069981"/>
                    <a:gd name="connsiteX105" fmla="*/ 1176673 w 1678230"/>
                    <a:gd name="connsiteY105" fmla="*/ 751610 h 1069981"/>
                    <a:gd name="connsiteX106" fmla="*/ 1178168 w 1678230"/>
                    <a:gd name="connsiteY106" fmla="*/ 761209 h 1069981"/>
                    <a:gd name="connsiteX107" fmla="*/ 1168474 w 1678230"/>
                    <a:gd name="connsiteY107" fmla="*/ 823438 h 1069981"/>
                    <a:gd name="connsiteX108" fmla="*/ 1154901 w 1678230"/>
                    <a:gd name="connsiteY108" fmla="*/ 851731 h 1069981"/>
                    <a:gd name="connsiteX109" fmla="*/ 1201064 w 1678230"/>
                    <a:gd name="connsiteY109" fmla="*/ 854615 h 1069981"/>
                    <a:gd name="connsiteX110" fmla="*/ 1373412 w 1678230"/>
                    <a:gd name="connsiteY110" fmla="*/ 833053 h 1069981"/>
                    <a:gd name="connsiteX111" fmla="*/ 1397199 w 1678230"/>
                    <a:gd name="connsiteY111" fmla="*/ 825052 h 1069981"/>
                    <a:gd name="connsiteX112" fmla="*/ 1401480 w 1678230"/>
                    <a:gd name="connsiteY112" fmla="*/ 816506 h 1069981"/>
                    <a:gd name="connsiteX113" fmla="*/ 1410475 w 1678230"/>
                    <a:gd name="connsiteY113" fmla="*/ 761209 h 1069981"/>
                    <a:gd name="connsiteX114" fmla="*/ 1309367 w 1678230"/>
                    <a:gd name="connsiteY114" fmla="*/ 586678 h 1069981"/>
                    <a:gd name="connsiteX115" fmla="*/ 393133 w 1678230"/>
                    <a:gd name="connsiteY115" fmla="*/ 580966 h 1069981"/>
                    <a:gd name="connsiteX116" fmla="*/ 395811 w 1678230"/>
                    <a:gd name="connsiteY116" fmla="*/ 597431 h 1069981"/>
                    <a:gd name="connsiteX117" fmla="*/ 462435 w 1678230"/>
                    <a:gd name="connsiteY117" fmla="*/ 695543 h 1069981"/>
                    <a:gd name="connsiteX118" fmla="*/ 496753 w 1678230"/>
                    <a:gd name="connsiteY118" fmla="*/ 721318 h 1069981"/>
                    <a:gd name="connsiteX119" fmla="*/ 500232 w 1678230"/>
                    <a:gd name="connsiteY119" fmla="*/ 698981 h 1069981"/>
                    <a:gd name="connsiteX120" fmla="*/ 528036 w 1678230"/>
                    <a:gd name="connsiteY120" fmla="*/ 641021 h 1069981"/>
                    <a:gd name="connsiteX121" fmla="*/ 551233 w 1678230"/>
                    <a:gd name="connsiteY121" fmla="*/ 613366 h 1069981"/>
                    <a:gd name="connsiteX122" fmla="*/ 519113 w 1678230"/>
                    <a:gd name="connsiteY122" fmla="*/ 611271 h 1069981"/>
                    <a:gd name="connsiteX123" fmla="*/ 440314 w 1678230"/>
                    <a:gd name="connsiteY123" fmla="*/ 596127 h 1069981"/>
                    <a:gd name="connsiteX124" fmla="*/ 1266416 w 1678230"/>
                    <a:gd name="connsiteY124" fmla="*/ 578689 h 1069981"/>
                    <a:gd name="connsiteX125" fmla="*/ 1224874 w 1678230"/>
                    <a:gd name="connsiteY125" fmla="*/ 593279 h 1069981"/>
                    <a:gd name="connsiteX126" fmla="*/ 1135306 w 1678230"/>
                    <a:gd name="connsiteY126" fmla="*/ 611271 h 1069981"/>
                    <a:gd name="connsiteX127" fmla="*/ 1116732 w 1678230"/>
                    <a:gd name="connsiteY127" fmla="*/ 612483 h 1069981"/>
                    <a:gd name="connsiteX128" fmla="*/ 1140670 w 1678230"/>
                    <a:gd name="connsiteY128" fmla="*/ 641021 h 1069981"/>
                    <a:gd name="connsiteX129" fmla="*/ 1168474 w 1678230"/>
                    <a:gd name="connsiteY129" fmla="*/ 698981 h 1069981"/>
                    <a:gd name="connsiteX130" fmla="*/ 1171048 w 1678230"/>
                    <a:gd name="connsiteY130" fmla="*/ 715505 h 1069981"/>
                    <a:gd name="connsiteX131" fmla="*/ 1226340 w 1678230"/>
                    <a:gd name="connsiteY131" fmla="*/ 664078 h 1069981"/>
                    <a:gd name="connsiteX132" fmla="*/ 1263367 w 1678230"/>
                    <a:gd name="connsiteY132" fmla="*/ 597431 h 1069981"/>
                    <a:gd name="connsiteX133" fmla="*/ 761723 w 1678230"/>
                    <a:gd name="connsiteY133" fmla="*/ 559136 h 1069981"/>
                    <a:gd name="connsiteX134" fmla="*/ 760793 w 1678230"/>
                    <a:gd name="connsiteY134" fmla="*/ 564854 h 1069981"/>
                    <a:gd name="connsiteX135" fmla="*/ 768971 w 1678230"/>
                    <a:gd name="connsiteY135" fmla="*/ 563005 h 1069981"/>
                    <a:gd name="connsiteX136" fmla="*/ 914602 w 1678230"/>
                    <a:gd name="connsiteY136" fmla="*/ 547440 h 1069981"/>
                    <a:gd name="connsiteX137" fmla="*/ 882454 w 1678230"/>
                    <a:gd name="connsiteY137" fmla="*/ 564604 h 1069981"/>
                    <a:gd name="connsiteX138" fmla="*/ 918523 w 1678230"/>
                    <a:gd name="connsiteY138" fmla="*/ 571542 h 1069981"/>
                    <a:gd name="connsiteX139" fmla="*/ 720056 w 1678230"/>
                    <a:gd name="connsiteY139" fmla="*/ 536890 h 1069981"/>
                    <a:gd name="connsiteX140" fmla="*/ 654614 w 1678230"/>
                    <a:gd name="connsiteY140" fmla="*/ 567193 h 1069981"/>
                    <a:gd name="connsiteX141" fmla="*/ 635005 w 1678230"/>
                    <a:gd name="connsiteY141" fmla="*/ 581921 h 1069981"/>
                    <a:gd name="connsiteX142" fmla="*/ 704511 w 1678230"/>
                    <a:gd name="connsiteY142" fmla="*/ 577579 h 1069981"/>
                    <a:gd name="connsiteX143" fmla="*/ 725037 w 1678230"/>
                    <a:gd name="connsiteY143" fmla="*/ 572938 h 1069981"/>
                    <a:gd name="connsiteX144" fmla="*/ 729839 w 1678230"/>
                    <a:gd name="connsiteY144" fmla="*/ 542113 h 1069981"/>
                    <a:gd name="connsiteX145" fmla="*/ 946997 w 1678230"/>
                    <a:gd name="connsiteY145" fmla="*/ 533162 h 1069981"/>
                    <a:gd name="connsiteX146" fmla="*/ 953956 w 1678230"/>
                    <a:gd name="connsiteY146" fmla="*/ 577832 h 1069981"/>
                    <a:gd name="connsiteX147" fmla="*/ 1034996 w 1678230"/>
                    <a:gd name="connsiteY147" fmla="*/ 582894 h 1069981"/>
                    <a:gd name="connsiteX148" fmla="*/ 1014090 w 1678230"/>
                    <a:gd name="connsiteY148" fmla="*/ 567193 h 1069981"/>
                    <a:gd name="connsiteX149" fmla="*/ 948561 w 1678230"/>
                    <a:gd name="connsiteY149" fmla="*/ 533688 h 1069981"/>
                    <a:gd name="connsiteX150" fmla="*/ 837908 w 1678230"/>
                    <a:gd name="connsiteY150" fmla="*/ 501573 h 1069981"/>
                    <a:gd name="connsiteX151" fmla="*/ 771465 w 1678230"/>
                    <a:gd name="connsiteY151" fmla="*/ 516595 h 1069981"/>
                    <a:gd name="connsiteX152" fmla="*/ 767711 w 1678230"/>
                    <a:gd name="connsiteY152" fmla="*/ 524089 h 1069981"/>
                    <a:gd name="connsiteX153" fmla="*/ 791580 w 1678230"/>
                    <a:gd name="connsiteY153" fmla="*/ 536293 h 1069981"/>
                    <a:gd name="connsiteX154" fmla="*/ 828901 w 1678230"/>
                    <a:gd name="connsiteY154" fmla="*/ 548846 h 1069981"/>
                    <a:gd name="connsiteX155" fmla="*/ 898209 w 1678230"/>
                    <a:gd name="connsiteY155" fmla="*/ 516752 h 1069981"/>
                    <a:gd name="connsiteX156" fmla="*/ 873349 w 1678230"/>
                    <a:gd name="connsiteY156" fmla="*/ 508391 h 1069981"/>
                    <a:gd name="connsiteX157" fmla="*/ 654111 w 1678230"/>
                    <a:gd name="connsiteY157" fmla="*/ 489758 h 1069981"/>
                    <a:gd name="connsiteX158" fmla="*/ 611768 w 1678230"/>
                    <a:gd name="connsiteY158" fmla="*/ 492403 h 1069981"/>
                    <a:gd name="connsiteX159" fmla="*/ 453443 w 1678230"/>
                    <a:gd name="connsiteY159" fmla="*/ 533688 h 1069981"/>
                    <a:gd name="connsiteX160" fmla="*/ 416090 w 1678230"/>
                    <a:gd name="connsiteY160" fmla="*/ 552787 h 1069981"/>
                    <a:gd name="connsiteX161" fmla="*/ 452923 w 1678230"/>
                    <a:gd name="connsiteY161" fmla="*/ 564121 h 1069981"/>
                    <a:gd name="connsiteX162" fmla="*/ 526043 w 1678230"/>
                    <a:gd name="connsiteY162" fmla="*/ 577579 h 1069981"/>
                    <a:gd name="connsiteX163" fmla="*/ 581620 w 1678230"/>
                    <a:gd name="connsiteY163" fmla="*/ 581051 h 1069981"/>
                    <a:gd name="connsiteX164" fmla="*/ 630297 w 1678230"/>
                    <a:gd name="connsiteY164" fmla="*/ 542875 h 1069981"/>
                    <a:gd name="connsiteX165" fmla="*/ 684761 w 1678230"/>
                    <a:gd name="connsiteY165" fmla="*/ 513796 h 1069981"/>
                    <a:gd name="connsiteX166" fmla="*/ 1001361 w 1678230"/>
                    <a:gd name="connsiteY166" fmla="*/ 488931 h 1069981"/>
                    <a:gd name="connsiteX167" fmla="*/ 975444 w 1678230"/>
                    <a:gd name="connsiteY167" fmla="*/ 509257 h 1069981"/>
                    <a:gd name="connsiteX168" fmla="*/ 1038410 w 1678230"/>
                    <a:gd name="connsiteY168" fmla="*/ 542875 h 1069981"/>
                    <a:gd name="connsiteX169" fmla="*/ 1086032 w 1678230"/>
                    <a:gd name="connsiteY169" fmla="*/ 580224 h 1069981"/>
                    <a:gd name="connsiteX170" fmla="*/ 1128373 w 1678230"/>
                    <a:gd name="connsiteY170" fmla="*/ 577579 h 1069981"/>
                    <a:gd name="connsiteX171" fmla="*/ 1211487 w 1678230"/>
                    <a:gd name="connsiteY171" fmla="*/ 561591 h 1069981"/>
                    <a:gd name="connsiteX172" fmla="*/ 1242908 w 1678230"/>
                    <a:gd name="connsiteY172" fmla="*/ 551022 h 1069981"/>
                    <a:gd name="connsiteX173" fmla="*/ 1197296 w 1678230"/>
                    <a:gd name="connsiteY173" fmla="*/ 526551 h 1069981"/>
                    <a:gd name="connsiteX174" fmla="*/ 1056936 w 1678230"/>
                    <a:gd name="connsiteY174" fmla="*/ 492403 h 1069981"/>
                    <a:gd name="connsiteX175" fmla="*/ 947975 w 1678230"/>
                    <a:gd name="connsiteY175" fmla="*/ 488061 h 1069981"/>
                    <a:gd name="connsiteX176" fmla="*/ 930786 w 1678230"/>
                    <a:gd name="connsiteY176" fmla="*/ 489135 h 1069981"/>
                    <a:gd name="connsiteX177" fmla="*/ 932539 w 1678230"/>
                    <a:gd name="connsiteY177" fmla="*/ 492789 h 1069981"/>
                    <a:gd name="connsiteX178" fmla="*/ 938767 w 1678230"/>
                    <a:gd name="connsiteY178" fmla="*/ 494977 h 1069981"/>
                    <a:gd name="connsiteX179" fmla="*/ 705146 w 1678230"/>
                    <a:gd name="connsiteY179" fmla="*/ 487087 h 1069981"/>
                    <a:gd name="connsiteX180" fmla="*/ 720203 w 1678230"/>
                    <a:gd name="connsiteY180" fmla="*/ 498396 h 1069981"/>
                    <a:gd name="connsiteX181" fmla="*/ 745266 w 1678230"/>
                    <a:gd name="connsiteY181" fmla="*/ 489593 h 1069981"/>
                    <a:gd name="connsiteX182" fmla="*/ 838863 w 1678230"/>
                    <a:gd name="connsiteY182" fmla="*/ 423104 h 1069981"/>
                    <a:gd name="connsiteX183" fmla="*/ 833910 w 1678230"/>
                    <a:gd name="connsiteY183" fmla="*/ 426825 h 1069981"/>
                    <a:gd name="connsiteX184" fmla="*/ 804663 w 1678230"/>
                    <a:gd name="connsiteY184" fmla="*/ 460216 h 1069981"/>
                    <a:gd name="connsiteX185" fmla="*/ 834353 w 1678230"/>
                    <a:gd name="connsiteY185" fmla="*/ 466180 h 1069981"/>
                    <a:gd name="connsiteX186" fmla="*/ 871538 w 1678230"/>
                    <a:gd name="connsiteY186" fmla="*/ 458710 h 1069981"/>
                    <a:gd name="connsiteX187" fmla="*/ 872208 w 1678230"/>
                    <a:gd name="connsiteY187" fmla="*/ 458667 h 1069981"/>
                    <a:gd name="connsiteX188" fmla="*/ 844319 w 1678230"/>
                    <a:gd name="connsiteY188" fmla="*/ 426825 h 1069981"/>
                    <a:gd name="connsiteX189" fmla="*/ 157378 w 1678230"/>
                    <a:gd name="connsiteY189" fmla="*/ 391248 h 1069981"/>
                    <a:gd name="connsiteX190" fmla="*/ 110010 w 1678230"/>
                    <a:gd name="connsiteY190" fmla="*/ 426825 h 1069981"/>
                    <a:gd name="connsiteX191" fmla="*/ 34391 w 1678230"/>
                    <a:gd name="connsiteY191" fmla="*/ 580234 h 1069981"/>
                    <a:gd name="connsiteX192" fmla="*/ 229605 w 1678230"/>
                    <a:gd name="connsiteY192" fmla="*/ 807755 h 1069981"/>
                    <a:gd name="connsiteX193" fmla="*/ 231171 w 1678230"/>
                    <a:gd name="connsiteY193" fmla="*/ 808282 h 1069981"/>
                    <a:gd name="connsiteX194" fmla="*/ 223838 w 1678230"/>
                    <a:gd name="connsiteY194" fmla="*/ 761209 h 1069981"/>
                    <a:gd name="connsiteX195" fmla="*/ 305330 w 1678230"/>
                    <a:gd name="connsiteY195" fmla="*/ 588572 h 1069981"/>
                    <a:gd name="connsiteX196" fmla="*/ 341336 w 1678230"/>
                    <a:gd name="connsiteY196" fmla="*/ 560333 h 1069981"/>
                    <a:gd name="connsiteX197" fmla="*/ 303009 w 1678230"/>
                    <a:gd name="connsiteY197" fmla="*/ 542249 h 1069981"/>
                    <a:gd name="connsiteX198" fmla="*/ 182684 w 1678230"/>
                    <a:gd name="connsiteY198" fmla="*/ 439251 h 1069981"/>
                    <a:gd name="connsiteX199" fmla="*/ 1502234 w 1678230"/>
                    <a:gd name="connsiteY199" fmla="*/ 380124 h 1069981"/>
                    <a:gd name="connsiteX200" fmla="*/ 1478807 w 1678230"/>
                    <a:gd name="connsiteY200" fmla="*/ 428960 h 1069981"/>
                    <a:gd name="connsiteX201" fmla="*/ 1376547 w 1678230"/>
                    <a:gd name="connsiteY201" fmla="*/ 527107 h 1069981"/>
                    <a:gd name="connsiteX202" fmla="*/ 1322539 w 1678230"/>
                    <a:gd name="connsiteY202" fmla="*/ 555942 h 1069981"/>
                    <a:gd name="connsiteX203" fmla="*/ 1335907 w 1678230"/>
                    <a:gd name="connsiteY203" fmla="*/ 564802 h 1069981"/>
                    <a:gd name="connsiteX204" fmla="*/ 1444868 w 1678230"/>
                    <a:gd name="connsiteY204" fmla="*/ 761209 h 1069981"/>
                    <a:gd name="connsiteX205" fmla="*/ 1437008 w 1678230"/>
                    <a:gd name="connsiteY205" fmla="*/ 811662 h 1069981"/>
                    <a:gd name="connsiteX206" fmla="*/ 1448623 w 1678230"/>
                    <a:gd name="connsiteY206" fmla="*/ 807755 h 1069981"/>
                    <a:gd name="connsiteX207" fmla="*/ 1643837 w 1678230"/>
                    <a:gd name="connsiteY207" fmla="*/ 580234 h 1069981"/>
                    <a:gd name="connsiteX208" fmla="*/ 1514152 w 1678230"/>
                    <a:gd name="connsiteY208" fmla="*/ 386217 h 1069981"/>
                    <a:gd name="connsiteX209" fmla="*/ 563751 w 1678230"/>
                    <a:gd name="connsiteY209" fmla="*/ 323959 h 1069981"/>
                    <a:gd name="connsiteX210" fmla="*/ 516501 w 1678230"/>
                    <a:gd name="connsiteY210" fmla="*/ 348117 h 1069981"/>
                    <a:gd name="connsiteX211" fmla="*/ 395811 w 1678230"/>
                    <a:gd name="connsiteY211" fmla="*/ 486837 h 1069981"/>
                    <a:gd name="connsiteX212" fmla="*/ 388893 w 1678230"/>
                    <a:gd name="connsiteY212" fmla="*/ 529369 h 1069981"/>
                    <a:gd name="connsiteX213" fmla="*/ 434215 w 1678230"/>
                    <a:gd name="connsiteY213" fmla="*/ 505171 h 1069981"/>
                    <a:gd name="connsiteX214" fmla="*/ 604838 w 1678230"/>
                    <a:gd name="connsiteY214" fmla="*/ 458710 h 1069981"/>
                    <a:gd name="connsiteX215" fmla="*/ 623963 w 1678230"/>
                    <a:gd name="connsiteY215" fmla="*/ 457463 h 1069981"/>
                    <a:gd name="connsiteX216" fmla="*/ 595073 w 1678230"/>
                    <a:gd name="connsiteY216" fmla="*/ 421991 h 1069981"/>
                    <a:gd name="connsiteX217" fmla="*/ 567473 w 1678230"/>
                    <a:gd name="connsiteY217" fmla="*/ 355795 h 1069981"/>
                    <a:gd name="connsiteX218" fmla="*/ 1055867 w 1678230"/>
                    <a:gd name="connsiteY218" fmla="*/ 322192 h 1069981"/>
                    <a:gd name="connsiteX219" fmla="*/ 1028717 w 1678230"/>
                    <a:gd name="connsiteY219" fmla="*/ 327415 h 1069981"/>
                    <a:gd name="connsiteX220" fmla="*/ 887976 w 1678230"/>
                    <a:gd name="connsiteY220" fmla="*/ 386217 h 1069981"/>
                    <a:gd name="connsiteX221" fmla="*/ 865997 w 1678230"/>
                    <a:gd name="connsiteY221" fmla="*/ 402725 h 1069981"/>
                    <a:gd name="connsiteX222" fmla="*/ 872838 w 1678230"/>
                    <a:gd name="connsiteY222" fmla="*/ 407596 h 1069981"/>
                    <a:gd name="connsiteX223" fmla="*/ 913420 w 1678230"/>
                    <a:gd name="connsiteY223" fmla="*/ 455978 h 1069981"/>
                    <a:gd name="connsiteX224" fmla="*/ 967703 w 1678230"/>
                    <a:gd name="connsiteY224" fmla="*/ 452437 h 1069981"/>
                    <a:gd name="connsiteX225" fmla="*/ 989709 w 1678230"/>
                    <a:gd name="connsiteY225" fmla="*/ 453873 h 1069981"/>
                    <a:gd name="connsiteX226" fmla="*/ 1023255 w 1678230"/>
                    <a:gd name="connsiteY226" fmla="*/ 415573 h 1069981"/>
                    <a:gd name="connsiteX227" fmla="*/ 1049055 w 1678230"/>
                    <a:gd name="connsiteY227" fmla="*/ 364069 h 1069981"/>
                    <a:gd name="connsiteX228" fmla="*/ 1090472 w 1678230"/>
                    <a:gd name="connsiteY228" fmla="*/ 321425 h 1069981"/>
                    <a:gd name="connsiteX229" fmla="*/ 1082749 w 1678230"/>
                    <a:gd name="connsiteY229" fmla="*/ 371000 h 1069981"/>
                    <a:gd name="connsiteX230" fmla="*/ 1054945 w 1678230"/>
                    <a:gd name="connsiteY230" fmla="*/ 428960 h 1069981"/>
                    <a:gd name="connsiteX231" fmla="*/ 1031748 w 1678230"/>
                    <a:gd name="connsiteY231" fmla="*/ 456615 h 1069981"/>
                    <a:gd name="connsiteX232" fmla="*/ 1063869 w 1678230"/>
                    <a:gd name="connsiteY232" fmla="*/ 458710 h 1069981"/>
                    <a:gd name="connsiteX233" fmla="*/ 1179771 w 1678230"/>
                    <a:gd name="connsiteY233" fmla="*/ 484531 h 1069981"/>
                    <a:gd name="connsiteX234" fmla="*/ 1269269 w 1678230"/>
                    <a:gd name="connsiteY234" fmla="*/ 523117 h 1069981"/>
                    <a:gd name="connsiteX235" fmla="*/ 1263367 w 1678230"/>
                    <a:gd name="connsiteY235" fmla="*/ 486837 h 1069981"/>
                    <a:gd name="connsiteX236" fmla="*/ 1142677 w 1678230"/>
                    <a:gd name="connsiteY236" fmla="*/ 348117 h 1069981"/>
                    <a:gd name="connsiteX237" fmla="*/ 597419 w 1678230"/>
                    <a:gd name="connsiteY237" fmla="*/ 317394 h 1069981"/>
                    <a:gd name="connsiteX238" fmla="*/ 601468 w 1678230"/>
                    <a:gd name="connsiteY238" fmla="*/ 350557 h 1069981"/>
                    <a:gd name="connsiteX239" fmla="*/ 627078 w 1678230"/>
                    <a:gd name="connsiteY239" fmla="*/ 409380 h 1069981"/>
                    <a:gd name="connsiteX240" fmla="*/ 665659 w 1678230"/>
                    <a:gd name="connsiteY240" fmla="*/ 454743 h 1069981"/>
                    <a:gd name="connsiteX241" fmla="*/ 701003 w 1678230"/>
                    <a:gd name="connsiteY241" fmla="*/ 452437 h 1069981"/>
                    <a:gd name="connsiteX242" fmla="*/ 764316 w 1678230"/>
                    <a:gd name="connsiteY242" fmla="*/ 456567 h 1069981"/>
                    <a:gd name="connsiteX243" fmla="*/ 805392 w 1678230"/>
                    <a:gd name="connsiteY243" fmla="*/ 407596 h 1069981"/>
                    <a:gd name="connsiteX244" fmla="*/ 810384 w 1678230"/>
                    <a:gd name="connsiteY244" fmla="*/ 403682 h 1069981"/>
                    <a:gd name="connsiteX245" fmla="*/ 758809 w 1678230"/>
                    <a:gd name="connsiteY245" fmla="*/ 368508 h 1069981"/>
                    <a:gd name="connsiteX246" fmla="*/ 649511 w 1678230"/>
                    <a:gd name="connsiteY246" fmla="*/ 327415 h 1069981"/>
                    <a:gd name="connsiteX247" fmla="*/ 1201064 w 1678230"/>
                    <a:gd name="connsiteY247" fmla="*/ 305853 h 1069981"/>
                    <a:gd name="connsiteX248" fmla="*/ 1140473 w 1678230"/>
                    <a:gd name="connsiteY248" fmla="*/ 309638 h 1069981"/>
                    <a:gd name="connsiteX249" fmla="*/ 1166997 w 1678230"/>
                    <a:gd name="connsiteY249" fmla="*/ 323799 h 1069981"/>
                    <a:gd name="connsiteX250" fmla="*/ 1297061 w 1678230"/>
                    <a:gd name="connsiteY250" fmla="*/ 479906 h 1069981"/>
                    <a:gd name="connsiteX251" fmla="*/ 1304433 w 1678230"/>
                    <a:gd name="connsiteY251" fmla="*/ 527226 h 1069981"/>
                    <a:gd name="connsiteX252" fmla="*/ 1352227 w 1678230"/>
                    <a:gd name="connsiteY252" fmla="*/ 502789 h 1069981"/>
                    <a:gd name="connsiteX253" fmla="*/ 1447117 w 1678230"/>
                    <a:gd name="connsiteY253" fmla="*/ 415573 h 1069981"/>
                    <a:gd name="connsiteX254" fmla="*/ 1472492 w 1678230"/>
                    <a:gd name="connsiteY254" fmla="*/ 364917 h 1069981"/>
                    <a:gd name="connsiteX255" fmla="*/ 1448623 w 1678230"/>
                    <a:gd name="connsiteY255" fmla="*/ 352713 h 1069981"/>
                    <a:gd name="connsiteX256" fmla="*/ 1201064 w 1678230"/>
                    <a:gd name="connsiteY256" fmla="*/ 305853 h 1069981"/>
                    <a:gd name="connsiteX257" fmla="*/ 477164 w 1678230"/>
                    <a:gd name="connsiteY257" fmla="*/ 305853 h 1069981"/>
                    <a:gd name="connsiteX258" fmla="*/ 229605 w 1678230"/>
                    <a:gd name="connsiteY258" fmla="*/ 352713 h 1069981"/>
                    <a:gd name="connsiteX259" fmla="*/ 186916 w 1678230"/>
                    <a:gd name="connsiteY259" fmla="*/ 374539 h 1069981"/>
                    <a:gd name="connsiteX260" fmla="*/ 199371 w 1678230"/>
                    <a:gd name="connsiteY260" fmla="*/ 403113 h 1069981"/>
                    <a:gd name="connsiteX261" fmla="*/ 273612 w 1678230"/>
                    <a:gd name="connsiteY261" fmla="*/ 483304 h 1069981"/>
                    <a:gd name="connsiteX262" fmla="*/ 354804 w 1678230"/>
                    <a:gd name="connsiteY262" fmla="*/ 526863 h 1069981"/>
                    <a:gd name="connsiteX263" fmla="*/ 362119 w 1678230"/>
                    <a:gd name="connsiteY263" fmla="*/ 479906 h 1069981"/>
                    <a:gd name="connsiteX264" fmla="*/ 492184 w 1678230"/>
                    <a:gd name="connsiteY264" fmla="*/ 323799 h 1069981"/>
                    <a:gd name="connsiteX265" fmla="*/ 520703 w 1678230"/>
                    <a:gd name="connsiteY265" fmla="*/ 308573 h 1069981"/>
                    <a:gd name="connsiteX266" fmla="*/ 829589 w 1678230"/>
                    <a:gd name="connsiteY266" fmla="*/ 267753 h 1069981"/>
                    <a:gd name="connsiteX267" fmla="*/ 657242 w 1678230"/>
                    <a:gd name="connsiteY267" fmla="*/ 289315 h 1069981"/>
                    <a:gd name="connsiteX268" fmla="*/ 647423 w 1678230"/>
                    <a:gd name="connsiteY268" fmla="*/ 292618 h 1069981"/>
                    <a:gd name="connsiteX269" fmla="*/ 662899 w 1678230"/>
                    <a:gd name="connsiteY269" fmla="*/ 295727 h 1069981"/>
                    <a:gd name="connsiteX270" fmla="*/ 780686 w 1678230"/>
                    <a:gd name="connsiteY270" fmla="*/ 341970 h 1069981"/>
                    <a:gd name="connsiteX271" fmla="*/ 837490 w 1678230"/>
                    <a:gd name="connsiteY271" fmla="*/ 382423 h 1069981"/>
                    <a:gd name="connsiteX272" fmla="*/ 863659 w 1678230"/>
                    <a:gd name="connsiteY272" fmla="*/ 361899 h 1069981"/>
                    <a:gd name="connsiteX273" fmla="*/ 1015331 w 1678230"/>
                    <a:gd name="connsiteY273" fmla="*/ 295727 h 1069981"/>
                    <a:gd name="connsiteX274" fmla="*/ 1018879 w 1678230"/>
                    <a:gd name="connsiteY274" fmla="*/ 295014 h 1069981"/>
                    <a:gd name="connsiteX275" fmla="*/ 1001936 w 1678230"/>
                    <a:gd name="connsiteY275" fmla="*/ 289315 h 1069981"/>
                    <a:gd name="connsiteX276" fmla="*/ 829589 w 1678230"/>
                    <a:gd name="connsiteY276" fmla="*/ 267753 h 1069981"/>
                    <a:gd name="connsiteX277" fmla="*/ 827208 w 1678230"/>
                    <a:gd name="connsiteY277" fmla="*/ 69267 h 1069981"/>
                    <a:gd name="connsiteX278" fmla="*/ 791580 w 1678230"/>
                    <a:gd name="connsiteY278" fmla="*/ 81251 h 1069981"/>
                    <a:gd name="connsiteX279" fmla="*/ 610306 w 1678230"/>
                    <a:gd name="connsiteY279" fmla="*/ 240200 h 1069981"/>
                    <a:gd name="connsiteX280" fmla="*/ 603911 w 1678230"/>
                    <a:gd name="connsiteY280" fmla="*/ 271657 h 1069981"/>
                    <a:gd name="connsiteX281" fmla="*/ 643856 w 1678230"/>
                    <a:gd name="connsiteY281" fmla="*/ 257627 h 1069981"/>
                    <a:gd name="connsiteX282" fmla="*/ 829590 w 1678230"/>
                    <a:gd name="connsiteY282" fmla="*/ 233362 h 1069981"/>
                    <a:gd name="connsiteX283" fmla="*/ 1015324 w 1678230"/>
                    <a:gd name="connsiteY283" fmla="*/ 257627 h 1069981"/>
                    <a:gd name="connsiteX284" fmla="*/ 1050139 w 1678230"/>
                    <a:gd name="connsiteY284" fmla="*/ 269855 h 1069981"/>
                    <a:gd name="connsiteX285" fmla="*/ 1044110 w 1678230"/>
                    <a:gd name="connsiteY285" fmla="*/ 240200 h 1069981"/>
                    <a:gd name="connsiteX286" fmla="*/ 862836 w 1678230"/>
                    <a:gd name="connsiteY286" fmla="*/ 81251 h 1069981"/>
                    <a:gd name="connsiteX287" fmla="*/ 1039139 w 1678230"/>
                    <a:gd name="connsiteY287" fmla="*/ 34391 h 1069981"/>
                    <a:gd name="connsiteX288" fmla="*/ 949905 w 1678230"/>
                    <a:gd name="connsiteY288" fmla="*/ 39965 h 1069981"/>
                    <a:gd name="connsiteX289" fmla="*/ 882454 w 1678230"/>
                    <a:gd name="connsiteY289" fmla="*/ 52940 h 1069981"/>
                    <a:gd name="connsiteX290" fmla="*/ 952685 w 1678230"/>
                    <a:gd name="connsiteY290" fmla="*/ 90437 h 1069981"/>
                    <a:gd name="connsiteX291" fmla="*/ 1082749 w 1678230"/>
                    <a:gd name="connsiteY291" fmla="*/ 246543 h 1069981"/>
                    <a:gd name="connsiteX292" fmla="*/ 1088133 w 1678230"/>
                    <a:gd name="connsiteY292" fmla="*/ 281103 h 1069981"/>
                    <a:gd name="connsiteX293" fmla="*/ 1104900 w 1678230"/>
                    <a:gd name="connsiteY293" fmla="*/ 277735 h 1069981"/>
                    <a:gd name="connsiteX294" fmla="*/ 1201065 w 1678230"/>
                    <a:gd name="connsiteY294" fmla="*/ 271462 h 1069981"/>
                    <a:gd name="connsiteX295" fmla="*/ 1467853 w 1678230"/>
                    <a:gd name="connsiteY295" fmla="*/ 324195 h 1069981"/>
                    <a:gd name="connsiteX296" fmla="*/ 1478480 w 1678230"/>
                    <a:gd name="connsiteY296" fmla="*/ 329869 h 1069981"/>
                    <a:gd name="connsiteX297" fmla="*/ 1481912 w 1678230"/>
                    <a:gd name="connsiteY297" fmla="*/ 308772 h 1069981"/>
                    <a:gd name="connsiteX298" fmla="*/ 1039139 w 1678230"/>
                    <a:gd name="connsiteY298" fmla="*/ 34391 h 1069981"/>
                    <a:gd name="connsiteX299" fmla="*/ 615277 w 1678230"/>
                    <a:gd name="connsiteY299" fmla="*/ 34391 h 1069981"/>
                    <a:gd name="connsiteX300" fmla="*/ 172504 w 1678230"/>
                    <a:gd name="connsiteY300" fmla="*/ 308772 h 1069981"/>
                    <a:gd name="connsiteX301" fmla="*/ 177221 w 1678230"/>
                    <a:gd name="connsiteY301" fmla="*/ 341898 h 1069981"/>
                    <a:gd name="connsiteX302" fmla="*/ 210377 w 1678230"/>
                    <a:gd name="connsiteY302" fmla="*/ 324195 h 1069981"/>
                    <a:gd name="connsiteX303" fmla="*/ 477165 w 1678230"/>
                    <a:gd name="connsiteY303" fmla="*/ 271462 h 1069981"/>
                    <a:gd name="connsiteX304" fmla="*/ 566876 w 1678230"/>
                    <a:gd name="connsiteY304" fmla="*/ 277314 h 1069981"/>
                    <a:gd name="connsiteX305" fmla="*/ 571669 w 1678230"/>
                    <a:gd name="connsiteY305" fmla="*/ 246543 h 1069981"/>
                    <a:gd name="connsiteX306" fmla="*/ 701734 w 1678230"/>
                    <a:gd name="connsiteY306" fmla="*/ 90437 h 1069981"/>
                    <a:gd name="connsiteX307" fmla="*/ 771964 w 1678230"/>
                    <a:gd name="connsiteY307" fmla="*/ 52941 h 1069981"/>
                    <a:gd name="connsiteX308" fmla="*/ 704511 w 1678230"/>
                    <a:gd name="connsiteY308" fmla="*/ 39965 h 1069981"/>
                    <a:gd name="connsiteX309" fmla="*/ 615277 w 1678230"/>
                    <a:gd name="connsiteY309" fmla="*/ 34391 h 1069981"/>
                    <a:gd name="connsiteX310" fmla="*/ 615278 w 1678230"/>
                    <a:gd name="connsiteY310" fmla="*/ 0 h 1069981"/>
                    <a:gd name="connsiteX311" fmla="*/ 801012 w 1678230"/>
                    <a:gd name="connsiteY311" fmla="*/ 24265 h 1069981"/>
                    <a:gd name="connsiteX312" fmla="*/ 827209 w 1678230"/>
                    <a:gd name="connsiteY312" fmla="*/ 33466 h 1069981"/>
                    <a:gd name="connsiteX313" fmla="*/ 853406 w 1678230"/>
                    <a:gd name="connsiteY313" fmla="*/ 24265 h 1069981"/>
                    <a:gd name="connsiteX314" fmla="*/ 1039140 w 1678230"/>
                    <a:gd name="connsiteY314" fmla="*/ 0 h 1069981"/>
                    <a:gd name="connsiteX315" fmla="*/ 1516305 w 1678230"/>
                    <a:gd name="connsiteY315" fmla="*/ 308772 h 1069981"/>
                    <a:gd name="connsiteX316" fmla="*/ 1510366 w 1678230"/>
                    <a:gd name="connsiteY316" fmla="*/ 346893 h 1069981"/>
                    <a:gd name="connsiteX317" fmla="*/ 1538472 w 1678230"/>
                    <a:gd name="connsiteY317" fmla="*/ 361899 h 1069981"/>
                    <a:gd name="connsiteX318" fmla="*/ 1678230 w 1678230"/>
                    <a:gd name="connsiteY318" fmla="*/ 580234 h 1069981"/>
                    <a:gd name="connsiteX319" fmla="*/ 1467853 w 1678230"/>
                    <a:gd name="connsiteY319" fmla="*/ 836273 h 1069981"/>
                    <a:gd name="connsiteX320" fmla="*/ 1421147 w 1678230"/>
                    <a:gd name="connsiteY320" fmla="*/ 852677 h 1069981"/>
                    <a:gd name="connsiteX321" fmla="*/ 1407370 w 1678230"/>
                    <a:gd name="connsiteY321" fmla="*/ 881397 h 1069981"/>
                    <a:gd name="connsiteX322" fmla="*/ 967703 w 1678230"/>
                    <a:gd name="connsiteY322" fmla="*/ 1069981 h 1069981"/>
                    <a:gd name="connsiteX323" fmla="*/ 848452 w 1678230"/>
                    <a:gd name="connsiteY323" fmla="*/ 1060260 h 1069981"/>
                    <a:gd name="connsiteX324" fmla="*/ 833405 w 1678230"/>
                    <a:gd name="connsiteY324" fmla="*/ 1056429 h 1069981"/>
                    <a:gd name="connsiteX325" fmla="*/ 797169 w 1678230"/>
                    <a:gd name="connsiteY325" fmla="*/ 1063708 h 1069981"/>
                    <a:gd name="connsiteX326" fmla="*/ 701003 w 1678230"/>
                    <a:gd name="connsiteY326" fmla="*/ 1069981 h 1069981"/>
                    <a:gd name="connsiteX327" fmla="*/ 261336 w 1678230"/>
                    <a:gd name="connsiteY327" fmla="*/ 881397 h 1069981"/>
                    <a:gd name="connsiteX328" fmla="*/ 245629 w 1678230"/>
                    <a:gd name="connsiteY328" fmla="*/ 848654 h 1069981"/>
                    <a:gd name="connsiteX329" fmla="*/ 210377 w 1678230"/>
                    <a:gd name="connsiteY329" fmla="*/ 836273 h 1069981"/>
                    <a:gd name="connsiteX330" fmla="*/ 0 w 1678230"/>
                    <a:gd name="connsiteY330" fmla="*/ 580234 h 1069981"/>
                    <a:gd name="connsiteX331" fmla="*/ 139758 w 1678230"/>
                    <a:gd name="connsiteY331" fmla="*/ 361899 h 1069981"/>
                    <a:gd name="connsiteX332" fmla="*/ 146546 w 1678230"/>
                    <a:gd name="connsiteY332" fmla="*/ 358275 h 1069981"/>
                    <a:gd name="connsiteX333" fmla="*/ 138113 w 1678230"/>
                    <a:gd name="connsiteY333" fmla="*/ 308772 h 1069981"/>
                    <a:gd name="connsiteX334" fmla="*/ 615278 w 1678230"/>
                    <a:gd name="connsiteY334" fmla="*/ 0 h 1069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</a:cxnLst>
                  <a:rect l="l" t="t" r="r" b="b"/>
                  <a:pathLst>
                    <a:path w="1678230" h="1069981">
                      <a:moveTo>
                        <a:pt x="1376257" y="866859"/>
                      </a:moveTo>
                      <a:lnTo>
                        <a:pt x="1297231" y="882733"/>
                      </a:lnTo>
                      <a:cubicBezTo>
                        <a:pt x="1266168" y="886846"/>
                        <a:pt x="1234007" y="889006"/>
                        <a:pt x="1201065" y="889006"/>
                      </a:cubicBezTo>
                      <a:lnTo>
                        <a:pt x="1137752" y="884876"/>
                      </a:lnTo>
                      <a:lnTo>
                        <a:pt x="1096676" y="933847"/>
                      </a:lnTo>
                      <a:cubicBezTo>
                        <a:pt x="1062376" y="966700"/>
                        <a:pt x="1018561" y="995052"/>
                        <a:pt x="967791" y="1017248"/>
                      </a:cubicBezTo>
                      <a:lnTo>
                        <a:pt x="925432" y="1032126"/>
                      </a:lnTo>
                      <a:lnTo>
                        <a:pt x="967702" y="1035590"/>
                      </a:lnTo>
                      <a:cubicBezTo>
                        <a:pt x="1151105" y="1035590"/>
                        <a:pt x="1308463" y="966490"/>
                        <a:pt x="1375680" y="868011"/>
                      </a:cubicBezTo>
                      <a:close/>
                      <a:moveTo>
                        <a:pt x="291377" y="864723"/>
                      </a:moveTo>
                      <a:lnTo>
                        <a:pt x="293024" y="868011"/>
                      </a:lnTo>
                      <a:cubicBezTo>
                        <a:pt x="360241" y="966490"/>
                        <a:pt x="517599" y="1035590"/>
                        <a:pt x="701002" y="1035590"/>
                      </a:cubicBezTo>
                      <a:lnTo>
                        <a:pt x="741595" y="1033054"/>
                      </a:lnTo>
                      <a:lnTo>
                        <a:pt x="740258" y="1032714"/>
                      </a:lnTo>
                      <a:cubicBezTo>
                        <a:pt x="672647" y="1008947"/>
                        <a:pt x="614905" y="974914"/>
                        <a:pt x="572030" y="933847"/>
                      </a:cubicBezTo>
                      <a:lnTo>
                        <a:pt x="531448" y="885465"/>
                      </a:lnTo>
                      <a:lnTo>
                        <a:pt x="477165" y="889006"/>
                      </a:lnTo>
                      <a:cubicBezTo>
                        <a:pt x="411282" y="889006"/>
                        <a:pt x="348518" y="880366"/>
                        <a:pt x="291431" y="864741"/>
                      </a:cubicBezTo>
                      <a:close/>
                      <a:moveTo>
                        <a:pt x="946209" y="840463"/>
                      </a:moveTo>
                      <a:lnTo>
                        <a:pt x="914056" y="846084"/>
                      </a:lnTo>
                      <a:cubicBezTo>
                        <a:pt x="886641" y="849252"/>
                        <a:pt x="858414" y="850906"/>
                        <a:pt x="829590" y="850906"/>
                      </a:cubicBezTo>
                      <a:lnTo>
                        <a:pt x="730023" y="841165"/>
                      </a:lnTo>
                      <a:lnTo>
                        <a:pt x="662899" y="864741"/>
                      </a:lnTo>
                      <a:cubicBezTo>
                        <a:pt x="634356" y="872554"/>
                        <a:pt x="604393" y="878620"/>
                        <a:pt x="573331" y="882733"/>
                      </a:cubicBezTo>
                      <a:lnTo>
                        <a:pt x="572448" y="882791"/>
                      </a:lnTo>
                      <a:lnTo>
                        <a:pt x="589031" y="903486"/>
                      </a:lnTo>
                      <a:cubicBezTo>
                        <a:pt x="627859" y="943086"/>
                        <a:pt x="682408" y="976112"/>
                        <a:pt x="747309" y="999238"/>
                      </a:cubicBezTo>
                      <a:lnTo>
                        <a:pt x="834166" y="1021565"/>
                      </a:lnTo>
                      <a:lnTo>
                        <a:pt x="873349" y="1014028"/>
                      </a:lnTo>
                      <a:cubicBezTo>
                        <a:pt x="952808" y="993201"/>
                        <a:pt x="1020415" y="958410"/>
                        <a:pt x="1068157" y="914618"/>
                      </a:cubicBezTo>
                      <a:lnTo>
                        <a:pt x="1097403" y="881227"/>
                      </a:lnTo>
                      <a:lnTo>
                        <a:pt x="1015331" y="864741"/>
                      </a:lnTo>
                      <a:close/>
                      <a:moveTo>
                        <a:pt x="527912" y="779545"/>
                      </a:moveTo>
                      <a:lnTo>
                        <a:pt x="533925" y="816506"/>
                      </a:lnTo>
                      <a:lnTo>
                        <a:pt x="550008" y="850065"/>
                      </a:lnTo>
                      <a:lnTo>
                        <a:pt x="566398" y="849041"/>
                      </a:lnTo>
                      <a:cubicBezTo>
                        <a:pt x="595222" y="845386"/>
                        <a:pt x="623025" y="839995"/>
                        <a:pt x="649511" y="833053"/>
                      </a:cubicBezTo>
                      <a:lnTo>
                        <a:pt x="661724" y="828945"/>
                      </a:lnTo>
                      <a:lnTo>
                        <a:pt x="562803" y="798173"/>
                      </a:lnTo>
                      <a:close/>
                      <a:moveTo>
                        <a:pt x="837900" y="778367"/>
                      </a:moveTo>
                      <a:lnTo>
                        <a:pt x="814572" y="798569"/>
                      </a:lnTo>
                      <a:lnTo>
                        <a:pt x="788218" y="812639"/>
                      </a:lnTo>
                      <a:lnTo>
                        <a:pt x="829589" y="816515"/>
                      </a:lnTo>
                      <a:lnTo>
                        <a:pt x="890984" y="813158"/>
                      </a:lnTo>
                      <a:lnTo>
                        <a:pt x="863659" y="798569"/>
                      </a:lnTo>
                      <a:close/>
                      <a:moveTo>
                        <a:pt x="1141513" y="775117"/>
                      </a:moveTo>
                      <a:lnTo>
                        <a:pt x="1067102" y="809998"/>
                      </a:lnTo>
                      <a:lnTo>
                        <a:pt x="1010750" y="827010"/>
                      </a:lnTo>
                      <a:lnTo>
                        <a:pt x="1028717" y="833053"/>
                      </a:lnTo>
                      <a:cubicBezTo>
                        <a:pt x="1055203" y="839995"/>
                        <a:pt x="1083006" y="845386"/>
                        <a:pt x="1111830" y="849041"/>
                      </a:cubicBezTo>
                      <a:lnTo>
                        <a:pt x="1118280" y="849444"/>
                      </a:lnTo>
                      <a:lnTo>
                        <a:pt x="1134780" y="816506"/>
                      </a:lnTo>
                      <a:close/>
                      <a:moveTo>
                        <a:pt x="949429" y="611692"/>
                      </a:moveTo>
                      <a:lnTo>
                        <a:pt x="944636" y="642463"/>
                      </a:lnTo>
                      <a:cubicBezTo>
                        <a:pt x="935102" y="672613"/>
                        <a:pt x="918776" y="701163"/>
                        <a:pt x="896739" y="727413"/>
                      </a:cubicBezTo>
                      <a:lnTo>
                        <a:pt x="863704" y="756021"/>
                      </a:lnTo>
                      <a:lnTo>
                        <a:pt x="887976" y="774251"/>
                      </a:lnTo>
                      <a:lnTo>
                        <a:pt x="948867" y="805384"/>
                      </a:lnTo>
                      <a:lnTo>
                        <a:pt x="981829" y="799866"/>
                      </a:lnTo>
                      <a:cubicBezTo>
                        <a:pt x="1017433" y="791787"/>
                        <a:pt x="1050895" y="780957"/>
                        <a:pt x="1081546" y="767790"/>
                      </a:cubicBezTo>
                      <a:lnTo>
                        <a:pt x="1139592" y="735494"/>
                      </a:lnTo>
                      <a:lnTo>
                        <a:pt x="1134780" y="705912"/>
                      </a:lnTo>
                      <a:cubicBezTo>
                        <a:pt x="1128881" y="688051"/>
                        <a:pt x="1120183" y="670821"/>
                        <a:pt x="1108980" y="654408"/>
                      </a:cubicBezTo>
                      <a:lnTo>
                        <a:pt x="1074662" y="615227"/>
                      </a:lnTo>
                      <a:lnTo>
                        <a:pt x="1039140" y="617544"/>
                      </a:lnTo>
                      <a:close/>
                      <a:moveTo>
                        <a:pt x="728211" y="607903"/>
                      </a:moveTo>
                      <a:lnTo>
                        <a:pt x="711444" y="611271"/>
                      </a:lnTo>
                      <a:cubicBezTo>
                        <a:pt x="680381" y="615384"/>
                        <a:pt x="648220" y="617544"/>
                        <a:pt x="615278" y="617544"/>
                      </a:cubicBezTo>
                      <a:lnTo>
                        <a:pt x="593271" y="616109"/>
                      </a:lnTo>
                      <a:lnTo>
                        <a:pt x="559724" y="654408"/>
                      </a:lnTo>
                      <a:cubicBezTo>
                        <a:pt x="548522" y="670821"/>
                        <a:pt x="539823" y="688050"/>
                        <a:pt x="533925" y="705912"/>
                      </a:cubicBezTo>
                      <a:lnTo>
                        <a:pt x="528045" y="742053"/>
                      </a:lnTo>
                      <a:lnTo>
                        <a:pt x="582030" y="769655"/>
                      </a:lnTo>
                      <a:cubicBezTo>
                        <a:pt x="617364" y="784448"/>
                        <a:pt x="656328" y="796163"/>
                        <a:pt x="697922" y="804180"/>
                      </a:cubicBezTo>
                      <a:lnTo>
                        <a:pt x="726483" y="806855"/>
                      </a:lnTo>
                      <a:lnTo>
                        <a:pt x="790252" y="774251"/>
                      </a:lnTo>
                      <a:lnTo>
                        <a:pt x="810860" y="757160"/>
                      </a:lnTo>
                      <a:lnTo>
                        <a:pt x="805392" y="752872"/>
                      </a:lnTo>
                      <a:cubicBezTo>
                        <a:pt x="771092" y="720018"/>
                        <a:pt x="746307" y="682663"/>
                        <a:pt x="733594" y="642463"/>
                      </a:cubicBezTo>
                      <a:close/>
                      <a:moveTo>
                        <a:pt x="359637" y="588431"/>
                      </a:moveTo>
                      <a:lnTo>
                        <a:pt x="333848" y="607800"/>
                      </a:lnTo>
                      <a:cubicBezTo>
                        <a:pt x="286106" y="651592"/>
                        <a:pt x="258229" y="704383"/>
                        <a:pt x="258229" y="761209"/>
                      </a:cubicBezTo>
                      <a:cubicBezTo>
                        <a:pt x="258229" y="780151"/>
                        <a:pt x="261326" y="798645"/>
                        <a:pt x="267224" y="816506"/>
                      </a:cubicBezTo>
                      <a:lnTo>
                        <a:pt x="269575" y="821199"/>
                      </a:lnTo>
                      <a:lnTo>
                        <a:pt x="304817" y="833053"/>
                      </a:lnTo>
                      <a:cubicBezTo>
                        <a:pt x="357789" y="846937"/>
                        <a:pt x="416030" y="854615"/>
                        <a:pt x="477164" y="854615"/>
                      </a:cubicBezTo>
                      <a:lnTo>
                        <a:pt x="514082" y="852309"/>
                      </a:lnTo>
                      <a:lnTo>
                        <a:pt x="500232" y="823438"/>
                      </a:lnTo>
                      <a:cubicBezTo>
                        <a:pt x="493876" y="803337"/>
                        <a:pt x="490538" y="782525"/>
                        <a:pt x="490538" y="761209"/>
                      </a:cubicBezTo>
                      <a:lnTo>
                        <a:pt x="490820" y="759400"/>
                      </a:lnTo>
                      <a:lnTo>
                        <a:pt x="433917" y="714772"/>
                      </a:lnTo>
                      <a:cubicBezTo>
                        <a:pt x="399617" y="681918"/>
                        <a:pt x="374832" y="644563"/>
                        <a:pt x="362119" y="604363"/>
                      </a:cubicBezTo>
                      <a:close/>
                      <a:moveTo>
                        <a:pt x="827209" y="584078"/>
                      </a:moveTo>
                      <a:lnTo>
                        <a:pt x="801012" y="593279"/>
                      </a:lnTo>
                      <a:lnTo>
                        <a:pt x="761698" y="601176"/>
                      </a:lnTo>
                      <a:lnTo>
                        <a:pt x="767287" y="635531"/>
                      </a:lnTo>
                      <a:cubicBezTo>
                        <a:pt x="779083" y="671254"/>
                        <a:pt x="802082" y="704449"/>
                        <a:pt x="833910" y="733643"/>
                      </a:cubicBezTo>
                      <a:lnTo>
                        <a:pt x="836695" y="735735"/>
                      </a:lnTo>
                      <a:lnTo>
                        <a:pt x="866497" y="711020"/>
                      </a:lnTo>
                      <a:cubicBezTo>
                        <a:pt x="886946" y="687693"/>
                        <a:pt x="902094" y="662323"/>
                        <a:pt x="910942" y="635531"/>
                      </a:cubicBezTo>
                      <a:lnTo>
                        <a:pt x="915777" y="605808"/>
                      </a:lnTo>
                      <a:lnTo>
                        <a:pt x="853406" y="593279"/>
                      </a:lnTo>
                      <a:close/>
                      <a:moveTo>
                        <a:pt x="1300553" y="581949"/>
                      </a:moveTo>
                      <a:lnTo>
                        <a:pt x="1297061" y="604363"/>
                      </a:lnTo>
                      <a:cubicBezTo>
                        <a:pt x="1283156" y="648332"/>
                        <a:pt x="1254809" y="688897"/>
                        <a:pt x="1215367" y="723892"/>
                      </a:cubicBezTo>
                      <a:lnTo>
                        <a:pt x="1176673" y="751610"/>
                      </a:lnTo>
                      <a:lnTo>
                        <a:pt x="1178168" y="761209"/>
                      </a:lnTo>
                      <a:cubicBezTo>
                        <a:pt x="1178168" y="782525"/>
                        <a:pt x="1174830" y="803337"/>
                        <a:pt x="1168474" y="823438"/>
                      </a:cubicBezTo>
                      <a:lnTo>
                        <a:pt x="1154901" y="851731"/>
                      </a:lnTo>
                      <a:lnTo>
                        <a:pt x="1201064" y="854615"/>
                      </a:lnTo>
                      <a:cubicBezTo>
                        <a:pt x="1262198" y="854615"/>
                        <a:pt x="1320439" y="846937"/>
                        <a:pt x="1373412" y="833053"/>
                      </a:cubicBezTo>
                      <a:lnTo>
                        <a:pt x="1397199" y="825052"/>
                      </a:lnTo>
                      <a:lnTo>
                        <a:pt x="1401480" y="816506"/>
                      </a:lnTo>
                      <a:cubicBezTo>
                        <a:pt x="1407378" y="798645"/>
                        <a:pt x="1410475" y="780151"/>
                        <a:pt x="1410475" y="761209"/>
                      </a:cubicBezTo>
                      <a:cubicBezTo>
                        <a:pt x="1410475" y="694912"/>
                        <a:pt x="1372532" y="634107"/>
                        <a:pt x="1309367" y="586678"/>
                      </a:cubicBezTo>
                      <a:close/>
                      <a:moveTo>
                        <a:pt x="393133" y="580966"/>
                      </a:moveTo>
                      <a:lnTo>
                        <a:pt x="395811" y="597431"/>
                      </a:lnTo>
                      <a:cubicBezTo>
                        <a:pt x="407608" y="633154"/>
                        <a:pt x="430607" y="666349"/>
                        <a:pt x="462435" y="695543"/>
                      </a:cubicBezTo>
                      <a:lnTo>
                        <a:pt x="496753" y="721318"/>
                      </a:lnTo>
                      <a:lnTo>
                        <a:pt x="500232" y="698981"/>
                      </a:lnTo>
                      <a:cubicBezTo>
                        <a:pt x="506589" y="678881"/>
                        <a:pt x="515963" y="659492"/>
                        <a:pt x="528036" y="641021"/>
                      </a:cubicBezTo>
                      <a:lnTo>
                        <a:pt x="551233" y="613366"/>
                      </a:lnTo>
                      <a:lnTo>
                        <a:pt x="519113" y="611271"/>
                      </a:lnTo>
                      <a:cubicBezTo>
                        <a:pt x="491933" y="607672"/>
                        <a:pt x="465595" y="602578"/>
                        <a:pt x="440314" y="596127"/>
                      </a:cubicBezTo>
                      <a:close/>
                      <a:moveTo>
                        <a:pt x="1266416" y="578689"/>
                      </a:moveTo>
                      <a:lnTo>
                        <a:pt x="1224874" y="593279"/>
                      </a:lnTo>
                      <a:cubicBezTo>
                        <a:pt x="1196331" y="601092"/>
                        <a:pt x="1166368" y="607158"/>
                        <a:pt x="1135306" y="611271"/>
                      </a:cubicBezTo>
                      <a:lnTo>
                        <a:pt x="1116732" y="612483"/>
                      </a:lnTo>
                      <a:lnTo>
                        <a:pt x="1140670" y="641021"/>
                      </a:lnTo>
                      <a:cubicBezTo>
                        <a:pt x="1152743" y="659492"/>
                        <a:pt x="1162118" y="678881"/>
                        <a:pt x="1168474" y="698981"/>
                      </a:cubicBezTo>
                      <a:lnTo>
                        <a:pt x="1171048" y="715505"/>
                      </a:lnTo>
                      <a:lnTo>
                        <a:pt x="1226340" y="664078"/>
                      </a:lnTo>
                      <a:cubicBezTo>
                        <a:pt x="1243060" y="643229"/>
                        <a:pt x="1255626" y="620875"/>
                        <a:pt x="1263367" y="597431"/>
                      </a:cubicBezTo>
                      <a:close/>
                      <a:moveTo>
                        <a:pt x="761723" y="559136"/>
                      </a:moveTo>
                      <a:lnTo>
                        <a:pt x="760793" y="564854"/>
                      </a:lnTo>
                      <a:lnTo>
                        <a:pt x="768971" y="563005"/>
                      </a:lnTo>
                      <a:close/>
                      <a:moveTo>
                        <a:pt x="914602" y="547440"/>
                      </a:moveTo>
                      <a:lnTo>
                        <a:pt x="882454" y="564604"/>
                      </a:lnTo>
                      <a:lnTo>
                        <a:pt x="918523" y="571542"/>
                      </a:lnTo>
                      <a:close/>
                      <a:moveTo>
                        <a:pt x="720056" y="536890"/>
                      </a:moveTo>
                      <a:lnTo>
                        <a:pt x="654614" y="567193"/>
                      </a:lnTo>
                      <a:lnTo>
                        <a:pt x="635005" y="581921"/>
                      </a:lnTo>
                      <a:lnTo>
                        <a:pt x="704511" y="577579"/>
                      </a:lnTo>
                      <a:lnTo>
                        <a:pt x="725037" y="572938"/>
                      </a:lnTo>
                      <a:lnTo>
                        <a:pt x="729839" y="542113"/>
                      </a:lnTo>
                      <a:close/>
                      <a:moveTo>
                        <a:pt x="946997" y="533162"/>
                      </a:moveTo>
                      <a:lnTo>
                        <a:pt x="953956" y="577832"/>
                      </a:lnTo>
                      <a:lnTo>
                        <a:pt x="1034996" y="582894"/>
                      </a:lnTo>
                      <a:lnTo>
                        <a:pt x="1014090" y="567193"/>
                      </a:lnTo>
                      <a:cubicBezTo>
                        <a:pt x="994058" y="554779"/>
                        <a:pt x="972117" y="543550"/>
                        <a:pt x="948561" y="533688"/>
                      </a:cubicBezTo>
                      <a:close/>
                      <a:moveTo>
                        <a:pt x="837908" y="501573"/>
                      </a:moveTo>
                      <a:lnTo>
                        <a:pt x="771465" y="516595"/>
                      </a:lnTo>
                      <a:lnTo>
                        <a:pt x="767711" y="524089"/>
                      </a:lnTo>
                      <a:lnTo>
                        <a:pt x="791580" y="536293"/>
                      </a:lnTo>
                      <a:lnTo>
                        <a:pt x="828901" y="548846"/>
                      </a:lnTo>
                      <a:lnTo>
                        <a:pt x="898209" y="516752"/>
                      </a:lnTo>
                      <a:lnTo>
                        <a:pt x="873349" y="508391"/>
                      </a:lnTo>
                      <a:close/>
                      <a:moveTo>
                        <a:pt x="654111" y="489758"/>
                      </a:moveTo>
                      <a:lnTo>
                        <a:pt x="611768" y="492403"/>
                      </a:lnTo>
                      <a:cubicBezTo>
                        <a:pt x="554121" y="499713"/>
                        <a:pt x="500555" y="513965"/>
                        <a:pt x="453443" y="533688"/>
                      </a:cubicBezTo>
                      <a:lnTo>
                        <a:pt x="416090" y="552787"/>
                      </a:lnTo>
                      <a:lnTo>
                        <a:pt x="452923" y="564121"/>
                      </a:lnTo>
                      <a:cubicBezTo>
                        <a:pt x="476383" y="569854"/>
                        <a:pt x="500822" y="574381"/>
                        <a:pt x="526043" y="577579"/>
                      </a:cubicBezTo>
                      <a:lnTo>
                        <a:pt x="581620" y="581051"/>
                      </a:lnTo>
                      <a:lnTo>
                        <a:pt x="630297" y="542875"/>
                      </a:lnTo>
                      <a:lnTo>
                        <a:pt x="684761" y="513796"/>
                      </a:lnTo>
                      <a:close/>
                      <a:moveTo>
                        <a:pt x="1001361" y="488931"/>
                      </a:moveTo>
                      <a:lnTo>
                        <a:pt x="975444" y="509257"/>
                      </a:lnTo>
                      <a:lnTo>
                        <a:pt x="1038410" y="542875"/>
                      </a:lnTo>
                      <a:lnTo>
                        <a:pt x="1086032" y="580224"/>
                      </a:lnTo>
                      <a:lnTo>
                        <a:pt x="1128373" y="577579"/>
                      </a:lnTo>
                      <a:cubicBezTo>
                        <a:pt x="1157197" y="573924"/>
                        <a:pt x="1185000" y="568533"/>
                        <a:pt x="1211487" y="561591"/>
                      </a:cubicBezTo>
                      <a:lnTo>
                        <a:pt x="1242908" y="551022"/>
                      </a:lnTo>
                      <a:lnTo>
                        <a:pt x="1197296" y="526551"/>
                      </a:lnTo>
                      <a:cubicBezTo>
                        <a:pt x="1154694" y="510510"/>
                        <a:pt x="1107377" y="498799"/>
                        <a:pt x="1056936" y="492403"/>
                      </a:cubicBezTo>
                      <a:close/>
                      <a:moveTo>
                        <a:pt x="947975" y="488061"/>
                      </a:moveTo>
                      <a:lnTo>
                        <a:pt x="930786" y="489135"/>
                      </a:lnTo>
                      <a:lnTo>
                        <a:pt x="932539" y="492789"/>
                      </a:lnTo>
                      <a:lnTo>
                        <a:pt x="938767" y="494977"/>
                      </a:lnTo>
                      <a:close/>
                      <a:moveTo>
                        <a:pt x="705146" y="487087"/>
                      </a:moveTo>
                      <a:lnTo>
                        <a:pt x="720203" y="498396"/>
                      </a:lnTo>
                      <a:lnTo>
                        <a:pt x="745266" y="489593"/>
                      </a:lnTo>
                      <a:close/>
                      <a:moveTo>
                        <a:pt x="838863" y="423104"/>
                      </a:moveTo>
                      <a:lnTo>
                        <a:pt x="833910" y="426825"/>
                      </a:lnTo>
                      <a:lnTo>
                        <a:pt x="804663" y="460216"/>
                      </a:lnTo>
                      <a:lnTo>
                        <a:pt x="834353" y="466180"/>
                      </a:lnTo>
                      <a:lnTo>
                        <a:pt x="871538" y="458710"/>
                      </a:lnTo>
                      <a:lnTo>
                        <a:pt x="872208" y="458667"/>
                      </a:lnTo>
                      <a:lnTo>
                        <a:pt x="844319" y="426825"/>
                      </a:lnTo>
                      <a:close/>
                      <a:moveTo>
                        <a:pt x="157378" y="391248"/>
                      </a:moveTo>
                      <a:lnTo>
                        <a:pt x="110010" y="426825"/>
                      </a:lnTo>
                      <a:cubicBezTo>
                        <a:pt x="62268" y="470617"/>
                        <a:pt x="34391" y="523408"/>
                        <a:pt x="34391" y="580234"/>
                      </a:cubicBezTo>
                      <a:cubicBezTo>
                        <a:pt x="34391" y="674944"/>
                        <a:pt x="111827" y="758447"/>
                        <a:pt x="229605" y="807755"/>
                      </a:cubicBezTo>
                      <a:lnTo>
                        <a:pt x="231171" y="808282"/>
                      </a:lnTo>
                      <a:lnTo>
                        <a:pt x="223838" y="761209"/>
                      </a:lnTo>
                      <a:cubicBezTo>
                        <a:pt x="223838" y="697260"/>
                        <a:pt x="253880" y="637852"/>
                        <a:pt x="305330" y="588572"/>
                      </a:cubicBezTo>
                      <a:lnTo>
                        <a:pt x="341336" y="560333"/>
                      </a:lnTo>
                      <a:lnTo>
                        <a:pt x="303009" y="542249"/>
                      </a:lnTo>
                      <a:cubicBezTo>
                        <a:pt x="252507" y="513941"/>
                        <a:pt x="211283" y="478887"/>
                        <a:pt x="182684" y="439251"/>
                      </a:cubicBezTo>
                      <a:close/>
                      <a:moveTo>
                        <a:pt x="1502234" y="380124"/>
                      </a:moveTo>
                      <a:lnTo>
                        <a:pt x="1478807" y="428960"/>
                      </a:lnTo>
                      <a:cubicBezTo>
                        <a:pt x="1454661" y="465901"/>
                        <a:pt x="1419722" y="499169"/>
                        <a:pt x="1376547" y="527107"/>
                      </a:cubicBezTo>
                      <a:lnTo>
                        <a:pt x="1322539" y="555942"/>
                      </a:lnTo>
                      <a:lnTo>
                        <a:pt x="1335907" y="564802"/>
                      </a:lnTo>
                      <a:cubicBezTo>
                        <a:pt x="1403977" y="618176"/>
                        <a:pt x="1444868" y="686602"/>
                        <a:pt x="1444868" y="761209"/>
                      </a:cubicBezTo>
                      <a:lnTo>
                        <a:pt x="1437008" y="811662"/>
                      </a:lnTo>
                      <a:lnTo>
                        <a:pt x="1448623" y="807755"/>
                      </a:lnTo>
                      <a:cubicBezTo>
                        <a:pt x="1566401" y="758447"/>
                        <a:pt x="1643837" y="674944"/>
                        <a:pt x="1643837" y="580234"/>
                      </a:cubicBezTo>
                      <a:cubicBezTo>
                        <a:pt x="1643837" y="504466"/>
                        <a:pt x="1594278" y="435871"/>
                        <a:pt x="1514152" y="386217"/>
                      </a:cubicBezTo>
                      <a:close/>
                      <a:moveTo>
                        <a:pt x="563751" y="323959"/>
                      </a:moveTo>
                      <a:lnTo>
                        <a:pt x="516501" y="348117"/>
                      </a:lnTo>
                      <a:cubicBezTo>
                        <a:pt x="456406" y="385357"/>
                        <a:pt x="413506" y="433252"/>
                        <a:pt x="395811" y="486837"/>
                      </a:cubicBezTo>
                      <a:lnTo>
                        <a:pt x="388893" y="529369"/>
                      </a:lnTo>
                      <a:lnTo>
                        <a:pt x="434215" y="505171"/>
                      </a:lnTo>
                      <a:cubicBezTo>
                        <a:pt x="484986" y="482975"/>
                        <a:pt x="542713" y="466937"/>
                        <a:pt x="604838" y="458710"/>
                      </a:cubicBezTo>
                      <a:lnTo>
                        <a:pt x="623963" y="457463"/>
                      </a:lnTo>
                      <a:lnTo>
                        <a:pt x="595073" y="421991"/>
                      </a:lnTo>
                      <a:cubicBezTo>
                        <a:pt x="582255" y="400957"/>
                        <a:pt x="572904" y="378793"/>
                        <a:pt x="567473" y="355795"/>
                      </a:cubicBezTo>
                      <a:close/>
                      <a:moveTo>
                        <a:pt x="1055867" y="322192"/>
                      </a:moveTo>
                      <a:lnTo>
                        <a:pt x="1028717" y="327415"/>
                      </a:lnTo>
                      <a:cubicBezTo>
                        <a:pt x="975744" y="341300"/>
                        <a:pt x="928039" y="361391"/>
                        <a:pt x="887976" y="386217"/>
                      </a:cubicBezTo>
                      <a:lnTo>
                        <a:pt x="865997" y="402725"/>
                      </a:lnTo>
                      <a:lnTo>
                        <a:pt x="872838" y="407596"/>
                      </a:lnTo>
                      <a:lnTo>
                        <a:pt x="913420" y="455978"/>
                      </a:lnTo>
                      <a:lnTo>
                        <a:pt x="967703" y="452437"/>
                      </a:lnTo>
                      <a:lnTo>
                        <a:pt x="989709" y="453873"/>
                      </a:lnTo>
                      <a:lnTo>
                        <a:pt x="1023255" y="415573"/>
                      </a:lnTo>
                      <a:cubicBezTo>
                        <a:pt x="1034458" y="399160"/>
                        <a:pt x="1043156" y="381931"/>
                        <a:pt x="1049055" y="364069"/>
                      </a:cubicBezTo>
                      <a:close/>
                      <a:moveTo>
                        <a:pt x="1090472" y="321425"/>
                      </a:moveTo>
                      <a:lnTo>
                        <a:pt x="1082749" y="371000"/>
                      </a:lnTo>
                      <a:cubicBezTo>
                        <a:pt x="1076393" y="391100"/>
                        <a:pt x="1067018" y="410489"/>
                        <a:pt x="1054945" y="428960"/>
                      </a:cubicBezTo>
                      <a:lnTo>
                        <a:pt x="1031748" y="456615"/>
                      </a:lnTo>
                      <a:lnTo>
                        <a:pt x="1063869" y="458710"/>
                      </a:lnTo>
                      <a:cubicBezTo>
                        <a:pt x="1104638" y="464109"/>
                        <a:pt x="1143513" y="472872"/>
                        <a:pt x="1179771" y="484531"/>
                      </a:cubicBezTo>
                      <a:lnTo>
                        <a:pt x="1269269" y="523117"/>
                      </a:lnTo>
                      <a:lnTo>
                        <a:pt x="1263367" y="486837"/>
                      </a:lnTo>
                      <a:cubicBezTo>
                        <a:pt x="1245672" y="433252"/>
                        <a:pt x="1202772" y="385357"/>
                        <a:pt x="1142677" y="348117"/>
                      </a:cubicBezTo>
                      <a:close/>
                      <a:moveTo>
                        <a:pt x="597419" y="317394"/>
                      </a:moveTo>
                      <a:lnTo>
                        <a:pt x="601468" y="350557"/>
                      </a:lnTo>
                      <a:cubicBezTo>
                        <a:pt x="606507" y="370994"/>
                        <a:pt x="615185" y="390689"/>
                        <a:pt x="627078" y="409380"/>
                      </a:cubicBezTo>
                      <a:lnTo>
                        <a:pt x="665659" y="454743"/>
                      </a:lnTo>
                      <a:lnTo>
                        <a:pt x="701003" y="452437"/>
                      </a:lnTo>
                      <a:lnTo>
                        <a:pt x="764316" y="456567"/>
                      </a:lnTo>
                      <a:lnTo>
                        <a:pt x="805392" y="407596"/>
                      </a:lnTo>
                      <a:lnTo>
                        <a:pt x="810384" y="403682"/>
                      </a:lnTo>
                      <a:lnTo>
                        <a:pt x="758809" y="368508"/>
                      </a:lnTo>
                      <a:cubicBezTo>
                        <a:pt x="726007" y="351733"/>
                        <a:pt x="689241" y="337829"/>
                        <a:pt x="649511" y="327415"/>
                      </a:cubicBezTo>
                      <a:close/>
                      <a:moveTo>
                        <a:pt x="1201064" y="305853"/>
                      </a:moveTo>
                      <a:lnTo>
                        <a:pt x="1140473" y="309638"/>
                      </a:lnTo>
                      <a:lnTo>
                        <a:pt x="1166997" y="323799"/>
                      </a:lnTo>
                      <a:cubicBezTo>
                        <a:pt x="1231759" y="365707"/>
                        <a:pt x="1277992" y="419605"/>
                        <a:pt x="1297061" y="479906"/>
                      </a:cubicBezTo>
                      <a:lnTo>
                        <a:pt x="1304433" y="527226"/>
                      </a:lnTo>
                      <a:lnTo>
                        <a:pt x="1352227" y="502789"/>
                      </a:lnTo>
                      <a:cubicBezTo>
                        <a:pt x="1392290" y="477962"/>
                        <a:pt x="1424712" y="448400"/>
                        <a:pt x="1447117" y="415573"/>
                      </a:cubicBezTo>
                      <a:lnTo>
                        <a:pt x="1472492" y="364917"/>
                      </a:lnTo>
                      <a:lnTo>
                        <a:pt x="1448623" y="352713"/>
                      </a:lnTo>
                      <a:cubicBezTo>
                        <a:pt x="1377956" y="323128"/>
                        <a:pt x="1292766" y="305853"/>
                        <a:pt x="1201064" y="305853"/>
                      </a:cubicBezTo>
                      <a:close/>
                      <a:moveTo>
                        <a:pt x="477164" y="305853"/>
                      </a:moveTo>
                      <a:cubicBezTo>
                        <a:pt x="385463" y="305853"/>
                        <a:pt x="300272" y="323128"/>
                        <a:pt x="229605" y="352713"/>
                      </a:cubicBezTo>
                      <a:lnTo>
                        <a:pt x="186916" y="374539"/>
                      </a:lnTo>
                      <a:lnTo>
                        <a:pt x="199371" y="403113"/>
                      </a:lnTo>
                      <a:cubicBezTo>
                        <a:pt x="216753" y="432530"/>
                        <a:pt x="242030" y="459589"/>
                        <a:pt x="273612" y="483304"/>
                      </a:cubicBezTo>
                      <a:lnTo>
                        <a:pt x="354804" y="526863"/>
                      </a:lnTo>
                      <a:lnTo>
                        <a:pt x="362119" y="479906"/>
                      </a:lnTo>
                      <a:cubicBezTo>
                        <a:pt x="381188" y="419605"/>
                        <a:pt x="427421" y="365707"/>
                        <a:pt x="492184" y="323799"/>
                      </a:cubicBezTo>
                      <a:lnTo>
                        <a:pt x="520703" y="308573"/>
                      </a:lnTo>
                      <a:close/>
                      <a:moveTo>
                        <a:pt x="829589" y="267753"/>
                      </a:moveTo>
                      <a:cubicBezTo>
                        <a:pt x="768455" y="267753"/>
                        <a:pt x="710214" y="275431"/>
                        <a:pt x="657242" y="289315"/>
                      </a:cubicBezTo>
                      <a:lnTo>
                        <a:pt x="647423" y="292618"/>
                      </a:lnTo>
                      <a:lnTo>
                        <a:pt x="662899" y="295727"/>
                      </a:lnTo>
                      <a:cubicBezTo>
                        <a:pt x="705715" y="307445"/>
                        <a:pt x="745337" y="323093"/>
                        <a:pt x="780686" y="341970"/>
                      </a:cubicBezTo>
                      <a:lnTo>
                        <a:pt x="837490" y="382423"/>
                      </a:lnTo>
                      <a:lnTo>
                        <a:pt x="863659" y="361899"/>
                      </a:lnTo>
                      <a:cubicBezTo>
                        <a:pt x="906833" y="333961"/>
                        <a:pt x="958244" y="311351"/>
                        <a:pt x="1015331" y="295727"/>
                      </a:cubicBezTo>
                      <a:lnTo>
                        <a:pt x="1018879" y="295014"/>
                      </a:lnTo>
                      <a:lnTo>
                        <a:pt x="1001936" y="289315"/>
                      </a:lnTo>
                      <a:cubicBezTo>
                        <a:pt x="948964" y="275431"/>
                        <a:pt x="890723" y="267753"/>
                        <a:pt x="829589" y="267753"/>
                      </a:cubicBezTo>
                      <a:close/>
                      <a:moveTo>
                        <a:pt x="827208" y="69267"/>
                      </a:moveTo>
                      <a:lnTo>
                        <a:pt x="791580" y="81251"/>
                      </a:lnTo>
                      <a:cubicBezTo>
                        <a:pt x="703247" y="118232"/>
                        <a:pt x="637606" y="174448"/>
                        <a:pt x="610306" y="240200"/>
                      </a:cubicBezTo>
                      <a:lnTo>
                        <a:pt x="603911" y="271657"/>
                      </a:lnTo>
                      <a:lnTo>
                        <a:pt x="643856" y="257627"/>
                      </a:lnTo>
                      <a:cubicBezTo>
                        <a:pt x="700943" y="242002"/>
                        <a:pt x="763707" y="233362"/>
                        <a:pt x="829590" y="233362"/>
                      </a:cubicBezTo>
                      <a:cubicBezTo>
                        <a:pt x="895473" y="233362"/>
                        <a:pt x="958237" y="242002"/>
                        <a:pt x="1015324" y="257627"/>
                      </a:cubicBezTo>
                      <a:lnTo>
                        <a:pt x="1050139" y="269855"/>
                      </a:lnTo>
                      <a:lnTo>
                        <a:pt x="1044110" y="240200"/>
                      </a:lnTo>
                      <a:cubicBezTo>
                        <a:pt x="1016811" y="174448"/>
                        <a:pt x="951170" y="118232"/>
                        <a:pt x="862836" y="81251"/>
                      </a:cubicBezTo>
                      <a:close/>
                      <a:moveTo>
                        <a:pt x="1039139" y="34391"/>
                      </a:moveTo>
                      <a:cubicBezTo>
                        <a:pt x="1008572" y="34391"/>
                        <a:pt x="978728" y="36310"/>
                        <a:pt x="949905" y="39965"/>
                      </a:cubicBezTo>
                      <a:lnTo>
                        <a:pt x="882454" y="52940"/>
                      </a:lnTo>
                      <a:lnTo>
                        <a:pt x="952685" y="90437"/>
                      </a:lnTo>
                      <a:cubicBezTo>
                        <a:pt x="1017447" y="132345"/>
                        <a:pt x="1063680" y="186243"/>
                        <a:pt x="1082749" y="246543"/>
                      </a:cubicBezTo>
                      <a:lnTo>
                        <a:pt x="1088133" y="281103"/>
                      </a:lnTo>
                      <a:lnTo>
                        <a:pt x="1104900" y="277735"/>
                      </a:lnTo>
                      <a:cubicBezTo>
                        <a:pt x="1135962" y="273622"/>
                        <a:pt x="1168124" y="271462"/>
                        <a:pt x="1201065" y="271462"/>
                      </a:cubicBezTo>
                      <a:cubicBezTo>
                        <a:pt x="1299889" y="271462"/>
                        <a:pt x="1391697" y="290902"/>
                        <a:pt x="1467853" y="324195"/>
                      </a:cubicBezTo>
                      <a:lnTo>
                        <a:pt x="1478480" y="329869"/>
                      </a:lnTo>
                      <a:lnTo>
                        <a:pt x="1481912" y="308772"/>
                      </a:lnTo>
                      <a:cubicBezTo>
                        <a:pt x="1481912" y="157236"/>
                        <a:pt x="1283676" y="34391"/>
                        <a:pt x="1039139" y="34391"/>
                      </a:cubicBezTo>
                      <a:close/>
                      <a:moveTo>
                        <a:pt x="615277" y="34391"/>
                      </a:moveTo>
                      <a:cubicBezTo>
                        <a:pt x="370740" y="34391"/>
                        <a:pt x="172504" y="157236"/>
                        <a:pt x="172504" y="308772"/>
                      </a:cubicBezTo>
                      <a:lnTo>
                        <a:pt x="177221" y="341898"/>
                      </a:lnTo>
                      <a:lnTo>
                        <a:pt x="210377" y="324195"/>
                      </a:lnTo>
                      <a:cubicBezTo>
                        <a:pt x="286533" y="290902"/>
                        <a:pt x="378341" y="271462"/>
                        <a:pt x="477165" y="271462"/>
                      </a:cubicBezTo>
                      <a:lnTo>
                        <a:pt x="566876" y="277314"/>
                      </a:lnTo>
                      <a:lnTo>
                        <a:pt x="571669" y="246543"/>
                      </a:lnTo>
                      <a:cubicBezTo>
                        <a:pt x="590738" y="186243"/>
                        <a:pt x="636971" y="132345"/>
                        <a:pt x="701734" y="90437"/>
                      </a:cubicBezTo>
                      <a:lnTo>
                        <a:pt x="771964" y="52941"/>
                      </a:lnTo>
                      <a:lnTo>
                        <a:pt x="704511" y="39965"/>
                      </a:lnTo>
                      <a:cubicBezTo>
                        <a:pt x="675688" y="36310"/>
                        <a:pt x="645844" y="34391"/>
                        <a:pt x="615277" y="34391"/>
                      </a:cubicBezTo>
                      <a:close/>
                      <a:moveTo>
                        <a:pt x="615278" y="0"/>
                      </a:moveTo>
                      <a:cubicBezTo>
                        <a:pt x="681161" y="0"/>
                        <a:pt x="743925" y="8640"/>
                        <a:pt x="801012" y="24265"/>
                      </a:cubicBezTo>
                      <a:lnTo>
                        <a:pt x="827209" y="33466"/>
                      </a:lnTo>
                      <a:lnTo>
                        <a:pt x="853406" y="24265"/>
                      </a:lnTo>
                      <a:cubicBezTo>
                        <a:pt x="910493" y="8640"/>
                        <a:pt x="973257" y="0"/>
                        <a:pt x="1039140" y="0"/>
                      </a:cubicBezTo>
                      <a:cubicBezTo>
                        <a:pt x="1302671" y="0"/>
                        <a:pt x="1516305" y="138242"/>
                        <a:pt x="1516305" y="308772"/>
                      </a:cubicBezTo>
                      <a:lnTo>
                        <a:pt x="1510366" y="346893"/>
                      </a:lnTo>
                      <a:lnTo>
                        <a:pt x="1538472" y="361899"/>
                      </a:lnTo>
                      <a:cubicBezTo>
                        <a:pt x="1624822" y="417776"/>
                        <a:pt x="1678230" y="494969"/>
                        <a:pt x="1678230" y="580234"/>
                      </a:cubicBezTo>
                      <a:cubicBezTo>
                        <a:pt x="1678230" y="686815"/>
                        <a:pt x="1594779" y="780784"/>
                        <a:pt x="1467853" y="836273"/>
                      </a:cubicBezTo>
                      <a:lnTo>
                        <a:pt x="1421147" y="852677"/>
                      </a:lnTo>
                      <a:lnTo>
                        <a:pt x="1407370" y="881397"/>
                      </a:lnTo>
                      <a:cubicBezTo>
                        <a:pt x="1334933" y="992220"/>
                        <a:pt x="1165351" y="1069981"/>
                        <a:pt x="967703" y="1069981"/>
                      </a:cubicBezTo>
                      <a:cubicBezTo>
                        <a:pt x="926526" y="1069981"/>
                        <a:pt x="886568" y="1066606"/>
                        <a:pt x="848452" y="1060260"/>
                      </a:cubicBezTo>
                      <a:lnTo>
                        <a:pt x="833405" y="1056429"/>
                      </a:lnTo>
                      <a:lnTo>
                        <a:pt x="797169" y="1063708"/>
                      </a:lnTo>
                      <a:cubicBezTo>
                        <a:pt x="766106" y="1067821"/>
                        <a:pt x="733945" y="1069981"/>
                        <a:pt x="701003" y="1069981"/>
                      </a:cubicBezTo>
                      <a:cubicBezTo>
                        <a:pt x="503355" y="1069981"/>
                        <a:pt x="333773" y="992220"/>
                        <a:pt x="261336" y="881397"/>
                      </a:cubicBezTo>
                      <a:lnTo>
                        <a:pt x="245629" y="848654"/>
                      </a:lnTo>
                      <a:lnTo>
                        <a:pt x="210377" y="836273"/>
                      </a:lnTo>
                      <a:cubicBezTo>
                        <a:pt x="83451" y="780784"/>
                        <a:pt x="0" y="686815"/>
                        <a:pt x="0" y="580234"/>
                      </a:cubicBezTo>
                      <a:cubicBezTo>
                        <a:pt x="0" y="494969"/>
                        <a:pt x="53408" y="417776"/>
                        <a:pt x="139758" y="361899"/>
                      </a:cubicBezTo>
                      <a:lnTo>
                        <a:pt x="146546" y="358275"/>
                      </a:lnTo>
                      <a:lnTo>
                        <a:pt x="138113" y="308772"/>
                      </a:lnTo>
                      <a:cubicBezTo>
                        <a:pt x="138113" y="138242"/>
                        <a:pt x="351747" y="0"/>
                        <a:pt x="615278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4167190156">
                        <a:custGeom>
                          <a:avLst/>
                          <a:gdLst>
                            <a:gd name="connsiteX0" fmla="*/ 537622 w 870692"/>
                            <a:gd name="connsiteY0" fmla="*/ 0 h 595310"/>
                            <a:gd name="connsiteX1" fmla="*/ 838212 w 870692"/>
                            <a:gd name="connsiteY1" fmla="*/ 50834 h 595310"/>
                            <a:gd name="connsiteX2" fmla="*/ 867495 w 870692"/>
                            <a:gd name="connsiteY2" fmla="*/ 64211 h 595310"/>
                            <a:gd name="connsiteX3" fmla="*/ 825384 w 870692"/>
                            <a:gd name="connsiteY3" fmla="*/ 76865 h 595310"/>
                            <a:gd name="connsiteX4" fmla="*/ 813256 w 870692"/>
                            <a:gd name="connsiteY4" fmla="*/ 71326 h 595310"/>
                            <a:gd name="connsiteX5" fmla="*/ 537621 w 870692"/>
                            <a:gd name="connsiteY5" fmla="*/ 24711 h 595310"/>
                            <a:gd name="connsiteX6" fmla="*/ 44633 w 870692"/>
                            <a:gd name="connsiteY6" fmla="*/ 297655 h 595310"/>
                            <a:gd name="connsiteX7" fmla="*/ 537621 w 870692"/>
                            <a:gd name="connsiteY7" fmla="*/ 570598 h 595310"/>
                            <a:gd name="connsiteX8" fmla="*/ 813256 w 870692"/>
                            <a:gd name="connsiteY8" fmla="*/ 523984 h 595310"/>
                            <a:gd name="connsiteX9" fmla="*/ 828580 w 870692"/>
                            <a:gd name="connsiteY9" fmla="*/ 516983 h 595310"/>
                            <a:gd name="connsiteX10" fmla="*/ 870692 w 870692"/>
                            <a:gd name="connsiteY10" fmla="*/ 529638 h 595310"/>
                            <a:gd name="connsiteX11" fmla="*/ 838212 w 870692"/>
                            <a:gd name="connsiteY11" fmla="*/ 544475 h 595310"/>
                            <a:gd name="connsiteX12" fmla="*/ 537622 w 870692"/>
                            <a:gd name="connsiteY12" fmla="*/ 595310 h 595310"/>
                            <a:gd name="connsiteX13" fmla="*/ 0 w 870692"/>
                            <a:gd name="connsiteY13" fmla="*/ 297655 h 595310"/>
                            <a:gd name="connsiteX14" fmla="*/ 537622 w 870692"/>
                            <a:gd name="connsiteY14" fmla="*/ 0 h 5953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870692" h="595310" fill="none" extrusionOk="0">
                              <a:moveTo>
                                <a:pt x="537622" y="0"/>
                              </a:moveTo>
                              <a:cubicBezTo>
                                <a:pt x="668020" y="-5651"/>
                                <a:pt x="734178" y="14157"/>
                                <a:pt x="838212" y="50834"/>
                              </a:cubicBezTo>
                              <a:cubicBezTo>
                                <a:pt x="851870" y="54915"/>
                                <a:pt x="856156" y="63074"/>
                                <a:pt x="867495" y="64211"/>
                              </a:cubicBezTo>
                              <a:cubicBezTo>
                                <a:pt x="849681" y="71282"/>
                                <a:pt x="837960" y="71762"/>
                                <a:pt x="825384" y="76865"/>
                              </a:cubicBezTo>
                              <a:cubicBezTo>
                                <a:pt x="819306" y="75346"/>
                                <a:pt x="819517" y="72600"/>
                                <a:pt x="813256" y="71326"/>
                              </a:cubicBezTo>
                              <a:cubicBezTo>
                                <a:pt x="737071" y="46753"/>
                                <a:pt x="653530" y="31662"/>
                                <a:pt x="537621" y="24711"/>
                              </a:cubicBezTo>
                              <a:cubicBezTo>
                                <a:pt x="227501" y="19019"/>
                                <a:pt x="69729" y="134361"/>
                                <a:pt x="44633" y="297655"/>
                              </a:cubicBezTo>
                              <a:cubicBezTo>
                                <a:pt x="47151" y="418818"/>
                                <a:pt x="268826" y="600308"/>
                                <a:pt x="537621" y="570598"/>
                              </a:cubicBezTo>
                              <a:cubicBezTo>
                                <a:pt x="641117" y="574676"/>
                                <a:pt x="746742" y="566028"/>
                                <a:pt x="813256" y="523984"/>
                              </a:cubicBezTo>
                              <a:cubicBezTo>
                                <a:pt x="818584" y="521000"/>
                                <a:pt x="822982" y="520520"/>
                                <a:pt x="828580" y="516983"/>
                              </a:cubicBezTo>
                              <a:cubicBezTo>
                                <a:pt x="846152" y="522022"/>
                                <a:pt x="853726" y="526298"/>
                                <a:pt x="870692" y="529638"/>
                              </a:cubicBezTo>
                              <a:cubicBezTo>
                                <a:pt x="858364" y="539845"/>
                                <a:pt x="853599" y="535731"/>
                                <a:pt x="838212" y="544475"/>
                              </a:cubicBezTo>
                              <a:cubicBezTo>
                                <a:pt x="740211" y="553656"/>
                                <a:pt x="647407" y="597296"/>
                                <a:pt x="537622" y="595310"/>
                              </a:cubicBezTo>
                              <a:cubicBezTo>
                                <a:pt x="237659" y="607086"/>
                                <a:pt x="31181" y="472492"/>
                                <a:pt x="0" y="297655"/>
                              </a:cubicBezTo>
                              <a:cubicBezTo>
                                <a:pt x="58094" y="184959"/>
                                <a:pt x="187168" y="21830"/>
                                <a:pt x="537622" y="0"/>
                              </a:cubicBezTo>
                              <a:close/>
                            </a:path>
                            <a:path w="870692" h="595310" stroke="0" extrusionOk="0">
                              <a:moveTo>
                                <a:pt x="537622" y="0"/>
                              </a:moveTo>
                              <a:cubicBezTo>
                                <a:pt x="650330" y="24662"/>
                                <a:pt x="762014" y="303"/>
                                <a:pt x="838212" y="50834"/>
                              </a:cubicBezTo>
                              <a:cubicBezTo>
                                <a:pt x="852649" y="54375"/>
                                <a:pt x="859814" y="62693"/>
                                <a:pt x="867495" y="64211"/>
                              </a:cubicBezTo>
                              <a:cubicBezTo>
                                <a:pt x="854790" y="72825"/>
                                <a:pt x="842790" y="66803"/>
                                <a:pt x="825384" y="76865"/>
                              </a:cubicBezTo>
                              <a:cubicBezTo>
                                <a:pt x="822003" y="75616"/>
                                <a:pt x="818599" y="73441"/>
                                <a:pt x="813256" y="71326"/>
                              </a:cubicBezTo>
                              <a:cubicBezTo>
                                <a:pt x="736209" y="23819"/>
                                <a:pt x="663656" y="37482"/>
                                <a:pt x="537621" y="24711"/>
                              </a:cubicBezTo>
                              <a:cubicBezTo>
                                <a:pt x="272366" y="41047"/>
                                <a:pt x="6855" y="150679"/>
                                <a:pt x="44633" y="297655"/>
                              </a:cubicBezTo>
                              <a:cubicBezTo>
                                <a:pt x="11263" y="515832"/>
                                <a:pt x="252223" y="590131"/>
                                <a:pt x="537621" y="570598"/>
                              </a:cubicBezTo>
                              <a:cubicBezTo>
                                <a:pt x="663651" y="567929"/>
                                <a:pt x="730037" y="552506"/>
                                <a:pt x="813256" y="523984"/>
                              </a:cubicBezTo>
                              <a:cubicBezTo>
                                <a:pt x="817743" y="520018"/>
                                <a:pt x="824212" y="519494"/>
                                <a:pt x="828580" y="516983"/>
                              </a:cubicBezTo>
                              <a:cubicBezTo>
                                <a:pt x="846589" y="519336"/>
                                <a:pt x="860955" y="528085"/>
                                <a:pt x="870692" y="529638"/>
                              </a:cubicBezTo>
                              <a:cubicBezTo>
                                <a:pt x="859303" y="535385"/>
                                <a:pt x="848542" y="535310"/>
                                <a:pt x="838212" y="544475"/>
                              </a:cubicBezTo>
                              <a:cubicBezTo>
                                <a:pt x="761620" y="598742"/>
                                <a:pt x="652698" y="618379"/>
                                <a:pt x="537622" y="595310"/>
                              </a:cubicBezTo>
                              <a:cubicBezTo>
                                <a:pt x="255203" y="598951"/>
                                <a:pt x="-15749" y="494090"/>
                                <a:pt x="0" y="297655"/>
                              </a:cubicBezTo>
                              <a:cubicBezTo>
                                <a:pt x="-50978" y="150942"/>
                                <a:pt x="280138" y="-19349"/>
                                <a:pt x="53762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78D71E34-6002-4C53-9381-EF6CA586AC26}"/>
                    </a:ext>
                  </a:extLst>
                </p:cNvPr>
                <p:cNvSpPr/>
                <p:nvPr/>
              </p:nvSpPr>
              <p:spPr>
                <a:xfrm>
                  <a:off x="2259603" y="4259267"/>
                  <a:ext cx="1340093" cy="869956"/>
                </a:xfrm>
                <a:custGeom>
                  <a:avLst/>
                  <a:gdLst>
                    <a:gd name="connsiteX0" fmla="*/ 1077960 w 1340093"/>
                    <a:gd name="connsiteY0" fmla="*/ 692526 h 869956"/>
                    <a:gd name="connsiteX1" fmla="*/ 1048662 w 1340093"/>
                    <a:gd name="connsiteY1" fmla="*/ 702816 h 869956"/>
                    <a:gd name="connsiteX2" fmla="*/ 862928 w 1340093"/>
                    <a:gd name="connsiteY2" fmla="*/ 727081 h 869956"/>
                    <a:gd name="connsiteX3" fmla="*/ 743677 w 1340093"/>
                    <a:gd name="connsiteY3" fmla="*/ 717360 h 869956"/>
                    <a:gd name="connsiteX4" fmla="*/ 672840 w 1340093"/>
                    <a:gd name="connsiteY4" fmla="*/ 699325 h 869956"/>
                    <a:gd name="connsiteX5" fmla="*/ 662899 w 1340093"/>
                    <a:gd name="connsiteY5" fmla="*/ 702816 h 869956"/>
                    <a:gd name="connsiteX6" fmla="*/ 477165 w 1340093"/>
                    <a:gd name="connsiteY6" fmla="*/ 727081 h 869956"/>
                    <a:gd name="connsiteX7" fmla="*/ 381000 w 1340093"/>
                    <a:gd name="connsiteY7" fmla="*/ 720808 h 869956"/>
                    <a:gd name="connsiteX8" fmla="*/ 318828 w 1340093"/>
                    <a:gd name="connsiteY8" fmla="*/ 708320 h 869956"/>
                    <a:gd name="connsiteX9" fmla="*/ 324323 w 1340093"/>
                    <a:gd name="connsiteY9" fmla="*/ 714593 h 869956"/>
                    <a:gd name="connsiteX10" fmla="*/ 691477 w 1340093"/>
                    <a:gd name="connsiteY10" fmla="*/ 835565 h 869956"/>
                    <a:gd name="connsiteX11" fmla="*/ 1058632 w 1340093"/>
                    <a:gd name="connsiteY11" fmla="*/ 714593 h 869956"/>
                    <a:gd name="connsiteX12" fmla="*/ 529289 w 1340093"/>
                    <a:gd name="connsiteY12" fmla="*/ 596891 h 869956"/>
                    <a:gd name="connsiteX13" fmla="*/ 549839 w 1340093"/>
                    <a:gd name="connsiteY13" fmla="*/ 612326 h 869956"/>
                    <a:gd name="connsiteX14" fmla="*/ 615368 w 1340093"/>
                    <a:gd name="connsiteY14" fmla="*/ 645830 h 869956"/>
                    <a:gd name="connsiteX15" fmla="*/ 670046 w 1340093"/>
                    <a:gd name="connsiteY15" fmla="*/ 664221 h 869956"/>
                    <a:gd name="connsiteX16" fmla="*/ 724723 w 1340093"/>
                    <a:gd name="connsiteY16" fmla="*/ 645830 h 869956"/>
                    <a:gd name="connsiteX17" fmla="*/ 790252 w 1340093"/>
                    <a:gd name="connsiteY17" fmla="*/ 612326 h 869956"/>
                    <a:gd name="connsiteX18" fmla="*/ 794484 w 1340093"/>
                    <a:gd name="connsiteY18" fmla="*/ 609148 h 869956"/>
                    <a:gd name="connsiteX19" fmla="*/ 691478 w 1340093"/>
                    <a:gd name="connsiteY19" fmla="*/ 617544 h 869956"/>
                    <a:gd name="connsiteX20" fmla="*/ 572227 w 1340093"/>
                    <a:gd name="connsiteY20" fmla="*/ 607823 h 869956"/>
                    <a:gd name="connsiteX21" fmla="*/ 1103331 w 1340093"/>
                    <a:gd name="connsiteY21" fmla="*/ 462120 h 869956"/>
                    <a:gd name="connsiteX22" fmla="*/ 1087151 w 1340093"/>
                    <a:gd name="connsiteY22" fmla="*/ 481410 h 869956"/>
                    <a:gd name="connsiteX23" fmla="*/ 918923 w 1340093"/>
                    <a:gd name="connsiteY23" fmla="*/ 580277 h 869956"/>
                    <a:gd name="connsiteX24" fmla="*/ 870829 w 1340093"/>
                    <a:gd name="connsiteY24" fmla="*/ 592522 h 869956"/>
                    <a:gd name="connsiteX25" fmla="*/ 814572 w 1340093"/>
                    <a:gd name="connsiteY25" fmla="*/ 636644 h 869956"/>
                    <a:gd name="connsiteX26" fmla="*/ 743953 w 1340093"/>
                    <a:gd name="connsiteY26" fmla="*/ 674348 h 869956"/>
                    <a:gd name="connsiteX27" fmla="*/ 730989 w 1340093"/>
                    <a:gd name="connsiteY27" fmla="*/ 678901 h 869956"/>
                    <a:gd name="connsiteX28" fmla="*/ 773693 w 1340093"/>
                    <a:gd name="connsiteY28" fmla="*/ 687116 h 869956"/>
                    <a:gd name="connsiteX29" fmla="*/ 862927 w 1340093"/>
                    <a:gd name="connsiteY29" fmla="*/ 692690 h 869956"/>
                    <a:gd name="connsiteX30" fmla="*/ 1110486 w 1340093"/>
                    <a:gd name="connsiteY30" fmla="*/ 645830 h 869956"/>
                    <a:gd name="connsiteX31" fmla="*/ 1110576 w 1340093"/>
                    <a:gd name="connsiteY31" fmla="*/ 645784 h 869956"/>
                    <a:gd name="connsiteX32" fmla="*/ 1125255 w 1340093"/>
                    <a:gd name="connsiteY32" fmla="*/ 616481 h 869956"/>
                    <a:gd name="connsiteX33" fmla="*/ 1134250 w 1340093"/>
                    <a:gd name="connsiteY33" fmla="*/ 561184 h 869956"/>
                    <a:gd name="connsiteX34" fmla="*/ 1125255 w 1340093"/>
                    <a:gd name="connsiteY34" fmla="*/ 505887 h 869956"/>
                    <a:gd name="connsiteX35" fmla="*/ 279624 w 1340093"/>
                    <a:gd name="connsiteY35" fmla="*/ 462119 h 869956"/>
                    <a:gd name="connsiteX36" fmla="*/ 257700 w 1340093"/>
                    <a:gd name="connsiteY36" fmla="*/ 505887 h 869956"/>
                    <a:gd name="connsiteX37" fmla="*/ 248704 w 1340093"/>
                    <a:gd name="connsiteY37" fmla="*/ 561184 h 869956"/>
                    <a:gd name="connsiteX38" fmla="*/ 257700 w 1340093"/>
                    <a:gd name="connsiteY38" fmla="*/ 616481 h 869956"/>
                    <a:gd name="connsiteX39" fmla="*/ 281073 w 1340093"/>
                    <a:gd name="connsiteY39" fmla="*/ 663142 h 869956"/>
                    <a:gd name="connsiteX40" fmla="*/ 304817 w 1340093"/>
                    <a:gd name="connsiteY40" fmla="*/ 671128 h 869956"/>
                    <a:gd name="connsiteX41" fmla="*/ 477164 w 1340093"/>
                    <a:gd name="connsiteY41" fmla="*/ 692690 h 869956"/>
                    <a:gd name="connsiteX42" fmla="*/ 566398 w 1340093"/>
                    <a:gd name="connsiteY42" fmla="*/ 687116 h 869956"/>
                    <a:gd name="connsiteX43" fmla="*/ 610971 w 1340093"/>
                    <a:gd name="connsiteY43" fmla="*/ 678542 h 869956"/>
                    <a:gd name="connsiteX44" fmla="*/ 542093 w 1340093"/>
                    <a:gd name="connsiteY44" fmla="*/ 646868 h 869956"/>
                    <a:gd name="connsiteX45" fmla="*/ 467255 w 1340093"/>
                    <a:gd name="connsiteY45" fmla="*/ 590947 h 869956"/>
                    <a:gd name="connsiteX46" fmla="*/ 454710 w 1340093"/>
                    <a:gd name="connsiteY46" fmla="*/ 575990 h 869956"/>
                    <a:gd name="connsiteX47" fmla="*/ 370643 w 1340093"/>
                    <a:gd name="connsiteY47" fmla="*/ 537331 h 869956"/>
                    <a:gd name="connsiteX48" fmla="*/ 295805 w 1340093"/>
                    <a:gd name="connsiteY48" fmla="*/ 481410 h 869956"/>
                    <a:gd name="connsiteX49" fmla="*/ 395247 w 1340093"/>
                    <a:gd name="connsiteY49" fmla="*/ 357431 h 869956"/>
                    <a:gd name="connsiteX50" fmla="*/ 393767 w 1340093"/>
                    <a:gd name="connsiteY50" fmla="*/ 358083 h 869956"/>
                    <a:gd name="connsiteX51" fmla="*/ 324323 w 1340093"/>
                    <a:gd name="connsiteY51" fmla="*/ 407775 h 869956"/>
                    <a:gd name="connsiteX52" fmla="*/ 300496 w 1340093"/>
                    <a:gd name="connsiteY52" fmla="*/ 434978 h 869956"/>
                    <a:gd name="connsiteX53" fmla="*/ 324323 w 1340093"/>
                    <a:gd name="connsiteY53" fmla="*/ 462181 h 869956"/>
                    <a:gd name="connsiteX54" fmla="*/ 393767 w 1340093"/>
                    <a:gd name="connsiteY54" fmla="*/ 511874 h 869956"/>
                    <a:gd name="connsiteX55" fmla="*/ 414969 w 1340093"/>
                    <a:gd name="connsiteY55" fmla="*/ 521211 h 869956"/>
                    <a:gd name="connsiteX56" fmla="*/ 395457 w 1340093"/>
                    <a:gd name="connsiteY56" fmla="*/ 480538 h 869956"/>
                    <a:gd name="connsiteX57" fmla="*/ 385763 w 1340093"/>
                    <a:gd name="connsiteY57" fmla="*/ 418309 h 869956"/>
                    <a:gd name="connsiteX58" fmla="*/ 933921 w 1340093"/>
                    <a:gd name="connsiteY58" fmla="*/ 333744 h 869956"/>
                    <a:gd name="connsiteX59" fmla="*/ 944636 w 1340093"/>
                    <a:gd name="connsiteY59" fmla="*/ 356081 h 869956"/>
                    <a:gd name="connsiteX60" fmla="*/ 954330 w 1340093"/>
                    <a:gd name="connsiteY60" fmla="*/ 418309 h 869956"/>
                    <a:gd name="connsiteX61" fmla="*/ 916832 w 1340093"/>
                    <a:gd name="connsiteY61" fmla="*/ 538497 h 869956"/>
                    <a:gd name="connsiteX62" fmla="*/ 909861 w 1340093"/>
                    <a:gd name="connsiteY62" fmla="*/ 546808 h 869956"/>
                    <a:gd name="connsiteX63" fmla="*/ 989188 w 1340093"/>
                    <a:gd name="connsiteY63" fmla="*/ 511874 h 869956"/>
                    <a:gd name="connsiteX64" fmla="*/ 1058632 w 1340093"/>
                    <a:gd name="connsiteY64" fmla="*/ 462181 h 869956"/>
                    <a:gd name="connsiteX65" fmla="*/ 1082458 w 1340093"/>
                    <a:gd name="connsiteY65" fmla="*/ 434978 h 869956"/>
                    <a:gd name="connsiteX66" fmla="*/ 1058632 w 1340093"/>
                    <a:gd name="connsiteY66" fmla="*/ 407775 h 869956"/>
                    <a:gd name="connsiteX67" fmla="*/ 989188 w 1340093"/>
                    <a:gd name="connsiteY67" fmla="*/ 358083 h 869956"/>
                    <a:gd name="connsiteX68" fmla="*/ 691477 w 1340093"/>
                    <a:gd name="connsiteY68" fmla="*/ 286803 h 869956"/>
                    <a:gd name="connsiteX69" fmla="*/ 480425 w 1340093"/>
                    <a:gd name="connsiteY69" fmla="*/ 319920 h 869956"/>
                    <a:gd name="connsiteX70" fmla="*/ 442333 w 1340093"/>
                    <a:gd name="connsiteY70" fmla="*/ 336695 h 869956"/>
                    <a:gd name="connsiteX71" fmla="*/ 429150 w 1340093"/>
                    <a:gd name="connsiteY71" fmla="*/ 363012 h 869956"/>
                    <a:gd name="connsiteX72" fmla="*/ 420154 w 1340093"/>
                    <a:gd name="connsiteY72" fmla="*/ 418309 h 869956"/>
                    <a:gd name="connsiteX73" fmla="*/ 454949 w 1340093"/>
                    <a:gd name="connsiteY73" fmla="*/ 525111 h 869956"/>
                    <a:gd name="connsiteX74" fmla="*/ 474495 w 1340093"/>
                    <a:gd name="connsiteY74" fmla="*/ 547425 h 869956"/>
                    <a:gd name="connsiteX75" fmla="*/ 480425 w 1340093"/>
                    <a:gd name="connsiteY75" fmla="*/ 550037 h 869956"/>
                    <a:gd name="connsiteX76" fmla="*/ 691477 w 1340093"/>
                    <a:gd name="connsiteY76" fmla="*/ 583153 h 869956"/>
                    <a:gd name="connsiteX77" fmla="*/ 802133 w 1340093"/>
                    <a:gd name="connsiteY77" fmla="*/ 574515 h 869956"/>
                    <a:gd name="connsiteX78" fmla="*/ 852659 w 1340093"/>
                    <a:gd name="connsiteY78" fmla="*/ 562196 h 869956"/>
                    <a:gd name="connsiteX79" fmla="*/ 885142 w 1340093"/>
                    <a:gd name="connsiteY79" fmla="*/ 525111 h 869956"/>
                    <a:gd name="connsiteX80" fmla="*/ 919937 w 1340093"/>
                    <a:gd name="connsiteY80" fmla="*/ 418309 h 869956"/>
                    <a:gd name="connsiteX81" fmla="*/ 910942 w 1340093"/>
                    <a:gd name="connsiteY81" fmla="*/ 363012 h 869956"/>
                    <a:gd name="connsiteX82" fmla="*/ 887523 w 1340093"/>
                    <a:gd name="connsiteY82" fmla="*/ 316261 h 869956"/>
                    <a:gd name="connsiteX83" fmla="*/ 802133 w 1340093"/>
                    <a:gd name="connsiteY83" fmla="*/ 295442 h 869956"/>
                    <a:gd name="connsiteX84" fmla="*/ 691477 w 1340093"/>
                    <a:gd name="connsiteY84" fmla="*/ 286803 h 869956"/>
                    <a:gd name="connsiteX85" fmla="*/ 1139260 w 1340093"/>
                    <a:gd name="connsiteY85" fmla="*/ 205500 h 869956"/>
                    <a:gd name="connsiteX86" fmla="*/ 1158949 w 1340093"/>
                    <a:gd name="connsiteY86" fmla="*/ 246544 h 869956"/>
                    <a:gd name="connsiteX87" fmla="*/ 1168643 w 1340093"/>
                    <a:gd name="connsiteY87" fmla="*/ 308772 h 869956"/>
                    <a:gd name="connsiteX88" fmla="*/ 1131145 w 1340093"/>
                    <a:gd name="connsiteY88" fmla="*/ 428960 h 869956"/>
                    <a:gd name="connsiteX89" fmla="*/ 1126097 w 1340093"/>
                    <a:gd name="connsiteY89" fmla="*/ 434978 h 869956"/>
                    <a:gd name="connsiteX90" fmla="*/ 1131145 w 1340093"/>
                    <a:gd name="connsiteY90" fmla="*/ 440996 h 869956"/>
                    <a:gd name="connsiteX91" fmla="*/ 1168643 w 1340093"/>
                    <a:gd name="connsiteY91" fmla="*/ 561184 h 869956"/>
                    <a:gd name="connsiteX92" fmla="*/ 1159348 w 1340093"/>
                    <a:gd name="connsiteY92" fmla="*/ 620847 h 869956"/>
                    <a:gd name="connsiteX93" fmla="*/ 1176015 w 1340093"/>
                    <a:gd name="connsiteY93" fmla="*/ 612326 h 869956"/>
                    <a:gd name="connsiteX94" fmla="*/ 1305700 w 1340093"/>
                    <a:gd name="connsiteY94" fmla="*/ 418309 h 869956"/>
                    <a:gd name="connsiteX95" fmla="*/ 1176015 w 1340093"/>
                    <a:gd name="connsiteY95" fmla="*/ 224293 h 869956"/>
                    <a:gd name="connsiteX96" fmla="*/ 257963 w 1340093"/>
                    <a:gd name="connsiteY96" fmla="*/ 181250 h 869956"/>
                    <a:gd name="connsiteX97" fmla="*/ 229605 w 1340093"/>
                    <a:gd name="connsiteY97" fmla="*/ 190788 h 869956"/>
                    <a:gd name="connsiteX98" fmla="*/ 34391 w 1340093"/>
                    <a:gd name="connsiteY98" fmla="*/ 418309 h 869956"/>
                    <a:gd name="connsiteX99" fmla="*/ 229605 w 1340093"/>
                    <a:gd name="connsiteY99" fmla="*/ 645830 h 869956"/>
                    <a:gd name="connsiteX100" fmla="*/ 235753 w 1340093"/>
                    <a:gd name="connsiteY100" fmla="*/ 647898 h 869956"/>
                    <a:gd name="connsiteX101" fmla="*/ 224007 w 1340093"/>
                    <a:gd name="connsiteY101" fmla="*/ 623413 h 869956"/>
                    <a:gd name="connsiteX102" fmla="*/ 214313 w 1340093"/>
                    <a:gd name="connsiteY102" fmla="*/ 561184 h 869956"/>
                    <a:gd name="connsiteX103" fmla="*/ 251811 w 1340093"/>
                    <a:gd name="connsiteY103" fmla="*/ 440996 h 869956"/>
                    <a:gd name="connsiteX104" fmla="*/ 256859 w 1340093"/>
                    <a:gd name="connsiteY104" fmla="*/ 434978 h 869956"/>
                    <a:gd name="connsiteX105" fmla="*/ 251811 w 1340093"/>
                    <a:gd name="connsiteY105" fmla="*/ 428960 h 869956"/>
                    <a:gd name="connsiteX106" fmla="*/ 214313 w 1340093"/>
                    <a:gd name="connsiteY106" fmla="*/ 308772 h 869956"/>
                    <a:gd name="connsiteX107" fmla="*/ 251811 w 1340093"/>
                    <a:gd name="connsiteY107" fmla="*/ 188584 h 869956"/>
                    <a:gd name="connsiteX108" fmla="*/ 670420 w 1340093"/>
                    <a:gd name="connsiteY108" fmla="*/ 172523 h 869956"/>
                    <a:gd name="connsiteX109" fmla="*/ 651875 w 1340093"/>
                    <a:gd name="connsiteY109" fmla="*/ 177044 h 869956"/>
                    <a:gd name="connsiteX110" fmla="*/ 495773 w 1340093"/>
                    <a:gd name="connsiteY110" fmla="*/ 264900 h 869956"/>
                    <a:gd name="connsiteX111" fmla="*/ 476949 w 1340093"/>
                    <a:gd name="connsiteY111" fmla="*/ 286391 h 869956"/>
                    <a:gd name="connsiteX112" fmla="*/ 572227 w 1340093"/>
                    <a:gd name="connsiteY112" fmla="*/ 262133 h 869956"/>
                    <a:gd name="connsiteX113" fmla="*/ 691478 w 1340093"/>
                    <a:gd name="connsiteY113" fmla="*/ 252412 h 869956"/>
                    <a:gd name="connsiteX114" fmla="*/ 810729 w 1340093"/>
                    <a:gd name="connsiteY114" fmla="*/ 262133 h 869956"/>
                    <a:gd name="connsiteX115" fmla="*/ 850839 w 1340093"/>
                    <a:gd name="connsiteY115" fmla="*/ 272345 h 869956"/>
                    <a:gd name="connsiteX116" fmla="*/ 844319 w 1340093"/>
                    <a:gd name="connsiteY116" fmla="*/ 264900 h 869956"/>
                    <a:gd name="connsiteX117" fmla="*/ 724723 w 1340093"/>
                    <a:gd name="connsiteY117" fmla="*/ 190788 h 869956"/>
                    <a:gd name="connsiteX118" fmla="*/ 862927 w 1340093"/>
                    <a:gd name="connsiteY118" fmla="*/ 143928 h 869956"/>
                    <a:gd name="connsiteX119" fmla="*/ 752271 w 1340093"/>
                    <a:gd name="connsiteY119" fmla="*/ 152566 h 869956"/>
                    <a:gd name="connsiteX120" fmla="*/ 731053 w 1340093"/>
                    <a:gd name="connsiteY120" fmla="*/ 157740 h 869956"/>
                    <a:gd name="connsiteX121" fmla="*/ 743953 w 1340093"/>
                    <a:gd name="connsiteY121" fmla="*/ 162271 h 869956"/>
                    <a:gd name="connsiteX122" fmla="*/ 872838 w 1340093"/>
                    <a:gd name="connsiteY122" fmla="*/ 245672 h 869956"/>
                    <a:gd name="connsiteX123" fmla="*/ 907260 w 1340093"/>
                    <a:gd name="connsiteY123" fmla="*/ 286710 h 869956"/>
                    <a:gd name="connsiteX124" fmla="*/ 918923 w 1340093"/>
                    <a:gd name="connsiteY124" fmla="*/ 289679 h 869956"/>
                    <a:gd name="connsiteX125" fmla="*/ 1087151 w 1340093"/>
                    <a:gd name="connsiteY125" fmla="*/ 388547 h 869956"/>
                    <a:gd name="connsiteX126" fmla="*/ 1103331 w 1340093"/>
                    <a:gd name="connsiteY126" fmla="*/ 407836 h 869956"/>
                    <a:gd name="connsiteX127" fmla="*/ 1125255 w 1340093"/>
                    <a:gd name="connsiteY127" fmla="*/ 364069 h 869956"/>
                    <a:gd name="connsiteX128" fmla="*/ 1134250 w 1340093"/>
                    <a:gd name="connsiteY128" fmla="*/ 308772 h 869956"/>
                    <a:gd name="connsiteX129" fmla="*/ 1099455 w 1340093"/>
                    <a:gd name="connsiteY129" fmla="*/ 201971 h 869956"/>
                    <a:gd name="connsiteX130" fmla="*/ 1080962 w 1340093"/>
                    <a:gd name="connsiteY130" fmla="*/ 180858 h 869956"/>
                    <a:gd name="connsiteX131" fmla="*/ 1035274 w 1340093"/>
                    <a:gd name="connsiteY131" fmla="*/ 165490 h 869956"/>
                    <a:gd name="connsiteX132" fmla="*/ 862927 w 1340093"/>
                    <a:gd name="connsiteY132" fmla="*/ 143928 h 869956"/>
                    <a:gd name="connsiteX133" fmla="*/ 477164 w 1340093"/>
                    <a:gd name="connsiteY133" fmla="*/ 143928 h 869956"/>
                    <a:gd name="connsiteX134" fmla="*/ 387930 w 1340093"/>
                    <a:gd name="connsiteY134" fmla="*/ 149503 h 869956"/>
                    <a:gd name="connsiteX135" fmla="*/ 317608 w 1340093"/>
                    <a:gd name="connsiteY135" fmla="*/ 163030 h 869956"/>
                    <a:gd name="connsiteX136" fmla="*/ 283499 w 1340093"/>
                    <a:gd name="connsiteY136" fmla="*/ 201971 h 869956"/>
                    <a:gd name="connsiteX137" fmla="*/ 248704 w 1340093"/>
                    <a:gd name="connsiteY137" fmla="*/ 308772 h 869956"/>
                    <a:gd name="connsiteX138" fmla="*/ 257700 w 1340093"/>
                    <a:gd name="connsiteY138" fmla="*/ 364069 h 869956"/>
                    <a:gd name="connsiteX139" fmla="*/ 279624 w 1340093"/>
                    <a:gd name="connsiteY139" fmla="*/ 407838 h 869956"/>
                    <a:gd name="connsiteX140" fmla="*/ 295805 w 1340093"/>
                    <a:gd name="connsiteY140" fmla="*/ 388547 h 869956"/>
                    <a:gd name="connsiteX141" fmla="*/ 370643 w 1340093"/>
                    <a:gd name="connsiteY141" fmla="*/ 332626 h 869956"/>
                    <a:gd name="connsiteX142" fmla="*/ 416917 w 1340093"/>
                    <a:gd name="connsiteY142" fmla="*/ 311346 h 869956"/>
                    <a:gd name="connsiteX143" fmla="*/ 423261 w 1340093"/>
                    <a:gd name="connsiteY143" fmla="*/ 298121 h 869956"/>
                    <a:gd name="connsiteX144" fmla="*/ 596141 w 1340093"/>
                    <a:gd name="connsiteY144" fmla="*/ 162271 h 869956"/>
                    <a:gd name="connsiteX145" fmla="*/ 610138 w 1340093"/>
                    <a:gd name="connsiteY145" fmla="*/ 157916 h 869956"/>
                    <a:gd name="connsiteX146" fmla="*/ 566398 w 1340093"/>
                    <a:gd name="connsiteY146" fmla="*/ 149503 h 869956"/>
                    <a:gd name="connsiteX147" fmla="*/ 477164 w 1340093"/>
                    <a:gd name="connsiteY147" fmla="*/ 143928 h 869956"/>
                    <a:gd name="connsiteX148" fmla="*/ 691477 w 1340093"/>
                    <a:gd name="connsiteY148" fmla="*/ 34391 h 869956"/>
                    <a:gd name="connsiteX149" fmla="*/ 378389 w 1340093"/>
                    <a:gd name="connsiteY149" fmla="*/ 114756 h 869956"/>
                    <a:gd name="connsiteX150" fmla="*/ 375519 w 1340093"/>
                    <a:gd name="connsiteY150" fmla="*/ 116911 h 869956"/>
                    <a:gd name="connsiteX151" fmla="*/ 381000 w 1340093"/>
                    <a:gd name="connsiteY151" fmla="*/ 115810 h 869956"/>
                    <a:gd name="connsiteX152" fmla="*/ 477165 w 1340093"/>
                    <a:gd name="connsiteY152" fmla="*/ 109537 h 869956"/>
                    <a:gd name="connsiteX153" fmla="*/ 662899 w 1340093"/>
                    <a:gd name="connsiteY153" fmla="*/ 133802 h 869956"/>
                    <a:gd name="connsiteX154" fmla="*/ 674527 w 1340093"/>
                    <a:gd name="connsiteY154" fmla="*/ 137886 h 869956"/>
                    <a:gd name="connsiteX155" fmla="*/ 721034 w 1340093"/>
                    <a:gd name="connsiteY155" fmla="*/ 123419 h 869956"/>
                    <a:gd name="connsiteX156" fmla="*/ 862928 w 1340093"/>
                    <a:gd name="connsiteY156" fmla="*/ 109537 h 869956"/>
                    <a:gd name="connsiteX157" fmla="*/ 959094 w 1340093"/>
                    <a:gd name="connsiteY157" fmla="*/ 115810 h 869956"/>
                    <a:gd name="connsiteX158" fmla="*/ 1023083 w 1340093"/>
                    <a:gd name="connsiteY158" fmla="*/ 128664 h 869956"/>
                    <a:gd name="connsiteX159" fmla="*/ 1004565 w 1340093"/>
                    <a:gd name="connsiteY159" fmla="*/ 114756 h 869956"/>
                    <a:gd name="connsiteX160" fmla="*/ 691477 w 1340093"/>
                    <a:gd name="connsiteY160" fmla="*/ 34391 h 869956"/>
                    <a:gd name="connsiteX161" fmla="*/ 691478 w 1340093"/>
                    <a:gd name="connsiteY161" fmla="*/ 0 h 869956"/>
                    <a:gd name="connsiteX162" fmla="*/ 1087151 w 1340093"/>
                    <a:gd name="connsiteY162" fmla="*/ 136135 h 869956"/>
                    <a:gd name="connsiteX163" fmla="*/ 1100452 w 1340093"/>
                    <a:gd name="connsiteY163" fmla="*/ 151992 h 869956"/>
                    <a:gd name="connsiteX164" fmla="*/ 1129716 w 1340093"/>
                    <a:gd name="connsiteY164" fmla="*/ 162271 h 869956"/>
                    <a:gd name="connsiteX165" fmla="*/ 1340093 w 1340093"/>
                    <a:gd name="connsiteY165" fmla="*/ 418309 h 869956"/>
                    <a:gd name="connsiteX166" fmla="*/ 1200335 w 1340093"/>
                    <a:gd name="connsiteY166" fmla="*/ 636644 h 869956"/>
                    <a:gd name="connsiteX167" fmla="*/ 1136167 w 1340093"/>
                    <a:gd name="connsiteY167" fmla="*/ 670903 h 869956"/>
                    <a:gd name="connsiteX168" fmla="*/ 1131145 w 1340093"/>
                    <a:gd name="connsiteY168" fmla="*/ 681372 h 869956"/>
                    <a:gd name="connsiteX169" fmla="*/ 691478 w 1340093"/>
                    <a:gd name="connsiteY169" fmla="*/ 869956 h 869956"/>
                    <a:gd name="connsiteX170" fmla="*/ 295805 w 1340093"/>
                    <a:gd name="connsiteY170" fmla="*/ 733822 h 869956"/>
                    <a:gd name="connsiteX171" fmla="*/ 260763 w 1340093"/>
                    <a:gd name="connsiteY171" fmla="*/ 692045 h 869956"/>
                    <a:gd name="connsiteX172" fmla="*/ 210377 w 1340093"/>
                    <a:gd name="connsiteY172" fmla="*/ 674348 h 869956"/>
                    <a:gd name="connsiteX173" fmla="*/ 0 w 1340093"/>
                    <a:gd name="connsiteY173" fmla="*/ 418309 h 869956"/>
                    <a:gd name="connsiteX174" fmla="*/ 291431 w 1340093"/>
                    <a:gd name="connsiteY174" fmla="*/ 133802 h 869956"/>
                    <a:gd name="connsiteX175" fmla="*/ 301310 w 1340093"/>
                    <a:gd name="connsiteY175" fmla="*/ 131818 h 869956"/>
                    <a:gd name="connsiteX176" fmla="*/ 354072 w 1340093"/>
                    <a:gd name="connsiteY176" fmla="*/ 90437 h 869956"/>
                    <a:gd name="connsiteX177" fmla="*/ 691478 w 1340093"/>
                    <a:gd name="connsiteY177" fmla="*/ 0 h 869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</a:cxnLst>
                  <a:rect l="l" t="t" r="r" b="b"/>
                  <a:pathLst>
                    <a:path w="1340093" h="869956">
                      <a:moveTo>
                        <a:pt x="1077960" y="692526"/>
                      </a:moveTo>
                      <a:lnTo>
                        <a:pt x="1048662" y="702816"/>
                      </a:lnTo>
                      <a:cubicBezTo>
                        <a:pt x="991575" y="718441"/>
                        <a:pt x="928811" y="727081"/>
                        <a:pt x="862928" y="727081"/>
                      </a:cubicBezTo>
                      <a:cubicBezTo>
                        <a:pt x="821751" y="727081"/>
                        <a:pt x="781793" y="723706"/>
                        <a:pt x="743677" y="717360"/>
                      </a:cubicBezTo>
                      <a:lnTo>
                        <a:pt x="672840" y="699325"/>
                      </a:lnTo>
                      <a:lnTo>
                        <a:pt x="662899" y="702816"/>
                      </a:lnTo>
                      <a:cubicBezTo>
                        <a:pt x="605812" y="718441"/>
                        <a:pt x="543048" y="727081"/>
                        <a:pt x="477165" y="727081"/>
                      </a:cubicBezTo>
                      <a:cubicBezTo>
                        <a:pt x="444224" y="727081"/>
                        <a:pt x="412062" y="724921"/>
                        <a:pt x="381000" y="720808"/>
                      </a:cubicBezTo>
                      <a:lnTo>
                        <a:pt x="318828" y="708320"/>
                      </a:lnTo>
                      <a:lnTo>
                        <a:pt x="324323" y="714593"/>
                      </a:lnTo>
                      <a:cubicBezTo>
                        <a:pt x="403892" y="787579"/>
                        <a:pt x="538642" y="835565"/>
                        <a:pt x="691477" y="835565"/>
                      </a:cubicBezTo>
                      <a:cubicBezTo>
                        <a:pt x="844313" y="835565"/>
                        <a:pt x="979062" y="787579"/>
                        <a:pt x="1058632" y="714593"/>
                      </a:cubicBezTo>
                      <a:close/>
                      <a:moveTo>
                        <a:pt x="529289" y="596891"/>
                      </a:moveTo>
                      <a:lnTo>
                        <a:pt x="549839" y="612326"/>
                      </a:lnTo>
                      <a:cubicBezTo>
                        <a:pt x="569871" y="624739"/>
                        <a:pt x="591813" y="635969"/>
                        <a:pt x="615368" y="645830"/>
                      </a:cubicBezTo>
                      <a:lnTo>
                        <a:pt x="670046" y="664221"/>
                      </a:lnTo>
                      <a:lnTo>
                        <a:pt x="724723" y="645830"/>
                      </a:lnTo>
                      <a:cubicBezTo>
                        <a:pt x="748278" y="635969"/>
                        <a:pt x="770220" y="624739"/>
                        <a:pt x="790252" y="612326"/>
                      </a:cubicBezTo>
                      <a:lnTo>
                        <a:pt x="794484" y="609148"/>
                      </a:lnTo>
                      <a:lnTo>
                        <a:pt x="691478" y="617544"/>
                      </a:lnTo>
                      <a:cubicBezTo>
                        <a:pt x="650301" y="617544"/>
                        <a:pt x="610343" y="614169"/>
                        <a:pt x="572227" y="607823"/>
                      </a:cubicBezTo>
                      <a:close/>
                      <a:moveTo>
                        <a:pt x="1103331" y="462120"/>
                      </a:moveTo>
                      <a:lnTo>
                        <a:pt x="1087151" y="481410"/>
                      </a:lnTo>
                      <a:cubicBezTo>
                        <a:pt x="1044276" y="522477"/>
                        <a:pt x="986534" y="556510"/>
                        <a:pt x="918923" y="580277"/>
                      </a:cubicBezTo>
                      <a:lnTo>
                        <a:pt x="870829" y="592522"/>
                      </a:lnTo>
                      <a:lnTo>
                        <a:pt x="814572" y="636644"/>
                      </a:lnTo>
                      <a:cubicBezTo>
                        <a:pt x="792984" y="650613"/>
                        <a:pt x="769338" y="663250"/>
                        <a:pt x="743953" y="674348"/>
                      </a:cubicBezTo>
                      <a:lnTo>
                        <a:pt x="730989" y="678901"/>
                      </a:lnTo>
                      <a:lnTo>
                        <a:pt x="773693" y="687116"/>
                      </a:lnTo>
                      <a:cubicBezTo>
                        <a:pt x="802516" y="690771"/>
                        <a:pt x="832360" y="692690"/>
                        <a:pt x="862927" y="692690"/>
                      </a:cubicBezTo>
                      <a:cubicBezTo>
                        <a:pt x="954629" y="692690"/>
                        <a:pt x="1039819" y="675415"/>
                        <a:pt x="1110486" y="645830"/>
                      </a:cubicBezTo>
                      <a:lnTo>
                        <a:pt x="1110576" y="645784"/>
                      </a:lnTo>
                      <a:lnTo>
                        <a:pt x="1125255" y="616481"/>
                      </a:lnTo>
                      <a:cubicBezTo>
                        <a:pt x="1131153" y="598620"/>
                        <a:pt x="1134250" y="580126"/>
                        <a:pt x="1134250" y="561184"/>
                      </a:cubicBezTo>
                      <a:cubicBezTo>
                        <a:pt x="1134250" y="542242"/>
                        <a:pt x="1131153" y="523749"/>
                        <a:pt x="1125255" y="505887"/>
                      </a:cubicBezTo>
                      <a:close/>
                      <a:moveTo>
                        <a:pt x="279624" y="462119"/>
                      </a:moveTo>
                      <a:lnTo>
                        <a:pt x="257700" y="505887"/>
                      </a:lnTo>
                      <a:cubicBezTo>
                        <a:pt x="251802" y="523749"/>
                        <a:pt x="248704" y="542242"/>
                        <a:pt x="248704" y="561184"/>
                      </a:cubicBezTo>
                      <a:cubicBezTo>
                        <a:pt x="248704" y="580126"/>
                        <a:pt x="251802" y="598620"/>
                        <a:pt x="257700" y="616481"/>
                      </a:cubicBezTo>
                      <a:lnTo>
                        <a:pt x="281073" y="663142"/>
                      </a:lnTo>
                      <a:lnTo>
                        <a:pt x="304817" y="671128"/>
                      </a:lnTo>
                      <a:cubicBezTo>
                        <a:pt x="357789" y="685012"/>
                        <a:pt x="416030" y="692690"/>
                        <a:pt x="477164" y="692690"/>
                      </a:cubicBezTo>
                      <a:cubicBezTo>
                        <a:pt x="507731" y="692690"/>
                        <a:pt x="537575" y="690771"/>
                        <a:pt x="566398" y="687116"/>
                      </a:cubicBezTo>
                      <a:lnTo>
                        <a:pt x="610971" y="678542"/>
                      </a:lnTo>
                      <a:lnTo>
                        <a:pt x="542093" y="646868"/>
                      </a:lnTo>
                      <a:cubicBezTo>
                        <a:pt x="513847" y="630255"/>
                        <a:pt x="488693" y="611480"/>
                        <a:pt x="467255" y="590947"/>
                      </a:cubicBezTo>
                      <a:lnTo>
                        <a:pt x="454710" y="575990"/>
                      </a:lnTo>
                      <a:lnTo>
                        <a:pt x="370643" y="537331"/>
                      </a:lnTo>
                      <a:cubicBezTo>
                        <a:pt x="342397" y="520718"/>
                        <a:pt x="317243" y="501943"/>
                        <a:pt x="295805" y="481410"/>
                      </a:cubicBezTo>
                      <a:close/>
                      <a:moveTo>
                        <a:pt x="395247" y="357431"/>
                      </a:moveTo>
                      <a:lnTo>
                        <a:pt x="393767" y="358083"/>
                      </a:lnTo>
                      <a:cubicBezTo>
                        <a:pt x="367556" y="372845"/>
                        <a:pt x="344215" y="389529"/>
                        <a:pt x="324323" y="407775"/>
                      </a:cubicBezTo>
                      <a:lnTo>
                        <a:pt x="300496" y="434978"/>
                      </a:lnTo>
                      <a:lnTo>
                        <a:pt x="324323" y="462181"/>
                      </a:lnTo>
                      <a:cubicBezTo>
                        <a:pt x="344215" y="480428"/>
                        <a:pt x="367556" y="497112"/>
                        <a:pt x="393767" y="511874"/>
                      </a:cubicBezTo>
                      <a:lnTo>
                        <a:pt x="414969" y="521211"/>
                      </a:lnTo>
                      <a:lnTo>
                        <a:pt x="395457" y="480538"/>
                      </a:lnTo>
                      <a:cubicBezTo>
                        <a:pt x="389101" y="460437"/>
                        <a:pt x="385763" y="439626"/>
                        <a:pt x="385763" y="418309"/>
                      </a:cubicBezTo>
                      <a:close/>
                      <a:moveTo>
                        <a:pt x="933921" y="333744"/>
                      </a:moveTo>
                      <a:lnTo>
                        <a:pt x="944636" y="356081"/>
                      </a:lnTo>
                      <a:cubicBezTo>
                        <a:pt x="950992" y="376181"/>
                        <a:pt x="954330" y="396993"/>
                        <a:pt x="954330" y="418309"/>
                      </a:cubicBezTo>
                      <a:cubicBezTo>
                        <a:pt x="954330" y="460942"/>
                        <a:pt x="940978" y="501556"/>
                        <a:pt x="916832" y="538497"/>
                      </a:cubicBezTo>
                      <a:lnTo>
                        <a:pt x="909861" y="546808"/>
                      </a:lnTo>
                      <a:lnTo>
                        <a:pt x="989188" y="511874"/>
                      </a:lnTo>
                      <a:cubicBezTo>
                        <a:pt x="1015398" y="497112"/>
                        <a:pt x="1038739" y="480428"/>
                        <a:pt x="1058632" y="462181"/>
                      </a:cubicBezTo>
                      <a:lnTo>
                        <a:pt x="1082458" y="434978"/>
                      </a:lnTo>
                      <a:lnTo>
                        <a:pt x="1058632" y="407775"/>
                      </a:lnTo>
                      <a:cubicBezTo>
                        <a:pt x="1038739" y="389529"/>
                        <a:pt x="1015398" y="372845"/>
                        <a:pt x="989188" y="358083"/>
                      </a:cubicBezTo>
                      <a:close/>
                      <a:moveTo>
                        <a:pt x="691477" y="286803"/>
                      </a:moveTo>
                      <a:cubicBezTo>
                        <a:pt x="615059" y="286803"/>
                        <a:pt x="543163" y="298800"/>
                        <a:pt x="480425" y="319920"/>
                      </a:cubicBezTo>
                      <a:lnTo>
                        <a:pt x="442333" y="336695"/>
                      </a:lnTo>
                      <a:lnTo>
                        <a:pt x="429150" y="363012"/>
                      </a:lnTo>
                      <a:cubicBezTo>
                        <a:pt x="423252" y="380874"/>
                        <a:pt x="420154" y="399367"/>
                        <a:pt x="420154" y="418309"/>
                      </a:cubicBezTo>
                      <a:cubicBezTo>
                        <a:pt x="420154" y="456193"/>
                        <a:pt x="432544" y="492284"/>
                        <a:pt x="454949" y="525111"/>
                      </a:cubicBezTo>
                      <a:lnTo>
                        <a:pt x="474495" y="547425"/>
                      </a:lnTo>
                      <a:lnTo>
                        <a:pt x="480425" y="550037"/>
                      </a:lnTo>
                      <a:cubicBezTo>
                        <a:pt x="543163" y="571157"/>
                        <a:pt x="615059" y="583153"/>
                        <a:pt x="691477" y="583153"/>
                      </a:cubicBezTo>
                      <a:cubicBezTo>
                        <a:pt x="729686" y="583153"/>
                        <a:pt x="766765" y="580154"/>
                        <a:pt x="802133" y="574515"/>
                      </a:cubicBezTo>
                      <a:lnTo>
                        <a:pt x="852659" y="562196"/>
                      </a:lnTo>
                      <a:lnTo>
                        <a:pt x="885142" y="525111"/>
                      </a:lnTo>
                      <a:cubicBezTo>
                        <a:pt x="907547" y="492284"/>
                        <a:pt x="919937" y="456193"/>
                        <a:pt x="919937" y="418309"/>
                      </a:cubicBezTo>
                      <a:cubicBezTo>
                        <a:pt x="919937" y="399367"/>
                        <a:pt x="916840" y="380874"/>
                        <a:pt x="910942" y="363012"/>
                      </a:cubicBezTo>
                      <a:lnTo>
                        <a:pt x="887523" y="316261"/>
                      </a:lnTo>
                      <a:lnTo>
                        <a:pt x="802133" y="295442"/>
                      </a:lnTo>
                      <a:cubicBezTo>
                        <a:pt x="766765" y="289802"/>
                        <a:pt x="729686" y="286803"/>
                        <a:pt x="691477" y="286803"/>
                      </a:cubicBezTo>
                      <a:close/>
                      <a:moveTo>
                        <a:pt x="1139260" y="205500"/>
                      </a:moveTo>
                      <a:lnTo>
                        <a:pt x="1158949" y="246544"/>
                      </a:lnTo>
                      <a:cubicBezTo>
                        <a:pt x="1165305" y="266644"/>
                        <a:pt x="1168643" y="287456"/>
                        <a:pt x="1168643" y="308772"/>
                      </a:cubicBezTo>
                      <a:cubicBezTo>
                        <a:pt x="1168643" y="351405"/>
                        <a:pt x="1155291" y="392019"/>
                        <a:pt x="1131145" y="428960"/>
                      </a:cubicBezTo>
                      <a:lnTo>
                        <a:pt x="1126097" y="434978"/>
                      </a:lnTo>
                      <a:lnTo>
                        <a:pt x="1131145" y="440996"/>
                      </a:lnTo>
                      <a:cubicBezTo>
                        <a:pt x="1155291" y="477937"/>
                        <a:pt x="1168643" y="518552"/>
                        <a:pt x="1168643" y="561184"/>
                      </a:cubicBezTo>
                      <a:lnTo>
                        <a:pt x="1159348" y="620847"/>
                      </a:lnTo>
                      <a:lnTo>
                        <a:pt x="1176015" y="612326"/>
                      </a:lnTo>
                      <a:cubicBezTo>
                        <a:pt x="1256141" y="562673"/>
                        <a:pt x="1305700" y="494077"/>
                        <a:pt x="1305700" y="418309"/>
                      </a:cubicBezTo>
                      <a:cubicBezTo>
                        <a:pt x="1305700" y="342541"/>
                        <a:pt x="1256141" y="273946"/>
                        <a:pt x="1176015" y="224293"/>
                      </a:cubicBezTo>
                      <a:close/>
                      <a:moveTo>
                        <a:pt x="257963" y="181250"/>
                      </a:moveTo>
                      <a:lnTo>
                        <a:pt x="229605" y="190788"/>
                      </a:lnTo>
                      <a:cubicBezTo>
                        <a:pt x="111827" y="240097"/>
                        <a:pt x="34391" y="323599"/>
                        <a:pt x="34391" y="418309"/>
                      </a:cubicBezTo>
                      <a:cubicBezTo>
                        <a:pt x="34391" y="513019"/>
                        <a:pt x="111827" y="596522"/>
                        <a:pt x="229605" y="645830"/>
                      </a:cubicBezTo>
                      <a:lnTo>
                        <a:pt x="235753" y="647898"/>
                      </a:lnTo>
                      <a:lnTo>
                        <a:pt x="224007" y="623413"/>
                      </a:lnTo>
                      <a:cubicBezTo>
                        <a:pt x="217651" y="603312"/>
                        <a:pt x="214313" y="582501"/>
                        <a:pt x="214313" y="561184"/>
                      </a:cubicBezTo>
                      <a:cubicBezTo>
                        <a:pt x="214313" y="518552"/>
                        <a:pt x="227665" y="477937"/>
                        <a:pt x="251811" y="440996"/>
                      </a:cubicBezTo>
                      <a:lnTo>
                        <a:pt x="256859" y="434978"/>
                      </a:lnTo>
                      <a:lnTo>
                        <a:pt x="251811" y="428960"/>
                      </a:lnTo>
                      <a:cubicBezTo>
                        <a:pt x="227665" y="392019"/>
                        <a:pt x="214313" y="351405"/>
                        <a:pt x="214313" y="308772"/>
                      </a:cubicBezTo>
                      <a:cubicBezTo>
                        <a:pt x="214313" y="266140"/>
                        <a:pt x="227665" y="225525"/>
                        <a:pt x="251811" y="188584"/>
                      </a:cubicBezTo>
                      <a:close/>
                      <a:moveTo>
                        <a:pt x="670420" y="172523"/>
                      </a:moveTo>
                      <a:lnTo>
                        <a:pt x="651875" y="177044"/>
                      </a:lnTo>
                      <a:cubicBezTo>
                        <a:pt x="589137" y="198164"/>
                        <a:pt x="535558" y="228407"/>
                        <a:pt x="495773" y="264900"/>
                      </a:cubicBezTo>
                      <a:lnTo>
                        <a:pt x="476949" y="286391"/>
                      </a:lnTo>
                      <a:lnTo>
                        <a:pt x="572227" y="262133"/>
                      </a:lnTo>
                      <a:cubicBezTo>
                        <a:pt x="610343" y="255787"/>
                        <a:pt x="650301" y="252412"/>
                        <a:pt x="691478" y="252412"/>
                      </a:cubicBezTo>
                      <a:cubicBezTo>
                        <a:pt x="732655" y="252412"/>
                        <a:pt x="772613" y="255787"/>
                        <a:pt x="810729" y="262133"/>
                      </a:cubicBezTo>
                      <a:lnTo>
                        <a:pt x="850839" y="272345"/>
                      </a:lnTo>
                      <a:lnTo>
                        <a:pt x="844319" y="264900"/>
                      </a:lnTo>
                      <a:cubicBezTo>
                        <a:pt x="812491" y="235706"/>
                        <a:pt x="771834" y="210512"/>
                        <a:pt x="724723" y="190788"/>
                      </a:cubicBezTo>
                      <a:close/>
                      <a:moveTo>
                        <a:pt x="862927" y="143928"/>
                      </a:moveTo>
                      <a:cubicBezTo>
                        <a:pt x="824718" y="143928"/>
                        <a:pt x="787640" y="146927"/>
                        <a:pt x="752271" y="152566"/>
                      </a:cubicBezTo>
                      <a:lnTo>
                        <a:pt x="731053" y="157740"/>
                      </a:lnTo>
                      <a:lnTo>
                        <a:pt x="743953" y="162271"/>
                      </a:lnTo>
                      <a:cubicBezTo>
                        <a:pt x="794723" y="184466"/>
                        <a:pt x="838538" y="212818"/>
                        <a:pt x="872838" y="245672"/>
                      </a:cubicBezTo>
                      <a:lnTo>
                        <a:pt x="907260" y="286710"/>
                      </a:lnTo>
                      <a:lnTo>
                        <a:pt x="918923" y="289679"/>
                      </a:lnTo>
                      <a:cubicBezTo>
                        <a:pt x="986534" y="313446"/>
                        <a:pt x="1044276" y="347480"/>
                        <a:pt x="1087151" y="388547"/>
                      </a:cubicBezTo>
                      <a:lnTo>
                        <a:pt x="1103331" y="407836"/>
                      </a:lnTo>
                      <a:lnTo>
                        <a:pt x="1125255" y="364069"/>
                      </a:lnTo>
                      <a:cubicBezTo>
                        <a:pt x="1131153" y="346208"/>
                        <a:pt x="1134250" y="327714"/>
                        <a:pt x="1134250" y="308772"/>
                      </a:cubicBezTo>
                      <a:cubicBezTo>
                        <a:pt x="1134250" y="270888"/>
                        <a:pt x="1121860" y="234797"/>
                        <a:pt x="1099455" y="201971"/>
                      </a:cubicBezTo>
                      <a:lnTo>
                        <a:pt x="1080962" y="180858"/>
                      </a:lnTo>
                      <a:lnTo>
                        <a:pt x="1035274" y="165490"/>
                      </a:lnTo>
                      <a:cubicBezTo>
                        <a:pt x="982302" y="151606"/>
                        <a:pt x="924061" y="143928"/>
                        <a:pt x="862927" y="143928"/>
                      </a:cubicBezTo>
                      <a:close/>
                      <a:moveTo>
                        <a:pt x="477164" y="143928"/>
                      </a:moveTo>
                      <a:cubicBezTo>
                        <a:pt x="446597" y="143928"/>
                        <a:pt x="416753" y="145848"/>
                        <a:pt x="387930" y="149503"/>
                      </a:cubicBezTo>
                      <a:lnTo>
                        <a:pt x="317608" y="163030"/>
                      </a:lnTo>
                      <a:lnTo>
                        <a:pt x="283499" y="201971"/>
                      </a:lnTo>
                      <a:cubicBezTo>
                        <a:pt x="261094" y="234797"/>
                        <a:pt x="248704" y="270888"/>
                        <a:pt x="248704" y="308772"/>
                      </a:cubicBezTo>
                      <a:cubicBezTo>
                        <a:pt x="248704" y="327714"/>
                        <a:pt x="251802" y="346208"/>
                        <a:pt x="257700" y="364069"/>
                      </a:cubicBezTo>
                      <a:lnTo>
                        <a:pt x="279624" y="407838"/>
                      </a:lnTo>
                      <a:lnTo>
                        <a:pt x="295805" y="388547"/>
                      </a:lnTo>
                      <a:cubicBezTo>
                        <a:pt x="317243" y="368013"/>
                        <a:pt x="342397" y="349238"/>
                        <a:pt x="370643" y="332626"/>
                      </a:cubicBezTo>
                      <a:lnTo>
                        <a:pt x="416917" y="311346"/>
                      </a:lnTo>
                      <a:lnTo>
                        <a:pt x="423261" y="298121"/>
                      </a:lnTo>
                      <a:cubicBezTo>
                        <a:pt x="459480" y="242710"/>
                        <a:pt x="519985" y="195564"/>
                        <a:pt x="596141" y="162271"/>
                      </a:cubicBezTo>
                      <a:lnTo>
                        <a:pt x="610138" y="157916"/>
                      </a:lnTo>
                      <a:lnTo>
                        <a:pt x="566398" y="149503"/>
                      </a:lnTo>
                      <a:cubicBezTo>
                        <a:pt x="537575" y="145848"/>
                        <a:pt x="507731" y="143928"/>
                        <a:pt x="477164" y="143928"/>
                      </a:cubicBezTo>
                      <a:close/>
                      <a:moveTo>
                        <a:pt x="691477" y="34391"/>
                      </a:moveTo>
                      <a:cubicBezTo>
                        <a:pt x="569209" y="34391"/>
                        <a:pt x="458515" y="65102"/>
                        <a:pt x="378389" y="114756"/>
                      </a:cubicBezTo>
                      <a:lnTo>
                        <a:pt x="375519" y="116911"/>
                      </a:lnTo>
                      <a:lnTo>
                        <a:pt x="381000" y="115810"/>
                      </a:lnTo>
                      <a:cubicBezTo>
                        <a:pt x="412062" y="111697"/>
                        <a:pt x="444224" y="109537"/>
                        <a:pt x="477165" y="109537"/>
                      </a:cubicBezTo>
                      <a:cubicBezTo>
                        <a:pt x="543048" y="109537"/>
                        <a:pt x="605812" y="118177"/>
                        <a:pt x="662899" y="133802"/>
                      </a:cubicBezTo>
                      <a:lnTo>
                        <a:pt x="674527" y="137886"/>
                      </a:lnTo>
                      <a:lnTo>
                        <a:pt x="721034" y="123419"/>
                      </a:lnTo>
                      <a:cubicBezTo>
                        <a:pt x="765858" y="114397"/>
                        <a:pt x="813516" y="109537"/>
                        <a:pt x="862928" y="109537"/>
                      </a:cubicBezTo>
                      <a:cubicBezTo>
                        <a:pt x="895869" y="109537"/>
                        <a:pt x="928031" y="111697"/>
                        <a:pt x="959094" y="115810"/>
                      </a:cubicBezTo>
                      <a:lnTo>
                        <a:pt x="1023083" y="128664"/>
                      </a:lnTo>
                      <a:lnTo>
                        <a:pt x="1004565" y="114756"/>
                      </a:lnTo>
                      <a:cubicBezTo>
                        <a:pt x="924439" y="65102"/>
                        <a:pt x="813746" y="34391"/>
                        <a:pt x="691477" y="34391"/>
                      </a:cubicBezTo>
                      <a:close/>
                      <a:moveTo>
                        <a:pt x="691478" y="0"/>
                      </a:moveTo>
                      <a:cubicBezTo>
                        <a:pt x="856185" y="0"/>
                        <a:pt x="1001401" y="54001"/>
                        <a:pt x="1087151" y="136135"/>
                      </a:cubicBezTo>
                      <a:lnTo>
                        <a:pt x="1100452" y="151992"/>
                      </a:lnTo>
                      <a:lnTo>
                        <a:pt x="1129716" y="162271"/>
                      </a:lnTo>
                      <a:cubicBezTo>
                        <a:pt x="1256642" y="217759"/>
                        <a:pt x="1340093" y="311728"/>
                        <a:pt x="1340093" y="418309"/>
                      </a:cubicBezTo>
                      <a:cubicBezTo>
                        <a:pt x="1340093" y="503574"/>
                        <a:pt x="1286685" y="580767"/>
                        <a:pt x="1200335" y="636644"/>
                      </a:cubicBezTo>
                      <a:lnTo>
                        <a:pt x="1136167" y="670903"/>
                      </a:lnTo>
                      <a:lnTo>
                        <a:pt x="1131145" y="681372"/>
                      </a:lnTo>
                      <a:cubicBezTo>
                        <a:pt x="1058708" y="792195"/>
                        <a:pt x="889126" y="869956"/>
                        <a:pt x="691478" y="869956"/>
                      </a:cubicBezTo>
                      <a:cubicBezTo>
                        <a:pt x="526771" y="869956"/>
                        <a:pt x="381555" y="815955"/>
                        <a:pt x="295805" y="733822"/>
                      </a:cubicBezTo>
                      <a:lnTo>
                        <a:pt x="260763" y="692045"/>
                      </a:lnTo>
                      <a:lnTo>
                        <a:pt x="210377" y="674348"/>
                      </a:lnTo>
                      <a:cubicBezTo>
                        <a:pt x="83451" y="618859"/>
                        <a:pt x="0" y="524891"/>
                        <a:pt x="0" y="418309"/>
                      </a:cubicBezTo>
                      <a:cubicBezTo>
                        <a:pt x="0" y="290412"/>
                        <a:pt x="120169" y="180676"/>
                        <a:pt x="291431" y="133802"/>
                      </a:cubicBezTo>
                      <a:lnTo>
                        <a:pt x="301310" y="131818"/>
                      </a:lnTo>
                      <a:lnTo>
                        <a:pt x="354072" y="90437"/>
                      </a:lnTo>
                      <a:cubicBezTo>
                        <a:pt x="440421" y="34561"/>
                        <a:pt x="559713" y="0"/>
                        <a:pt x="691478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4167190156">
                        <a:custGeom>
                          <a:avLst/>
                          <a:gdLst>
                            <a:gd name="connsiteX0" fmla="*/ 537622 w 870692"/>
                            <a:gd name="connsiteY0" fmla="*/ 0 h 595310"/>
                            <a:gd name="connsiteX1" fmla="*/ 838212 w 870692"/>
                            <a:gd name="connsiteY1" fmla="*/ 50834 h 595310"/>
                            <a:gd name="connsiteX2" fmla="*/ 867495 w 870692"/>
                            <a:gd name="connsiteY2" fmla="*/ 64211 h 595310"/>
                            <a:gd name="connsiteX3" fmla="*/ 825384 w 870692"/>
                            <a:gd name="connsiteY3" fmla="*/ 76865 h 595310"/>
                            <a:gd name="connsiteX4" fmla="*/ 813256 w 870692"/>
                            <a:gd name="connsiteY4" fmla="*/ 71326 h 595310"/>
                            <a:gd name="connsiteX5" fmla="*/ 537621 w 870692"/>
                            <a:gd name="connsiteY5" fmla="*/ 24711 h 595310"/>
                            <a:gd name="connsiteX6" fmla="*/ 44633 w 870692"/>
                            <a:gd name="connsiteY6" fmla="*/ 297655 h 595310"/>
                            <a:gd name="connsiteX7" fmla="*/ 537621 w 870692"/>
                            <a:gd name="connsiteY7" fmla="*/ 570598 h 595310"/>
                            <a:gd name="connsiteX8" fmla="*/ 813256 w 870692"/>
                            <a:gd name="connsiteY8" fmla="*/ 523984 h 595310"/>
                            <a:gd name="connsiteX9" fmla="*/ 828580 w 870692"/>
                            <a:gd name="connsiteY9" fmla="*/ 516983 h 595310"/>
                            <a:gd name="connsiteX10" fmla="*/ 870692 w 870692"/>
                            <a:gd name="connsiteY10" fmla="*/ 529638 h 595310"/>
                            <a:gd name="connsiteX11" fmla="*/ 838212 w 870692"/>
                            <a:gd name="connsiteY11" fmla="*/ 544475 h 595310"/>
                            <a:gd name="connsiteX12" fmla="*/ 537622 w 870692"/>
                            <a:gd name="connsiteY12" fmla="*/ 595310 h 595310"/>
                            <a:gd name="connsiteX13" fmla="*/ 0 w 870692"/>
                            <a:gd name="connsiteY13" fmla="*/ 297655 h 595310"/>
                            <a:gd name="connsiteX14" fmla="*/ 537622 w 870692"/>
                            <a:gd name="connsiteY14" fmla="*/ 0 h 5953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870692" h="595310" fill="none" extrusionOk="0">
                              <a:moveTo>
                                <a:pt x="537622" y="0"/>
                              </a:moveTo>
                              <a:cubicBezTo>
                                <a:pt x="668020" y="-5651"/>
                                <a:pt x="734178" y="14157"/>
                                <a:pt x="838212" y="50834"/>
                              </a:cubicBezTo>
                              <a:cubicBezTo>
                                <a:pt x="851870" y="54915"/>
                                <a:pt x="856156" y="63074"/>
                                <a:pt x="867495" y="64211"/>
                              </a:cubicBezTo>
                              <a:cubicBezTo>
                                <a:pt x="849681" y="71282"/>
                                <a:pt x="837960" y="71762"/>
                                <a:pt x="825384" y="76865"/>
                              </a:cubicBezTo>
                              <a:cubicBezTo>
                                <a:pt x="819306" y="75346"/>
                                <a:pt x="819517" y="72600"/>
                                <a:pt x="813256" y="71326"/>
                              </a:cubicBezTo>
                              <a:cubicBezTo>
                                <a:pt x="737071" y="46753"/>
                                <a:pt x="653530" y="31662"/>
                                <a:pt x="537621" y="24711"/>
                              </a:cubicBezTo>
                              <a:cubicBezTo>
                                <a:pt x="227501" y="19019"/>
                                <a:pt x="69729" y="134361"/>
                                <a:pt x="44633" y="297655"/>
                              </a:cubicBezTo>
                              <a:cubicBezTo>
                                <a:pt x="47151" y="418818"/>
                                <a:pt x="268826" y="600308"/>
                                <a:pt x="537621" y="570598"/>
                              </a:cubicBezTo>
                              <a:cubicBezTo>
                                <a:pt x="641117" y="574676"/>
                                <a:pt x="746742" y="566028"/>
                                <a:pt x="813256" y="523984"/>
                              </a:cubicBezTo>
                              <a:cubicBezTo>
                                <a:pt x="818584" y="521000"/>
                                <a:pt x="822982" y="520520"/>
                                <a:pt x="828580" y="516983"/>
                              </a:cubicBezTo>
                              <a:cubicBezTo>
                                <a:pt x="846152" y="522022"/>
                                <a:pt x="853726" y="526298"/>
                                <a:pt x="870692" y="529638"/>
                              </a:cubicBezTo>
                              <a:cubicBezTo>
                                <a:pt x="858364" y="539845"/>
                                <a:pt x="853599" y="535731"/>
                                <a:pt x="838212" y="544475"/>
                              </a:cubicBezTo>
                              <a:cubicBezTo>
                                <a:pt x="740211" y="553656"/>
                                <a:pt x="647407" y="597296"/>
                                <a:pt x="537622" y="595310"/>
                              </a:cubicBezTo>
                              <a:cubicBezTo>
                                <a:pt x="237659" y="607086"/>
                                <a:pt x="31181" y="472492"/>
                                <a:pt x="0" y="297655"/>
                              </a:cubicBezTo>
                              <a:cubicBezTo>
                                <a:pt x="58094" y="184959"/>
                                <a:pt x="187168" y="21830"/>
                                <a:pt x="537622" y="0"/>
                              </a:cubicBezTo>
                              <a:close/>
                            </a:path>
                            <a:path w="870692" h="595310" stroke="0" extrusionOk="0">
                              <a:moveTo>
                                <a:pt x="537622" y="0"/>
                              </a:moveTo>
                              <a:cubicBezTo>
                                <a:pt x="650330" y="24662"/>
                                <a:pt x="762014" y="303"/>
                                <a:pt x="838212" y="50834"/>
                              </a:cubicBezTo>
                              <a:cubicBezTo>
                                <a:pt x="852649" y="54375"/>
                                <a:pt x="859814" y="62693"/>
                                <a:pt x="867495" y="64211"/>
                              </a:cubicBezTo>
                              <a:cubicBezTo>
                                <a:pt x="854790" y="72825"/>
                                <a:pt x="842790" y="66803"/>
                                <a:pt x="825384" y="76865"/>
                              </a:cubicBezTo>
                              <a:cubicBezTo>
                                <a:pt x="822003" y="75616"/>
                                <a:pt x="818599" y="73441"/>
                                <a:pt x="813256" y="71326"/>
                              </a:cubicBezTo>
                              <a:cubicBezTo>
                                <a:pt x="736209" y="23819"/>
                                <a:pt x="663656" y="37482"/>
                                <a:pt x="537621" y="24711"/>
                              </a:cubicBezTo>
                              <a:cubicBezTo>
                                <a:pt x="272366" y="41047"/>
                                <a:pt x="6855" y="150679"/>
                                <a:pt x="44633" y="297655"/>
                              </a:cubicBezTo>
                              <a:cubicBezTo>
                                <a:pt x="11263" y="515832"/>
                                <a:pt x="252223" y="590131"/>
                                <a:pt x="537621" y="570598"/>
                              </a:cubicBezTo>
                              <a:cubicBezTo>
                                <a:pt x="663651" y="567929"/>
                                <a:pt x="730037" y="552506"/>
                                <a:pt x="813256" y="523984"/>
                              </a:cubicBezTo>
                              <a:cubicBezTo>
                                <a:pt x="817743" y="520018"/>
                                <a:pt x="824212" y="519494"/>
                                <a:pt x="828580" y="516983"/>
                              </a:cubicBezTo>
                              <a:cubicBezTo>
                                <a:pt x="846589" y="519336"/>
                                <a:pt x="860955" y="528085"/>
                                <a:pt x="870692" y="529638"/>
                              </a:cubicBezTo>
                              <a:cubicBezTo>
                                <a:pt x="859303" y="535385"/>
                                <a:pt x="848542" y="535310"/>
                                <a:pt x="838212" y="544475"/>
                              </a:cubicBezTo>
                              <a:cubicBezTo>
                                <a:pt x="761620" y="598742"/>
                                <a:pt x="652698" y="618379"/>
                                <a:pt x="537622" y="595310"/>
                              </a:cubicBezTo>
                              <a:cubicBezTo>
                                <a:pt x="255203" y="598951"/>
                                <a:pt x="-15749" y="494090"/>
                                <a:pt x="0" y="297655"/>
                              </a:cubicBezTo>
                              <a:cubicBezTo>
                                <a:pt x="-50978" y="150942"/>
                                <a:pt x="280138" y="-19349"/>
                                <a:pt x="53762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52F3290F-5E79-4CCE-8D2C-E664571BA94B}"/>
                </a:ext>
              </a:extLst>
            </p:cNvPr>
            <p:cNvGrpSpPr/>
            <p:nvPr/>
          </p:nvGrpSpPr>
          <p:grpSpPr>
            <a:xfrm>
              <a:off x="8240457" y="2064236"/>
              <a:ext cx="991002" cy="1662256"/>
              <a:chOff x="7603884" y="4364990"/>
              <a:chExt cx="1080819" cy="1812910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40608377-8944-42A5-8A79-03DB982B11FE}"/>
                  </a:ext>
                </a:extLst>
              </p:cNvPr>
              <p:cNvGrpSpPr/>
              <p:nvPr/>
            </p:nvGrpSpPr>
            <p:grpSpPr>
              <a:xfrm>
                <a:off x="7603884" y="510413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8759598B-A0A0-4D67-B1C7-51B1C296B508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44430384-B3C0-4B51-86EE-05904E56D893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5871845E-AD51-4F32-B0CF-30E24953F415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E570533E-1360-4659-B1B7-5F7CB4BDD489}"/>
                  </a:ext>
                </a:extLst>
              </p:cNvPr>
              <p:cNvGrpSpPr/>
              <p:nvPr/>
            </p:nvGrpSpPr>
            <p:grpSpPr>
              <a:xfrm>
                <a:off x="7603884" y="473075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D0341D95-637C-4F16-99FF-A98F0AB1F4FE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997E773E-9478-4C35-9540-98EFA8199837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BC0AA7F3-FE74-4376-967D-742FBECFD12C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B4AD95FF-441A-4EF5-8B49-894194B7C197}"/>
                  </a:ext>
                </a:extLst>
              </p:cNvPr>
              <p:cNvGrpSpPr/>
              <p:nvPr/>
            </p:nvGrpSpPr>
            <p:grpSpPr>
              <a:xfrm>
                <a:off x="7603884" y="436499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BC7DA1A9-10C0-4DCD-B28D-466CB4C25FA1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BA1FD922-649A-48CC-AC0D-472C2BA06F7A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4DC3B5E2-CF7F-4874-AF0E-A4C305CE725B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4DE3888F-09D2-40A4-A0BB-EDA66ECE8CBD}"/>
                </a:ext>
              </a:extLst>
            </p:cNvPr>
            <p:cNvGrpSpPr/>
            <p:nvPr/>
          </p:nvGrpSpPr>
          <p:grpSpPr>
            <a:xfrm>
              <a:off x="7196517" y="2559536"/>
              <a:ext cx="991002" cy="1662256"/>
              <a:chOff x="7603884" y="4364990"/>
              <a:chExt cx="1080819" cy="1812910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0FBCC1F8-8696-40DD-BBAF-C065B9F74ECA}"/>
                  </a:ext>
                </a:extLst>
              </p:cNvPr>
              <p:cNvGrpSpPr/>
              <p:nvPr/>
            </p:nvGrpSpPr>
            <p:grpSpPr>
              <a:xfrm>
                <a:off x="7603884" y="510413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71837F34-6764-4417-B52A-6EC3351FF464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3F17F5C3-4B3B-472A-BB14-1F2B56A2ED2C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5E1B6285-7812-4DC1-8F0A-690E3A6298F6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62E1CF7A-C4AC-49E8-B727-F09B1DECDAC5}"/>
                  </a:ext>
                </a:extLst>
              </p:cNvPr>
              <p:cNvGrpSpPr/>
              <p:nvPr/>
            </p:nvGrpSpPr>
            <p:grpSpPr>
              <a:xfrm>
                <a:off x="7603884" y="473075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21CACF4-0BB8-453E-8016-CDC9FA30521B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A9438C17-D301-471E-8D0E-17317748F48B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2E1DF634-CDBB-455B-9D71-FFB0176B8D77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8DFE43E1-87F9-407C-A8B9-810EFC27117E}"/>
                  </a:ext>
                </a:extLst>
              </p:cNvPr>
              <p:cNvGrpSpPr/>
              <p:nvPr/>
            </p:nvGrpSpPr>
            <p:grpSpPr>
              <a:xfrm>
                <a:off x="7603884" y="4364990"/>
                <a:ext cx="1080819" cy="1073770"/>
                <a:chOff x="2182484" y="3171098"/>
                <a:chExt cx="2734122" cy="2716291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95282604-6935-46F1-95C2-6F4EFBA1D16A}"/>
                    </a:ext>
                  </a:extLst>
                </p:cNvPr>
                <p:cNvSpPr/>
                <p:nvPr/>
              </p:nvSpPr>
              <p:spPr>
                <a:xfrm>
                  <a:off x="3055063" y="5104130"/>
                  <a:ext cx="988964" cy="783259"/>
                </a:xfrm>
                <a:custGeom>
                  <a:avLst/>
                  <a:gdLst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6569 w 765440"/>
                    <a:gd name="connsiteY9" fmla="*/ 725048 h 969807"/>
                    <a:gd name="connsiteX10" fmla="*/ 3356 w 765440"/>
                    <a:gd name="connsiteY10" fmla="*/ 709132 h 969807"/>
                    <a:gd name="connsiteX11" fmla="*/ 3356 w 765440"/>
                    <a:gd name="connsiteY11" fmla="*/ 247436 h 969807"/>
                    <a:gd name="connsiteX12" fmla="*/ 6282 w 765440"/>
                    <a:gd name="connsiteY12" fmla="*/ 232941 h 969807"/>
                    <a:gd name="connsiteX13" fmla="*/ 1720 w 765440"/>
                    <a:gd name="connsiteY13" fmla="*/ 208209 h 969807"/>
                    <a:gd name="connsiteX14" fmla="*/ 382720 w 765440"/>
                    <a:gd name="connsiteY14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5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59046 w 765440"/>
                    <a:gd name="connsiteY5" fmla="*/ 725996 h 969807"/>
                    <a:gd name="connsiteX6" fmla="*/ 765440 w 765440"/>
                    <a:gd name="connsiteY6" fmla="*/ 760659 h 969807"/>
                    <a:gd name="connsiteX7" fmla="*/ 382720 w 765440"/>
                    <a:gd name="connsiteY7" fmla="*/ 969807 h 969807"/>
                    <a:gd name="connsiteX8" fmla="*/ 0 w 765440"/>
                    <a:gd name="connsiteY8" fmla="*/ 760659 h 969807"/>
                    <a:gd name="connsiteX9" fmla="*/ 3356 w 765440"/>
                    <a:gd name="connsiteY9" fmla="*/ 709132 h 969807"/>
                    <a:gd name="connsiteX10" fmla="*/ 3356 w 765440"/>
                    <a:gd name="connsiteY10" fmla="*/ 247436 h 969807"/>
                    <a:gd name="connsiteX11" fmla="*/ 6282 w 765440"/>
                    <a:gd name="connsiteY11" fmla="*/ 232941 h 969807"/>
                    <a:gd name="connsiteX12" fmla="*/ 1720 w 765440"/>
                    <a:gd name="connsiteY12" fmla="*/ 208209 h 969807"/>
                    <a:gd name="connsiteX13" fmla="*/ 382720 w 765440"/>
                    <a:gd name="connsiteY13" fmla="*/ 0 h 969807"/>
                    <a:gd name="connsiteX0" fmla="*/ 382720 w 765440"/>
                    <a:gd name="connsiteY0" fmla="*/ 0 h 969807"/>
                    <a:gd name="connsiteX1" fmla="*/ 763720 w 765440"/>
                    <a:gd name="connsiteY1" fmla="*/ 208209 h 969807"/>
                    <a:gd name="connsiteX2" fmla="*/ 759333 w 765440"/>
                    <a:gd name="connsiteY2" fmla="*/ 231994 h 969807"/>
                    <a:gd name="connsiteX3" fmla="*/ 762450 w 765440"/>
                    <a:gd name="connsiteY3" fmla="*/ 247436 h 969807"/>
                    <a:gd name="connsiteX4" fmla="*/ 762450 w 765440"/>
                    <a:gd name="connsiteY4" fmla="*/ 709132 h 969807"/>
                    <a:gd name="connsiteX5" fmla="*/ 765440 w 765440"/>
                    <a:gd name="connsiteY5" fmla="*/ 760659 h 969807"/>
                    <a:gd name="connsiteX6" fmla="*/ 382720 w 765440"/>
                    <a:gd name="connsiteY6" fmla="*/ 969807 h 969807"/>
                    <a:gd name="connsiteX7" fmla="*/ 0 w 765440"/>
                    <a:gd name="connsiteY7" fmla="*/ 760659 h 969807"/>
                    <a:gd name="connsiteX8" fmla="*/ 3356 w 765440"/>
                    <a:gd name="connsiteY8" fmla="*/ 709132 h 969807"/>
                    <a:gd name="connsiteX9" fmla="*/ 3356 w 765440"/>
                    <a:gd name="connsiteY9" fmla="*/ 247436 h 969807"/>
                    <a:gd name="connsiteX10" fmla="*/ 6282 w 765440"/>
                    <a:gd name="connsiteY10" fmla="*/ 232941 h 969807"/>
                    <a:gd name="connsiteX11" fmla="*/ 1720 w 765440"/>
                    <a:gd name="connsiteY11" fmla="*/ 208209 h 969807"/>
                    <a:gd name="connsiteX12" fmla="*/ 382720 w 765440"/>
                    <a:gd name="connsiteY12" fmla="*/ 0 h 969807"/>
                    <a:gd name="connsiteX0" fmla="*/ 1720 w 765440"/>
                    <a:gd name="connsiteY0" fmla="*/ 3033 h 764631"/>
                    <a:gd name="connsiteX1" fmla="*/ 763720 w 765440"/>
                    <a:gd name="connsiteY1" fmla="*/ 3033 h 764631"/>
                    <a:gd name="connsiteX2" fmla="*/ 759333 w 765440"/>
                    <a:gd name="connsiteY2" fmla="*/ 26818 h 764631"/>
                    <a:gd name="connsiteX3" fmla="*/ 762450 w 765440"/>
                    <a:gd name="connsiteY3" fmla="*/ 42260 h 764631"/>
                    <a:gd name="connsiteX4" fmla="*/ 762450 w 765440"/>
                    <a:gd name="connsiteY4" fmla="*/ 503956 h 764631"/>
                    <a:gd name="connsiteX5" fmla="*/ 765440 w 765440"/>
                    <a:gd name="connsiteY5" fmla="*/ 555483 h 764631"/>
                    <a:gd name="connsiteX6" fmla="*/ 382720 w 765440"/>
                    <a:gd name="connsiteY6" fmla="*/ 764631 h 764631"/>
                    <a:gd name="connsiteX7" fmla="*/ 0 w 765440"/>
                    <a:gd name="connsiteY7" fmla="*/ 555483 h 764631"/>
                    <a:gd name="connsiteX8" fmla="*/ 3356 w 765440"/>
                    <a:gd name="connsiteY8" fmla="*/ 503956 h 764631"/>
                    <a:gd name="connsiteX9" fmla="*/ 3356 w 765440"/>
                    <a:gd name="connsiteY9" fmla="*/ 42260 h 764631"/>
                    <a:gd name="connsiteX10" fmla="*/ 6282 w 765440"/>
                    <a:gd name="connsiteY10" fmla="*/ 27765 h 764631"/>
                    <a:gd name="connsiteX11" fmla="*/ 1720 w 765440"/>
                    <a:gd name="connsiteY11" fmla="*/ 3033 h 764631"/>
                    <a:gd name="connsiteX0" fmla="*/ 6282 w 765440"/>
                    <a:gd name="connsiteY0" fmla="*/ 24732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10" fmla="*/ 6282 w 765440"/>
                    <a:gd name="connsiteY10" fmla="*/ 24732 h 761598"/>
                    <a:gd name="connsiteX0" fmla="*/ 3356 w 765440"/>
                    <a:gd name="connsiteY0" fmla="*/ 39227 h 761598"/>
                    <a:gd name="connsiteX1" fmla="*/ 763720 w 765440"/>
                    <a:gd name="connsiteY1" fmla="*/ 0 h 761598"/>
                    <a:gd name="connsiteX2" fmla="*/ 759333 w 765440"/>
                    <a:gd name="connsiteY2" fmla="*/ 23785 h 761598"/>
                    <a:gd name="connsiteX3" fmla="*/ 762450 w 765440"/>
                    <a:gd name="connsiteY3" fmla="*/ 39227 h 761598"/>
                    <a:gd name="connsiteX4" fmla="*/ 762450 w 765440"/>
                    <a:gd name="connsiteY4" fmla="*/ 500923 h 761598"/>
                    <a:gd name="connsiteX5" fmla="*/ 765440 w 765440"/>
                    <a:gd name="connsiteY5" fmla="*/ 552450 h 761598"/>
                    <a:gd name="connsiteX6" fmla="*/ 382720 w 765440"/>
                    <a:gd name="connsiteY6" fmla="*/ 761598 h 761598"/>
                    <a:gd name="connsiteX7" fmla="*/ 0 w 765440"/>
                    <a:gd name="connsiteY7" fmla="*/ 552450 h 761598"/>
                    <a:gd name="connsiteX8" fmla="*/ 3356 w 765440"/>
                    <a:gd name="connsiteY8" fmla="*/ 500923 h 761598"/>
                    <a:gd name="connsiteX9" fmla="*/ 3356 w 765440"/>
                    <a:gd name="connsiteY9" fmla="*/ 39227 h 761598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15442 h 737813"/>
                    <a:gd name="connsiteX3" fmla="*/ 762450 w 765440"/>
                    <a:gd name="connsiteY3" fmla="*/ 477138 h 737813"/>
                    <a:gd name="connsiteX4" fmla="*/ 765440 w 765440"/>
                    <a:gd name="connsiteY4" fmla="*/ 528665 h 737813"/>
                    <a:gd name="connsiteX5" fmla="*/ 382720 w 765440"/>
                    <a:gd name="connsiteY5" fmla="*/ 737813 h 737813"/>
                    <a:gd name="connsiteX6" fmla="*/ 0 w 765440"/>
                    <a:gd name="connsiteY6" fmla="*/ 528665 h 737813"/>
                    <a:gd name="connsiteX7" fmla="*/ 3356 w 765440"/>
                    <a:gd name="connsiteY7" fmla="*/ 477138 h 737813"/>
                    <a:gd name="connsiteX8" fmla="*/ 3356 w 765440"/>
                    <a:gd name="connsiteY8" fmla="*/ 15442 h 737813"/>
                    <a:gd name="connsiteX0" fmla="*/ 335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3356 w 765440"/>
                    <a:gd name="connsiteY7" fmla="*/ 15442 h 737813"/>
                    <a:gd name="connsiteX0" fmla="*/ 69706 w 765440"/>
                    <a:gd name="connsiteY0" fmla="*/ 15442 h 737813"/>
                    <a:gd name="connsiteX1" fmla="*/ 759333 w 765440"/>
                    <a:gd name="connsiteY1" fmla="*/ 0 h 737813"/>
                    <a:gd name="connsiteX2" fmla="*/ 762450 w 765440"/>
                    <a:gd name="connsiteY2" fmla="*/ 477138 h 737813"/>
                    <a:gd name="connsiteX3" fmla="*/ 765440 w 765440"/>
                    <a:gd name="connsiteY3" fmla="*/ 528665 h 737813"/>
                    <a:gd name="connsiteX4" fmla="*/ 382720 w 765440"/>
                    <a:gd name="connsiteY4" fmla="*/ 737813 h 737813"/>
                    <a:gd name="connsiteX5" fmla="*/ 0 w 765440"/>
                    <a:gd name="connsiteY5" fmla="*/ 528665 h 737813"/>
                    <a:gd name="connsiteX6" fmla="*/ 3356 w 765440"/>
                    <a:gd name="connsiteY6" fmla="*/ 477138 h 737813"/>
                    <a:gd name="connsiteX7" fmla="*/ 69706 w 765440"/>
                    <a:gd name="connsiteY7" fmla="*/ 15442 h 737813"/>
                    <a:gd name="connsiteX0" fmla="*/ 69706 w 765440"/>
                    <a:gd name="connsiteY0" fmla="*/ 9509 h 731880"/>
                    <a:gd name="connsiteX1" fmla="*/ 675782 w 765440"/>
                    <a:gd name="connsiteY1" fmla="*/ 0 h 731880"/>
                    <a:gd name="connsiteX2" fmla="*/ 762450 w 765440"/>
                    <a:gd name="connsiteY2" fmla="*/ 471205 h 731880"/>
                    <a:gd name="connsiteX3" fmla="*/ 765440 w 765440"/>
                    <a:gd name="connsiteY3" fmla="*/ 522732 h 731880"/>
                    <a:gd name="connsiteX4" fmla="*/ 382720 w 765440"/>
                    <a:gd name="connsiteY4" fmla="*/ 731880 h 731880"/>
                    <a:gd name="connsiteX5" fmla="*/ 0 w 765440"/>
                    <a:gd name="connsiteY5" fmla="*/ 522732 h 731880"/>
                    <a:gd name="connsiteX6" fmla="*/ 3356 w 765440"/>
                    <a:gd name="connsiteY6" fmla="*/ 471205 h 731880"/>
                    <a:gd name="connsiteX7" fmla="*/ 69706 w 765440"/>
                    <a:gd name="connsiteY7" fmla="*/ 9509 h 73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65440" h="731880">
                      <a:moveTo>
                        <a:pt x="69706" y="9509"/>
                      </a:moveTo>
                      <a:lnTo>
                        <a:pt x="675782" y="0"/>
                      </a:lnTo>
                      <a:lnTo>
                        <a:pt x="762450" y="471205"/>
                      </a:lnTo>
                      <a:lnTo>
                        <a:pt x="765440" y="522732"/>
                      </a:lnTo>
                      <a:cubicBezTo>
                        <a:pt x="765440" y="638241"/>
                        <a:pt x="594090" y="731880"/>
                        <a:pt x="382720" y="731880"/>
                      </a:cubicBezTo>
                      <a:cubicBezTo>
                        <a:pt x="171350" y="731880"/>
                        <a:pt x="0" y="638241"/>
                        <a:pt x="0" y="522732"/>
                      </a:cubicBezTo>
                      <a:lnTo>
                        <a:pt x="3356" y="471205"/>
                      </a:lnTo>
                      <a:lnTo>
                        <a:pt x="69706" y="9509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90000"/>
                    </a:gs>
                    <a:gs pos="0">
                      <a:srgbClr val="99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617274197">
                        <a:custGeom>
                          <a:avLst/>
                          <a:gdLst>
                            <a:gd name="connsiteX0" fmla="*/ 167488 w 334976"/>
                            <a:gd name="connsiteY0" fmla="*/ 0 h 252522"/>
                            <a:gd name="connsiteX1" fmla="*/ 334223 w 334976"/>
                            <a:gd name="connsiteY1" fmla="*/ 54214 h 252522"/>
                            <a:gd name="connsiteX2" fmla="*/ 332303 w 334976"/>
                            <a:gd name="connsiteY2" fmla="*/ 60407 h 252522"/>
                            <a:gd name="connsiteX3" fmla="*/ 333667 w 334976"/>
                            <a:gd name="connsiteY3" fmla="*/ 64428 h 252522"/>
                            <a:gd name="connsiteX4" fmla="*/ 333667 w 334976"/>
                            <a:gd name="connsiteY4" fmla="*/ 184646 h 252522"/>
                            <a:gd name="connsiteX5" fmla="*/ 332177 w 334976"/>
                            <a:gd name="connsiteY5" fmla="*/ 189037 h 252522"/>
                            <a:gd name="connsiteX6" fmla="*/ 334976 w 334976"/>
                            <a:gd name="connsiteY6" fmla="*/ 198063 h 252522"/>
                            <a:gd name="connsiteX7" fmla="*/ 167488 w 334976"/>
                            <a:gd name="connsiteY7" fmla="*/ 252522 h 252522"/>
                            <a:gd name="connsiteX8" fmla="*/ 0 w 334976"/>
                            <a:gd name="connsiteY8" fmla="*/ 198063 h 252522"/>
                            <a:gd name="connsiteX9" fmla="*/ 2874 w 334976"/>
                            <a:gd name="connsiteY9" fmla="*/ 188790 h 252522"/>
                            <a:gd name="connsiteX10" fmla="*/ 1468 w 334976"/>
                            <a:gd name="connsiteY10" fmla="*/ 184646 h 252522"/>
                            <a:gd name="connsiteX11" fmla="*/ 1468 w 334976"/>
                            <a:gd name="connsiteY11" fmla="*/ 64428 h 252522"/>
                            <a:gd name="connsiteX12" fmla="*/ 2749 w 334976"/>
                            <a:gd name="connsiteY12" fmla="*/ 60654 h 252522"/>
                            <a:gd name="connsiteX13" fmla="*/ 752 w 334976"/>
                            <a:gd name="connsiteY13" fmla="*/ 54214 h 252522"/>
                            <a:gd name="connsiteX14" fmla="*/ 167488 w 334976"/>
                            <a:gd name="connsiteY14" fmla="*/ 0 h 2525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34976" h="252522" fill="none" extrusionOk="0">
                              <a:moveTo>
                                <a:pt x="167488" y="0"/>
                              </a:moveTo>
                              <a:cubicBezTo>
                                <a:pt x="261439" y="7526"/>
                                <a:pt x="341913" y="20064"/>
                                <a:pt x="334223" y="54214"/>
                              </a:cubicBezTo>
                              <a:cubicBezTo>
                                <a:pt x="333952" y="56568"/>
                                <a:pt x="332609" y="57194"/>
                                <a:pt x="332303" y="60407"/>
                              </a:cubicBezTo>
                              <a:cubicBezTo>
                                <a:pt x="333046" y="62174"/>
                                <a:pt x="332824" y="62555"/>
                                <a:pt x="333667" y="64428"/>
                              </a:cubicBezTo>
                              <a:cubicBezTo>
                                <a:pt x="345872" y="106975"/>
                                <a:pt x="326929" y="143966"/>
                                <a:pt x="333667" y="184646"/>
                              </a:cubicBezTo>
                              <a:cubicBezTo>
                                <a:pt x="333595" y="186031"/>
                                <a:pt x="332470" y="187274"/>
                                <a:pt x="332177" y="189037"/>
                              </a:cubicBezTo>
                              <a:cubicBezTo>
                                <a:pt x="333841" y="192084"/>
                                <a:pt x="333311" y="195750"/>
                                <a:pt x="334976" y="198063"/>
                              </a:cubicBezTo>
                              <a:cubicBezTo>
                                <a:pt x="316302" y="241312"/>
                                <a:pt x="266096" y="245334"/>
                                <a:pt x="167488" y="252522"/>
                              </a:cubicBezTo>
                              <a:cubicBezTo>
                                <a:pt x="71974" y="245856"/>
                                <a:pt x="3830" y="224210"/>
                                <a:pt x="0" y="198063"/>
                              </a:cubicBezTo>
                              <a:cubicBezTo>
                                <a:pt x="997" y="194592"/>
                                <a:pt x="2914" y="192347"/>
                                <a:pt x="2874" y="188790"/>
                              </a:cubicBezTo>
                              <a:cubicBezTo>
                                <a:pt x="2263" y="188039"/>
                                <a:pt x="2116" y="185600"/>
                                <a:pt x="1468" y="184646"/>
                              </a:cubicBezTo>
                              <a:cubicBezTo>
                                <a:pt x="-12086" y="146609"/>
                                <a:pt x="10011" y="110159"/>
                                <a:pt x="1468" y="64428"/>
                              </a:cubicBezTo>
                              <a:cubicBezTo>
                                <a:pt x="1622" y="62783"/>
                                <a:pt x="2504" y="61588"/>
                                <a:pt x="2749" y="60654"/>
                              </a:cubicBezTo>
                              <a:cubicBezTo>
                                <a:pt x="2066" y="59033"/>
                                <a:pt x="1562" y="55416"/>
                                <a:pt x="752" y="54214"/>
                              </a:cubicBezTo>
                              <a:cubicBezTo>
                                <a:pt x="3957" y="45988"/>
                                <a:pt x="75498" y="-1956"/>
                                <a:pt x="167488" y="0"/>
                              </a:cubicBezTo>
                              <a:close/>
                            </a:path>
                            <a:path w="334976" h="252522" stroke="0" extrusionOk="0">
                              <a:moveTo>
                                <a:pt x="167488" y="0"/>
                              </a:moveTo>
                              <a:cubicBezTo>
                                <a:pt x="261034" y="7603"/>
                                <a:pt x="335270" y="23426"/>
                                <a:pt x="334223" y="54214"/>
                              </a:cubicBezTo>
                              <a:cubicBezTo>
                                <a:pt x="334333" y="55608"/>
                                <a:pt x="332395" y="58956"/>
                                <a:pt x="332303" y="60407"/>
                              </a:cubicBezTo>
                              <a:cubicBezTo>
                                <a:pt x="332815" y="61729"/>
                                <a:pt x="332569" y="62713"/>
                                <a:pt x="333667" y="64428"/>
                              </a:cubicBezTo>
                              <a:cubicBezTo>
                                <a:pt x="338733" y="96012"/>
                                <a:pt x="327003" y="139328"/>
                                <a:pt x="333667" y="184646"/>
                              </a:cubicBezTo>
                              <a:cubicBezTo>
                                <a:pt x="333578" y="186410"/>
                                <a:pt x="332385" y="186928"/>
                                <a:pt x="332177" y="189037"/>
                              </a:cubicBezTo>
                              <a:cubicBezTo>
                                <a:pt x="333293" y="192208"/>
                                <a:pt x="333570" y="194628"/>
                                <a:pt x="334976" y="198063"/>
                              </a:cubicBezTo>
                              <a:cubicBezTo>
                                <a:pt x="336153" y="224312"/>
                                <a:pt x="269718" y="261745"/>
                                <a:pt x="167488" y="252522"/>
                              </a:cubicBezTo>
                              <a:cubicBezTo>
                                <a:pt x="79263" y="254101"/>
                                <a:pt x="-3512" y="235770"/>
                                <a:pt x="0" y="198063"/>
                              </a:cubicBezTo>
                              <a:cubicBezTo>
                                <a:pt x="231" y="194652"/>
                                <a:pt x="2451" y="191205"/>
                                <a:pt x="2874" y="188790"/>
                              </a:cubicBezTo>
                              <a:cubicBezTo>
                                <a:pt x="2418" y="188016"/>
                                <a:pt x="2159" y="185479"/>
                                <a:pt x="1468" y="184646"/>
                              </a:cubicBezTo>
                              <a:cubicBezTo>
                                <a:pt x="-6047" y="158445"/>
                                <a:pt x="6355" y="96588"/>
                                <a:pt x="1468" y="64428"/>
                              </a:cubicBezTo>
                              <a:cubicBezTo>
                                <a:pt x="1361" y="63463"/>
                                <a:pt x="2825" y="61669"/>
                                <a:pt x="2749" y="60654"/>
                              </a:cubicBezTo>
                              <a:cubicBezTo>
                                <a:pt x="1136" y="57765"/>
                                <a:pt x="1623" y="56042"/>
                                <a:pt x="752" y="54214"/>
                              </a:cubicBezTo>
                              <a:cubicBezTo>
                                <a:pt x="993" y="17006"/>
                                <a:pt x="77071" y="8856"/>
                                <a:pt x="167488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9D183D64-E7CE-411A-9AFE-A4EB455C80A3}"/>
                    </a:ext>
                  </a:extLst>
                </p:cNvPr>
                <p:cNvSpPr/>
                <p:nvPr/>
              </p:nvSpPr>
              <p:spPr>
                <a:xfrm>
                  <a:off x="2182484" y="3171098"/>
                  <a:ext cx="2734122" cy="2389986"/>
                </a:xfrm>
                <a:custGeom>
                  <a:avLst/>
                  <a:gdLst>
                    <a:gd name="connsiteX0" fmla="*/ 1367061 w 2734122"/>
                    <a:gd name="connsiteY0" fmla="*/ 0 h 2389986"/>
                    <a:gd name="connsiteX1" fmla="*/ 2727064 w 2734122"/>
                    <a:gd name="connsiteY1" fmla="*/ 806403 h 2389986"/>
                    <a:gd name="connsiteX2" fmla="*/ 2732675 w 2734122"/>
                    <a:gd name="connsiteY2" fmla="*/ 879408 h 2389986"/>
                    <a:gd name="connsiteX3" fmla="*/ 2734122 w 2734122"/>
                    <a:gd name="connsiteY3" fmla="*/ 879408 h 2389986"/>
                    <a:gd name="connsiteX4" fmla="*/ 2734122 w 2734122"/>
                    <a:gd name="connsiteY4" fmla="*/ 898243 h 2389986"/>
                    <a:gd name="connsiteX5" fmla="*/ 2734122 w 2734122"/>
                    <a:gd name="connsiteY5" fmla="*/ 1308954 h 2389986"/>
                    <a:gd name="connsiteX6" fmla="*/ 2734122 w 2734122"/>
                    <a:gd name="connsiteY6" fmla="*/ 1343752 h 2389986"/>
                    <a:gd name="connsiteX7" fmla="*/ 2731900 w 2734122"/>
                    <a:gd name="connsiteY7" fmla="*/ 1343752 h 2389986"/>
                    <a:gd name="connsiteX8" fmla="*/ 2727064 w 2734122"/>
                    <a:gd name="connsiteY8" fmla="*/ 1419483 h 2389986"/>
                    <a:gd name="connsiteX9" fmla="*/ 1367061 w 2734122"/>
                    <a:gd name="connsiteY9" fmla="*/ 2389986 h 2389986"/>
                    <a:gd name="connsiteX10" fmla="*/ 7058 w 2734122"/>
                    <a:gd name="connsiteY10" fmla="*/ 1419483 h 2389986"/>
                    <a:gd name="connsiteX11" fmla="*/ 2222 w 2734122"/>
                    <a:gd name="connsiteY11" fmla="*/ 1343752 h 2389986"/>
                    <a:gd name="connsiteX12" fmla="*/ 0 w 2734122"/>
                    <a:gd name="connsiteY12" fmla="*/ 1343752 h 2389986"/>
                    <a:gd name="connsiteX13" fmla="*/ 0 w 2734122"/>
                    <a:gd name="connsiteY13" fmla="*/ 1308954 h 2389986"/>
                    <a:gd name="connsiteX14" fmla="*/ 0 w 2734122"/>
                    <a:gd name="connsiteY14" fmla="*/ 898243 h 2389986"/>
                    <a:gd name="connsiteX15" fmla="*/ 0 w 2734122"/>
                    <a:gd name="connsiteY15" fmla="*/ 879408 h 2389986"/>
                    <a:gd name="connsiteX16" fmla="*/ 1448 w 2734122"/>
                    <a:gd name="connsiteY16" fmla="*/ 879408 h 2389986"/>
                    <a:gd name="connsiteX17" fmla="*/ 7058 w 2734122"/>
                    <a:gd name="connsiteY17" fmla="*/ 806403 h 2389986"/>
                    <a:gd name="connsiteX18" fmla="*/ 1367061 w 2734122"/>
                    <a:gd name="connsiteY18" fmla="*/ 0 h 2389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34122" h="2389986">
                      <a:moveTo>
                        <a:pt x="1367061" y="0"/>
                      </a:moveTo>
                      <a:cubicBezTo>
                        <a:pt x="2074880" y="0"/>
                        <a:pt x="2657057" y="353458"/>
                        <a:pt x="2727064" y="806403"/>
                      </a:cubicBezTo>
                      <a:lnTo>
                        <a:pt x="2732675" y="879408"/>
                      </a:lnTo>
                      <a:lnTo>
                        <a:pt x="2734122" y="879408"/>
                      </a:lnTo>
                      <a:lnTo>
                        <a:pt x="2734122" y="898243"/>
                      </a:lnTo>
                      <a:lnTo>
                        <a:pt x="2734122" y="1308954"/>
                      </a:lnTo>
                      <a:lnTo>
                        <a:pt x="2734122" y="1343752"/>
                      </a:lnTo>
                      <a:lnTo>
                        <a:pt x="2731900" y="1343752"/>
                      </a:lnTo>
                      <a:lnTo>
                        <a:pt x="2727064" y="1419483"/>
                      </a:lnTo>
                      <a:cubicBezTo>
                        <a:pt x="2657057" y="1964600"/>
                        <a:pt x="2074880" y="2389986"/>
                        <a:pt x="1367061" y="2389986"/>
                      </a:cubicBezTo>
                      <a:cubicBezTo>
                        <a:pt x="659242" y="2389986"/>
                        <a:pt x="77065" y="1964600"/>
                        <a:pt x="7058" y="1419483"/>
                      </a:cubicBezTo>
                      <a:lnTo>
                        <a:pt x="2222" y="1343752"/>
                      </a:lnTo>
                      <a:lnTo>
                        <a:pt x="0" y="1343752"/>
                      </a:lnTo>
                      <a:lnTo>
                        <a:pt x="0" y="1308954"/>
                      </a:lnTo>
                      <a:lnTo>
                        <a:pt x="0" y="898243"/>
                      </a:lnTo>
                      <a:lnTo>
                        <a:pt x="0" y="879408"/>
                      </a:lnTo>
                      <a:lnTo>
                        <a:pt x="1448" y="879408"/>
                      </a:lnTo>
                      <a:lnTo>
                        <a:pt x="7058" y="806403"/>
                      </a:lnTo>
                      <a:cubicBezTo>
                        <a:pt x="77065" y="353458"/>
                        <a:pt x="659242" y="0"/>
                        <a:pt x="1367061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3395152923">
                        <a:custGeom>
                          <a:avLst/>
                          <a:gdLst>
                            <a:gd name="connsiteX0" fmla="*/ 0 w 881008"/>
                            <a:gd name="connsiteY0" fmla="*/ 348338 h 696675"/>
                            <a:gd name="connsiteX1" fmla="*/ 440504 w 881008"/>
                            <a:gd name="connsiteY1" fmla="*/ 0 h 696675"/>
                            <a:gd name="connsiteX2" fmla="*/ 881008 w 881008"/>
                            <a:gd name="connsiteY2" fmla="*/ 348338 h 696675"/>
                            <a:gd name="connsiteX3" fmla="*/ 440504 w 881008"/>
                            <a:gd name="connsiteY3" fmla="*/ 696676 h 696675"/>
                            <a:gd name="connsiteX4" fmla="*/ 0 w 881008"/>
                            <a:gd name="connsiteY4" fmla="*/ 348338 h 6966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696675" fill="none" extrusionOk="0">
                              <a:moveTo>
                                <a:pt x="0" y="348338"/>
                              </a:moveTo>
                              <a:cubicBezTo>
                                <a:pt x="-18688" y="198742"/>
                                <a:pt x="212919" y="50695"/>
                                <a:pt x="440504" y="0"/>
                              </a:cubicBezTo>
                              <a:cubicBezTo>
                                <a:pt x="688646" y="-12147"/>
                                <a:pt x="841476" y="123662"/>
                                <a:pt x="881008" y="348338"/>
                              </a:cubicBezTo>
                              <a:cubicBezTo>
                                <a:pt x="907940" y="561014"/>
                                <a:pt x="681211" y="714502"/>
                                <a:pt x="440504" y="696676"/>
                              </a:cubicBezTo>
                              <a:cubicBezTo>
                                <a:pt x="208942" y="694580"/>
                                <a:pt x="-25838" y="592020"/>
                                <a:pt x="0" y="348338"/>
                              </a:cubicBezTo>
                              <a:close/>
                            </a:path>
                            <a:path w="881008" h="696675" stroke="0" extrusionOk="0">
                              <a:moveTo>
                                <a:pt x="0" y="348338"/>
                              </a:moveTo>
                              <a:cubicBezTo>
                                <a:pt x="-4845" y="135705"/>
                                <a:pt x="207178" y="11244"/>
                                <a:pt x="440504" y="0"/>
                              </a:cubicBezTo>
                              <a:cubicBezTo>
                                <a:pt x="679047" y="2456"/>
                                <a:pt x="861215" y="155416"/>
                                <a:pt x="881008" y="348338"/>
                              </a:cubicBezTo>
                              <a:cubicBezTo>
                                <a:pt x="887521" y="544983"/>
                                <a:pt x="667864" y="724458"/>
                                <a:pt x="440504" y="696676"/>
                              </a:cubicBezTo>
                              <a:cubicBezTo>
                                <a:pt x="212321" y="709058"/>
                                <a:pt x="-5130" y="571338"/>
                                <a:pt x="0" y="3483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119D5DA0-889B-4130-AD19-29339AE90E7E}"/>
                    </a:ext>
                  </a:extLst>
                </p:cNvPr>
                <p:cNvSpPr/>
                <p:nvPr/>
              </p:nvSpPr>
              <p:spPr>
                <a:xfrm>
                  <a:off x="2212765" y="3214688"/>
                  <a:ext cx="2673560" cy="176212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2506938856">
                        <a:custGeom>
                          <a:avLst/>
                          <a:gdLst>
                            <a:gd name="connsiteX0" fmla="*/ 0 w 881008"/>
                            <a:gd name="connsiteY0" fmla="*/ 289438 h 578876"/>
                            <a:gd name="connsiteX1" fmla="*/ 440504 w 881008"/>
                            <a:gd name="connsiteY1" fmla="*/ 0 h 578876"/>
                            <a:gd name="connsiteX2" fmla="*/ 881008 w 881008"/>
                            <a:gd name="connsiteY2" fmla="*/ 289438 h 578876"/>
                            <a:gd name="connsiteX3" fmla="*/ 440504 w 881008"/>
                            <a:gd name="connsiteY3" fmla="*/ 578876 h 578876"/>
                            <a:gd name="connsiteX4" fmla="*/ 0 w 881008"/>
                            <a:gd name="connsiteY4" fmla="*/ 289438 h 5788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881008" h="578876" fill="none" extrusionOk="0">
                              <a:moveTo>
                                <a:pt x="0" y="289438"/>
                              </a:moveTo>
                              <a:cubicBezTo>
                                <a:pt x="7974" y="161249"/>
                                <a:pt x="186308" y="-66669"/>
                                <a:pt x="440504" y="0"/>
                              </a:cubicBezTo>
                              <a:cubicBezTo>
                                <a:pt x="662168" y="-32549"/>
                                <a:pt x="901282" y="112921"/>
                                <a:pt x="881008" y="289438"/>
                              </a:cubicBezTo>
                              <a:cubicBezTo>
                                <a:pt x="871119" y="493306"/>
                                <a:pt x="620493" y="600650"/>
                                <a:pt x="440504" y="578876"/>
                              </a:cubicBezTo>
                              <a:cubicBezTo>
                                <a:pt x="198637" y="621336"/>
                                <a:pt x="-33256" y="432497"/>
                                <a:pt x="0" y="289438"/>
                              </a:cubicBezTo>
                              <a:close/>
                            </a:path>
                            <a:path w="881008" h="578876" stroke="0" extrusionOk="0">
                              <a:moveTo>
                                <a:pt x="0" y="289438"/>
                              </a:moveTo>
                              <a:cubicBezTo>
                                <a:pt x="9059" y="99185"/>
                                <a:pt x="204779" y="1618"/>
                                <a:pt x="440504" y="0"/>
                              </a:cubicBezTo>
                              <a:cubicBezTo>
                                <a:pt x="671734" y="29911"/>
                                <a:pt x="882268" y="93989"/>
                                <a:pt x="881008" y="289438"/>
                              </a:cubicBezTo>
                              <a:cubicBezTo>
                                <a:pt x="893516" y="444274"/>
                                <a:pt x="659169" y="568509"/>
                                <a:pt x="440504" y="578876"/>
                              </a:cubicBezTo>
                              <a:cubicBezTo>
                                <a:pt x="175250" y="585358"/>
                                <a:pt x="14187" y="440231"/>
                                <a:pt x="0" y="28943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B6D2D192-1CC9-4353-8EA5-3ABCC13D1631}"/>
              </a:ext>
            </a:extLst>
          </p:cNvPr>
          <p:cNvGrpSpPr/>
          <p:nvPr/>
        </p:nvGrpSpPr>
        <p:grpSpPr>
          <a:xfrm>
            <a:off x="732331" y="4313021"/>
            <a:ext cx="2562286" cy="1571691"/>
            <a:chOff x="3174975" y="2332784"/>
            <a:chExt cx="2562286" cy="1571691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6320E1AE-793E-478A-9AEB-DEEE87297CB1}"/>
                </a:ext>
              </a:extLst>
            </p:cNvPr>
            <p:cNvGrpSpPr/>
            <p:nvPr/>
          </p:nvGrpSpPr>
          <p:grpSpPr>
            <a:xfrm>
              <a:off x="3174975" y="2367776"/>
              <a:ext cx="2562286" cy="1536699"/>
              <a:chOff x="746064" y="1894185"/>
              <a:chExt cx="2562286" cy="1536699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EB6401A-BA1C-4038-991E-50D55D5D136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5C83F0E-6E7E-4D6E-B1CE-1436B8BF6B58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749CEBBB-10AA-4F71-9798-AE6DFAF49642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CFB4FF3D-BF9B-4A0B-BAFC-03452F3B65C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212CCE7-9E01-4427-88B4-2EFC64AD01EF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4E18C27B-85AF-43BC-8D34-7AFB6C37B07F}"/>
                </a:ext>
              </a:extLst>
            </p:cNvPr>
            <p:cNvGrpSpPr/>
            <p:nvPr/>
          </p:nvGrpSpPr>
          <p:grpSpPr>
            <a:xfrm>
              <a:off x="3993753" y="2332784"/>
              <a:ext cx="836766" cy="838488"/>
              <a:chOff x="673445" y="2618116"/>
              <a:chExt cx="1595182" cy="1598464"/>
            </a:xfrm>
          </p:grpSpPr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30711E4F-E7DF-472E-A71D-D69C15F9C0E7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A4EA0210-2F1C-489A-B8AF-6A0BE09EBEAF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D636222B-9C76-4813-B237-065B4437D97D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7D553718-16A7-4423-94B9-B6EF4AE0DCA0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9F037EC7-C1DC-4B90-9A17-7187A7075DA8}"/>
                </a:ext>
              </a:extLst>
            </p:cNvPr>
            <p:cNvGrpSpPr/>
            <p:nvPr/>
          </p:nvGrpSpPr>
          <p:grpSpPr>
            <a:xfrm>
              <a:off x="4954533" y="2600647"/>
              <a:ext cx="745775" cy="802777"/>
              <a:chOff x="290780" y="4280708"/>
              <a:chExt cx="1421719" cy="1530385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4E25B34C-D1B1-4DB6-8608-C53379A825E5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D8C91CEA-ABC8-4029-B655-4A96D22563F0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399C0AC5-91B7-43FA-A096-95DBDEFEF6FA}"/>
                </a:ext>
              </a:extLst>
            </p:cNvPr>
            <p:cNvGrpSpPr/>
            <p:nvPr/>
          </p:nvGrpSpPr>
          <p:grpSpPr>
            <a:xfrm rot="18568738">
              <a:off x="3432432" y="2644439"/>
              <a:ext cx="836766" cy="838488"/>
              <a:chOff x="673445" y="2618116"/>
              <a:chExt cx="1595182" cy="1598464"/>
            </a:xfrm>
          </p:grpSpPr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933DE80C-3BA8-4A9E-B8DD-7D5F7DE9EDEC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FB0382E-AD14-445B-A2D8-64CA4587AEC1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432A3E16-49FB-44E5-A476-A1EED684032C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2FB56A6-1D6C-4860-91BE-F44CAB9517AB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98B36562-38E6-42C2-BD03-30421BE7BDC4}"/>
                </a:ext>
              </a:extLst>
            </p:cNvPr>
            <p:cNvGrpSpPr/>
            <p:nvPr/>
          </p:nvGrpSpPr>
          <p:grpSpPr>
            <a:xfrm rot="2492838">
              <a:off x="4368265" y="2607701"/>
              <a:ext cx="745775" cy="802777"/>
              <a:chOff x="290780" y="4280708"/>
              <a:chExt cx="1421719" cy="1530385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DE5B69F1-7233-4E0A-A4F8-C6424549E8E5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B4B86298-EF5A-4A5C-8B93-AF0289557B53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BD069588-81FF-49E1-8BF9-692DB0A90E5B}"/>
                </a:ext>
              </a:extLst>
            </p:cNvPr>
            <p:cNvGrpSpPr/>
            <p:nvPr/>
          </p:nvGrpSpPr>
          <p:grpSpPr>
            <a:xfrm rot="19445827">
              <a:off x="3871860" y="2832936"/>
              <a:ext cx="836766" cy="838488"/>
              <a:chOff x="673445" y="2618116"/>
              <a:chExt cx="1595182" cy="1598464"/>
            </a:xfrm>
          </p:grpSpPr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10D085C2-74F6-4DB2-A7C4-C0FD59B85C2E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D6220AFA-5D13-4B9C-A344-A408BA97BEE1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59064C5D-0A84-44A9-B339-F9BDA5DEDD49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B3BCF074-638C-49E6-8757-B4CE4CB0D6B0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D6F7147B-5BD5-4F68-A3BD-C6A06F39A118}"/>
                </a:ext>
              </a:extLst>
            </p:cNvPr>
            <p:cNvGrpSpPr/>
            <p:nvPr/>
          </p:nvGrpSpPr>
          <p:grpSpPr>
            <a:xfrm rot="3205530">
              <a:off x="4409806" y="2889688"/>
              <a:ext cx="745775" cy="802777"/>
              <a:chOff x="290780" y="4280708"/>
              <a:chExt cx="1421719" cy="1530385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BA6C6483-1D8E-4888-8DBD-3ED70343516D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0729F61-BEBA-431B-910B-8A2D7665261C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2">
                      <a:lumMod val="10000"/>
                    </a:schemeClr>
                  </a:gs>
                  <a:gs pos="50000">
                    <a:schemeClr val="accent2">
                      <a:lumMod val="5000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B0915224-A1AC-4C34-9AF9-07CDBCFDD9FD}"/>
              </a:ext>
            </a:extLst>
          </p:cNvPr>
          <p:cNvGrpSpPr/>
          <p:nvPr/>
        </p:nvGrpSpPr>
        <p:grpSpPr>
          <a:xfrm>
            <a:off x="6632674" y="1019550"/>
            <a:ext cx="2443885" cy="2353376"/>
            <a:chOff x="1347065" y="2809174"/>
            <a:chExt cx="2443885" cy="2353376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9831FF73-936A-47DD-B102-563A09A1DDA9}"/>
                </a:ext>
              </a:extLst>
            </p:cNvPr>
            <p:cNvGrpSpPr/>
            <p:nvPr/>
          </p:nvGrpSpPr>
          <p:grpSpPr>
            <a:xfrm>
              <a:off x="1347065" y="2809174"/>
              <a:ext cx="2443885" cy="2353376"/>
              <a:chOff x="1347065" y="2254253"/>
              <a:chExt cx="3020148" cy="2908297"/>
            </a:xfrm>
            <a:pattFill prst="openDmnd">
              <a:fgClr>
                <a:schemeClr val="tx1">
                  <a:lumMod val="50000"/>
                  <a:lumOff val="50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7CA063F8-B743-4D58-8212-158483868FCF}"/>
                  </a:ext>
                </a:extLst>
              </p:cNvPr>
              <p:cNvSpPr/>
              <p:nvPr/>
            </p:nvSpPr>
            <p:spPr>
              <a:xfrm rot="18428824">
                <a:off x="1475858" y="3558201"/>
                <a:ext cx="735768" cy="993354"/>
              </a:xfrm>
              <a:custGeom>
                <a:avLst/>
                <a:gdLst>
                  <a:gd name="connsiteX0" fmla="*/ 215607 w 688862"/>
                  <a:gd name="connsiteY0" fmla="*/ 0 h 1099646"/>
                  <a:gd name="connsiteX1" fmla="*/ 563220 w 688862"/>
                  <a:gd name="connsiteY1" fmla="*/ 458844 h 1099646"/>
                  <a:gd name="connsiteX2" fmla="*/ 688862 w 688862"/>
                  <a:gd name="connsiteY2" fmla="*/ 1099646 h 1099646"/>
                  <a:gd name="connsiteX3" fmla="*/ 0 w 688862"/>
                  <a:gd name="connsiteY3" fmla="*/ 1099646 h 1099646"/>
                  <a:gd name="connsiteX0" fmla="*/ 296132 w 688862"/>
                  <a:gd name="connsiteY0" fmla="*/ 0 h 993354"/>
                  <a:gd name="connsiteX1" fmla="*/ 563220 w 688862"/>
                  <a:gd name="connsiteY1" fmla="*/ 352552 h 993354"/>
                  <a:gd name="connsiteX2" fmla="*/ 688862 w 688862"/>
                  <a:gd name="connsiteY2" fmla="*/ 993354 h 993354"/>
                  <a:gd name="connsiteX3" fmla="*/ 0 w 688862"/>
                  <a:gd name="connsiteY3" fmla="*/ 993354 h 993354"/>
                  <a:gd name="connsiteX4" fmla="*/ 296132 w 688862"/>
                  <a:gd name="connsiteY4" fmla="*/ 0 h 993354"/>
                  <a:gd name="connsiteX0" fmla="*/ 353328 w 746058"/>
                  <a:gd name="connsiteY0" fmla="*/ 0 h 993354"/>
                  <a:gd name="connsiteX1" fmla="*/ 620416 w 746058"/>
                  <a:gd name="connsiteY1" fmla="*/ 352552 h 993354"/>
                  <a:gd name="connsiteX2" fmla="*/ 746058 w 746058"/>
                  <a:gd name="connsiteY2" fmla="*/ 993354 h 993354"/>
                  <a:gd name="connsiteX3" fmla="*/ 57196 w 746058"/>
                  <a:gd name="connsiteY3" fmla="*/ 993354 h 993354"/>
                  <a:gd name="connsiteX4" fmla="*/ 353328 w 746058"/>
                  <a:gd name="connsiteY4" fmla="*/ 0 h 993354"/>
                  <a:gd name="connsiteX0" fmla="*/ 343038 w 735768"/>
                  <a:gd name="connsiteY0" fmla="*/ 0 h 993354"/>
                  <a:gd name="connsiteX1" fmla="*/ 610126 w 735768"/>
                  <a:gd name="connsiteY1" fmla="*/ 352552 h 993354"/>
                  <a:gd name="connsiteX2" fmla="*/ 735768 w 735768"/>
                  <a:gd name="connsiteY2" fmla="*/ 993354 h 993354"/>
                  <a:gd name="connsiteX3" fmla="*/ 46906 w 735768"/>
                  <a:gd name="connsiteY3" fmla="*/ 993354 h 993354"/>
                  <a:gd name="connsiteX4" fmla="*/ 343038 w 735768"/>
                  <a:gd name="connsiteY4" fmla="*/ 0 h 99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5768" h="993354">
                    <a:moveTo>
                      <a:pt x="343038" y="0"/>
                    </a:moveTo>
                    <a:lnTo>
                      <a:pt x="610126" y="352552"/>
                    </a:lnTo>
                    <a:lnTo>
                      <a:pt x="735768" y="993354"/>
                    </a:lnTo>
                    <a:lnTo>
                      <a:pt x="46906" y="993354"/>
                    </a:lnTo>
                    <a:cubicBezTo>
                      <a:pt x="-164057" y="705644"/>
                      <a:pt x="408828" y="469389"/>
                      <a:pt x="34303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51804E41-7DE7-4960-916C-B683D9B916D3}"/>
                  </a:ext>
                </a:extLst>
              </p:cNvPr>
              <p:cNvSpPr/>
              <p:nvPr/>
            </p:nvSpPr>
            <p:spPr>
              <a:xfrm rot="16200000" flipH="1">
                <a:off x="2407046" y="1864124"/>
                <a:ext cx="1567656" cy="2347914"/>
              </a:xfrm>
              <a:custGeom>
                <a:avLst/>
                <a:gdLst>
                  <a:gd name="connsiteX0" fmla="*/ 0 w 1538289"/>
                  <a:gd name="connsiteY0" fmla="*/ 1247776 h 2495552"/>
                  <a:gd name="connsiteX1" fmla="*/ 805025 w 1538289"/>
                  <a:gd name="connsiteY1" fmla="*/ 2495552 h 2495552"/>
                  <a:gd name="connsiteX2" fmla="*/ 1456942 w 1538289"/>
                  <a:gd name="connsiteY2" fmla="*/ 2278392 h 2495552"/>
                  <a:gd name="connsiteX3" fmla="*/ 1538288 w 1538289"/>
                  <a:gd name="connsiteY3" fmla="*/ 2225118 h 2495552"/>
                  <a:gd name="connsiteX4" fmla="*/ 1538288 w 1538289"/>
                  <a:gd name="connsiteY4" fmla="*/ 2212032 h 2495552"/>
                  <a:gd name="connsiteX5" fmla="*/ 1538289 w 1538289"/>
                  <a:gd name="connsiteY5" fmla="*/ 2212032 h 2495552"/>
                  <a:gd name="connsiteX6" fmla="*/ 1538289 w 1538289"/>
                  <a:gd name="connsiteY6" fmla="*/ 2113653 h 2495552"/>
                  <a:gd name="connsiteX7" fmla="*/ 1528234 w 1538289"/>
                  <a:gd name="connsiteY7" fmla="*/ 2103598 h 2495552"/>
                  <a:gd name="connsiteX8" fmla="*/ 1488018 w 1538289"/>
                  <a:gd name="connsiteY8" fmla="*/ 2103598 h 2495552"/>
                  <a:gd name="connsiteX9" fmla="*/ 1477963 w 1538289"/>
                  <a:gd name="connsiteY9" fmla="*/ 2113653 h 2495552"/>
                  <a:gd name="connsiteX10" fmla="*/ 1477963 w 1538289"/>
                  <a:gd name="connsiteY10" fmla="*/ 2196729 h 2495552"/>
                  <a:gd name="connsiteX11" fmla="*/ 1442892 w 1538289"/>
                  <a:gd name="connsiteY11" fmla="*/ 2220677 h 2495552"/>
                  <a:gd name="connsiteX12" fmla="*/ 852668 w 1538289"/>
                  <a:gd name="connsiteY12" fmla="*/ 2425676 h 2495552"/>
                  <a:gd name="connsiteX13" fmla="*/ 123824 w 1538289"/>
                  <a:gd name="connsiteY13" fmla="*/ 1247776 h 2495552"/>
                  <a:gd name="connsiteX14" fmla="*/ 852668 w 1538289"/>
                  <a:gd name="connsiteY14" fmla="*/ 69875 h 2495552"/>
                  <a:gd name="connsiteX15" fmla="*/ 1442892 w 1538289"/>
                  <a:gd name="connsiteY15" fmla="*/ 267211 h 2495552"/>
                  <a:gd name="connsiteX16" fmla="*/ 1477963 w 1538289"/>
                  <a:gd name="connsiteY16" fmla="*/ 290430 h 2495552"/>
                  <a:gd name="connsiteX17" fmla="*/ 1477963 w 1538289"/>
                  <a:gd name="connsiteY17" fmla="*/ 372025 h 2495552"/>
                  <a:gd name="connsiteX18" fmla="*/ 1488018 w 1538289"/>
                  <a:gd name="connsiteY18" fmla="*/ 382080 h 2495552"/>
                  <a:gd name="connsiteX19" fmla="*/ 1528234 w 1538289"/>
                  <a:gd name="connsiteY19" fmla="*/ 382080 h 2495552"/>
                  <a:gd name="connsiteX20" fmla="*/ 1538289 w 1538289"/>
                  <a:gd name="connsiteY20" fmla="*/ 372025 h 2495552"/>
                  <a:gd name="connsiteX21" fmla="*/ 1538289 w 1538289"/>
                  <a:gd name="connsiteY21" fmla="*/ 273646 h 2495552"/>
                  <a:gd name="connsiteX22" fmla="*/ 1538288 w 1538289"/>
                  <a:gd name="connsiteY22" fmla="*/ 273646 h 2495552"/>
                  <a:gd name="connsiteX23" fmla="*/ 1538288 w 1538289"/>
                  <a:gd name="connsiteY23" fmla="*/ 260693 h 2495552"/>
                  <a:gd name="connsiteX24" fmla="*/ 1456942 w 1538289"/>
                  <a:gd name="connsiteY24" fmla="*/ 209041 h 2495552"/>
                  <a:gd name="connsiteX25" fmla="*/ 805025 w 1538289"/>
                  <a:gd name="connsiteY25" fmla="*/ 0 h 2495552"/>
                  <a:gd name="connsiteX26" fmla="*/ 0 w 1538289"/>
                  <a:gd name="connsiteY26" fmla="*/ 1247776 h 2495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38289" h="2495552">
                    <a:moveTo>
                      <a:pt x="0" y="1247776"/>
                    </a:moveTo>
                    <a:cubicBezTo>
                      <a:pt x="0" y="1936904"/>
                      <a:pt x="360422" y="2495552"/>
                      <a:pt x="805025" y="2495552"/>
                    </a:cubicBezTo>
                    <a:cubicBezTo>
                      <a:pt x="971751" y="2495552"/>
                      <a:pt x="1216337" y="2415188"/>
                      <a:pt x="1456942" y="2278392"/>
                    </a:cubicBezTo>
                    <a:lnTo>
                      <a:pt x="1538288" y="2225118"/>
                    </a:lnTo>
                    <a:lnTo>
                      <a:pt x="1538288" y="2212032"/>
                    </a:lnTo>
                    <a:lnTo>
                      <a:pt x="1538289" y="2212032"/>
                    </a:lnTo>
                    <a:lnTo>
                      <a:pt x="1538289" y="2113653"/>
                    </a:lnTo>
                    <a:cubicBezTo>
                      <a:pt x="1538289" y="2108100"/>
                      <a:pt x="1533787" y="2103598"/>
                      <a:pt x="1528234" y="2103598"/>
                    </a:cubicBezTo>
                    <a:lnTo>
                      <a:pt x="1488018" y="2103598"/>
                    </a:lnTo>
                    <a:cubicBezTo>
                      <a:pt x="1482465" y="2103598"/>
                      <a:pt x="1477963" y="2108100"/>
                      <a:pt x="1477963" y="2113653"/>
                    </a:cubicBezTo>
                    <a:lnTo>
                      <a:pt x="1477963" y="2196729"/>
                    </a:lnTo>
                    <a:lnTo>
                      <a:pt x="1442892" y="2220677"/>
                    </a:lnTo>
                    <a:cubicBezTo>
                      <a:pt x="1225057" y="2349813"/>
                      <a:pt x="1003617" y="2425676"/>
                      <a:pt x="852668" y="2425676"/>
                    </a:cubicBezTo>
                    <a:cubicBezTo>
                      <a:pt x="450139" y="2425676"/>
                      <a:pt x="123824" y="1898312"/>
                      <a:pt x="123824" y="1247776"/>
                    </a:cubicBezTo>
                    <a:cubicBezTo>
                      <a:pt x="123824" y="597239"/>
                      <a:pt x="450139" y="69875"/>
                      <a:pt x="852668" y="69875"/>
                    </a:cubicBezTo>
                    <a:cubicBezTo>
                      <a:pt x="1003617" y="69875"/>
                      <a:pt x="1225057" y="142333"/>
                      <a:pt x="1442892" y="267211"/>
                    </a:cubicBezTo>
                    <a:lnTo>
                      <a:pt x="1477963" y="290430"/>
                    </a:lnTo>
                    <a:lnTo>
                      <a:pt x="1477963" y="372025"/>
                    </a:lnTo>
                    <a:cubicBezTo>
                      <a:pt x="1477963" y="377578"/>
                      <a:pt x="1482465" y="382080"/>
                      <a:pt x="1488018" y="382080"/>
                    </a:cubicBezTo>
                    <a:lnTo>
                      <a:pt x="1528234" y="382080"/>
                    </a:lnTo>
                    <a:cubicBezTo>
                      <a:pt x="1533787" y="382080"/>
                      <a:pt x="1538289" y="377578"/>
                      <a:pt x="1538289" y="372025"/>
                    </a:cubicBezTo>
                    <a:lnTo>
                      <a:pt x="1538289" y="273646"/>
                    </a:lnTo>
                    <a:lnTo>
                      <a:pt x="1538288" y="273646"/>
                    </a:lnTo>
                    <a:lnTo>
                      <a:pt x="1538288" y="260693"/>
                    </a:lnTo>
                    <a:lnTo>
                      <a:pt x="1456942" y="209041"/>
                    </a:lnTo>
                    <a:cubicBezTo>
                      <a:pt x="1216337" y="76755"/>
                      <a:pt x="971751" y="0"/>
                      <a:pt x="805025" y="0"/>
                    </a:cubicBezTo>
                    <a:cubicBezTo>
                      <a:pt x="360422" y="0"/>
                      <a:pt x="0" y="558649"/>
                      <a:pt x="0" y="124777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5F11D998-D987-4EA6-884F-018590FB3F7A}"/>
                  </a:ext>
                </a:extLst>
              </p:cNvPr>
              <p:cNvGrpSpPr/>
              <p:nvPr/>
            </p:nvGrpSpPr>
            <p:grpSpPr>
              <a:xfrm>
                <a:off x="2014537" y="3302793"/>
                <a:ext cx="2352676" cy="1859757"/>
                <a:chOff x="1752600" y="3302793"/>
                <a:chExt cx="2876550" cy="1859757"/>
              </a:xfrm>
              <a:grpFill/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2E763779-331C-42B9-AB9E-77930A373792}"/>
                    </a:ext>
                  </a:extLst>
                </p:cNvPr>
                <p:cNvSpPr/>
                <p:nvPr/>
              </p:nvSpPr>
              <p:spPr>
                <a:xfrm>
                  <a:off x="1752600" y="3740149"/>
                  <a:ext cx="2876550" cy="863600"/>
                </a:xfrm>
                <a:custGeom>
                  <a:avLst/>
                  <a:gdLst>
                    <a:gd name="connsiteX0" fmla="*/ 399365 w 2876550"/>
                    <a:gd name="connsiteY0" fmla="*/ 0 h 863600"/>
                    <a:gd name="connsiteX1" fmla="*/ 2477186 w 2876550"/>
                    <a:gd name="connsiteY1" fmla="*/ 0 h 863600"/>
                    <a:gd name="connsiteX2" fmla="*/ 2548118 w 2876550"/>
                    <a:gd name="connsiteY2" fmla="*/ 67880 h 863600"/>
                    <a:gd name="connsiteX3" fmla="*/ 2869124 w 2876550"/>
                    <a:gd name="connsiteY3" fmla="*/ 735699 h 863600"/>
                    <a:gd name="connsiteX4" fmla="*/ 2876550 w 2876550"/>
                    <a:gd name="connsiteY4" fmla="*/ 863600 h 863600"/>
                    <a:gd name="connsiteX5" fmla="*/ 0 w 2876550"/>
                    <a:gd name="connsiteY5" fmla="*/ 863600 h 863600"/>
                    <a:gd name="connsiteX6" fmla="*/ 7426 w 2876550"/>
                    <a:gd name="connsiteY6" fmla="*/ 735699 h 863600"/>
                    <a:gd name="connsiteX7" fmla="*/ 328432 w 2876550"/>
                    <a:gd name="connsiteY7" fmla="*/ 67880 h 863600"/>
                    <a:gd name="connsiteX8" fmla="*/ 399365 w 2876550"/>
                    <a:gd name="connsiteY8" fmla="*/ 0 h 86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550" h="863600">
                      <a:moveTo>
                        <a:pt x="399365" y="0"/>
                      </a:moveTo>
                      <a:lnTo>
                        <a:pt x="2477186" y="0"/>
                      </a:lnTo>
                      <a:lnTo>
                        <a:pt x="2548118" y="67880"/>
                      </a:lnTo>
                      <a:cubicBezTo>
                        <a:pt x="2723985" y="253227"/>
                        <a:pt x="2839663" y="483379"/>
                        <a:pt x="2869124" y="735699"/>
                      </a:cubicBezTo>
                      <a:lnTo>
                        <a:pt x="2876550" y="863600"/>
                      </a:lnTo>
                      <a:lnTo>
                        <a:pt x="0" y="863600"/>
                      </a:lnTo>
                      <a:lnTo>
                        <a:pt x="7426" y="735699"/>
                      </a:lnTo>
                      <a:cubicBezTo>
                        <a:pt x="36887" y="483379"/>
                        <a:pt x="152565" y="253227"/>
                        <a:pt x="328432" y="67880"/>
                      </a:cubicBezTo>
                      <a:lnTo>
                        <a:pt x="39936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071DC253-A409-4248-A07F-769AF3EEC2DC}"/>
                    </a:ext>
                  </a:extLst>
                </p:cNvPr>
                <p:cNvSpPr/>
                <p:nvPr/>
              </p:nvSpPr>
              <p:spPr>
                <a:xfrm>
                  <a:off x="1752600" y="4603750"/>
                  <a:ext cx="2876550" cy="558800"/>
                </a:xfrm>
                <a:custGeom>
                  <a:avLst/>
                  <a:gdLst>
                    <a:gd name="connsiteX0" fmla="*/ 0 w 2876550"/>
                    <a:gd name="connsiteY0" fmla="*/ 0 h 558800"/>
                    <a:gd name="connsiteX1" fmla="*/ 2876550 w 2876550"/>
                    <a:gd name="connsiteY1" fmla="*/ 0 h 558800"/>
                    <a:gd name="connsiteX2" fmla="*/ 2876550 w 2876550"/>
                    <a:gd name="connsiteY2" fmla="*/ 1 h 558800"/>
                    <a:gd name="connsiteX3" fmla="*/ 2242428 w 2876550"/>
                    <a:gd name="connsiteY3" fmla="*/ 520748 h 558800"/>
                    <a:gd name="connsiteX4" fmla="*/ 2081867 w 2876550"/>
                    <a:gd name="connsiteY4" fmla="*/ 558800 h 558800"/>
                    <a:gd name="connsiteX5" fmla="*/ 794683 w 2876550"/>
                    <a:gd name="connsiteY5" fmla="*/ 558800 h 558800"/>
                    <a:gd name="connsiteX6" fmla="*/ 634122 w 2876550"/>
                    <a:gd name="connsiteY6" fmla="*/ 520748 h 558800"/>
                    <a:gd name="connsiteX7" fmla="*/ 0 w 2876550"/>
                    <a:gd name="connsiteY7" fmla="*/ 1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76550" h="558800">
                      <a:moveTo>
                        <a:pt x="0" y="0"/>
                      </a:moveTo>
                      <a:lnTo>
                        <a:pt x="2876550" y="0"/>
                      </a:lnTo>
                      <a:lnTo>
                        <a:pt x="2876550" y="1"/>
                      </a:lnTo>
                      <a:cubicBezTo>
                        <a:pt x="2876550" y="216772"/>
                        <a:pt x="2625012" y="407892"/>
                        <a:pt x="2242428" y="520748"/>
                      </a:cubicBezTo>
                      <a:lnTo>
                        <a:pt x="2081867" y="558800"/>
                      </a:lnTo>
                      <a:lnTo>
                        <a:pt x="794683" y="558800"/>
                      </a:lnTo>
                      <a:lnTo>
                        <a:pt x="634122" y="520748"/>
                      </a:lnTo>
                      <a:cubicBezTo>
                        <a:pt x="251538" y="407892"/>
                        <a:pt x="0" y="216772"/>
                        <a:pt x="0" y="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A6909DAA-C847-40CB-BA49-C3DAC136A019}"/>
                    </a:ext>
                  </a:extLst>
                </p:cNvPr>
                <p:cNvSpPr/>
                <p:nvPr/>
              </p:nvSpPr>
              <p:spPr>
                <a:xfrm>
                  <a:off x="2178843" y="3302793"/>
                  <a:ext cx="2024064" cy="413545"/>
                </a:xfrm>
                <a:custGeom>
                  <a:avLst/>
                  <a:gdLst>
                    <a:gd name="connsiteX0" fmla="*/ 938960 w 2024064"/>
                    <a:gd name="connsiteY0" fmla="*/ 0 h 413545"/>
                    <a:gd name="connsiteX1" fmla="*/ 1085104 w 2024064"/>
                    <a:gd name="connsiteY1" fmla="*/ 0 h 413545"/>
                    <a:gd name="connsiteX2" fmla="*/ 1147168 w 2024064"/>
                    <a:gd name="connsiteY2" fmla="*/ 235028 h 413545"/>
                    <a:gd name="connsiteX3" fmla="*/ 1301895 w 2024064"/>
                    <a:gd name="connsiteY3" fmla="*/ 241478 h 413545"/>
                    <a:gd name="connsiteX4" fmla="*/ 1872575 w 2024064"/>
                    <a:gd name="connsiteY4" fmla="*/ 347544 h 413545"/>
                    <a:gd name="connsiteX5" fmla="*/ 2024064 w 2024064"/>
                    <a:gd name="connsiteY5" fmla="*/ 401799 h 413545"/>
                    <a:gd name="connsiteX6" fmla="*/ 2024064 w 2024064"/>
                    <a:gd name="connsiteY6" fmla="*/ 413545 h 413545"/>
                    <a:gd name="connsiteX7" fmla="*/ 0 w 2024064"/>
                    <a:gd name="connsiteY7" fmla="*/ 413545 h 413545"/>
                    <a:gd name="connsiteX8" fmla="*/ 0 w 2024064"/>
                    <a:gd name="connsiteY8" fmla="*/ 401799 h 413545"/>
                    <a:gd name="connsiteX9" fmla="*/ 151490 w 2024064"/>
                    <a:gd name="connsiteY9" fmla="*/ 347544 h 413545"/>
                    <a:gd name="connsiteX10" fmla="*/ 722170 w 2024064"/>
                    <a:gd name="connsiteY10" fmla="*/ 241478 h 413545"/>
                    <a:gd name="connsiteX11" fmla="*/ 876897 w 2024064"/>
                    <a:gd name="connsiteY11" fmla="*/ 235028 h 41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24064" h="413545">
                      <a:moveTo>
                        <a:pt x="938960" y="0"/>
                      </a:moveTo>
                      <a:lnTo>
                        <a:pt x="1085104" y="0"/>
                      </a:lnTo>
                      <a:lnTo>
                        <a:pt x="1147168" y="235028"/>
                      </a:lnTo>
                      <a:lnTo>
                        <a:pt x="1301895" y="241478"/>
                      </a:lnTo>
                      <a:cubicBezTo>
                        <a:pt x="1512558" y="259303"/>
                        <a:pt x="1706445" y="296171"/>
                        <a:pt x="1872575" y="347544"/>
                      </a:cubicBezTo>
                      <a:lnTo>
                        <a:pt x="2024064" y="401799"/>
                      </a:lnTo>
                      <a:lnTo>
                        <a:pt x="2024064" y="413545"/>
                      </a:lnTo>
                      <a:lnTo>
                        <a:pt x="0" y="413545"/>
                      </a:lnTo>
                      <a:lnTo>
                        <a:pt x="0" y="401799"/>
                      </a:lnTo>
                      <a:lnTo>
                        <a:pt x="151490" y="347544"/>
                      </a:lnTo>
                      <a:cubicBezTo>
                        <a:pt x="317620" y="296171"/>
                        <a:pt x="511506" y="259303"/>
                        <a:pt x="722170" y="241478"/>
                      </a:cubicBezTo>
                      <a:lnTo>
                        <a:pt x="876897" y="235028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1EDE71D7-73DA-4E89-9464-23F975426D5B}"/>
                </a:ext>
              </a:extLst>
            </p:cNvPr>
            <p:cNvSpPr/>
            <p:nvPr/>
          </p:nvSpPr>
          <p:spPr>
            <a:xfrm>
              <a:off x="1885252" y="4710372"/>
              <a:ext cx="1903771" cy="452178"/>
            </a:xfrm>
            <a:custGeom>
              <a:avLst/>
              <a:gdLst>
                <a:gd name="connsiteX0" fmla="*/ 0 w 2876550"/>
                <a:gd name="connsiteY0" fmla="*/ 0 h 558800"/>
                <a:gd name="connsiteX1" fmla="*/ 2876550 w 2876550"/>
                <a:gd name="connsiteY1" fmla="*/ 0 h 558800"/>
                <a:gd name="connsiteX2" fmla="*/ 2876550 w 2876550"/>
                <a:gd name="connsiteY2" fmla="*/ 1 h 558800"/>
                <a:gd name="connsiteX3" fmla="*/ 2242428 w 2876550"/>
                <a:gd name="connsiteY3" fmla="*/ 520748 h 558800"/>
                <a:gd name="connsiteX4" fmla="*/ 2081867 w 2876550"/>
                <a:gd name="connsiteY4" fmla="*/ 558800 h 558800"/>
                <a:gd name="connsiteX5" fmla="*/ 794683 w 2876550"/>
                <a:gd name="connsiteY5" fmla="*/ 558800 h 558800"/>
                <a:gd name="connsiteX6" fmla="*/ 634122 w 2876550"/>
                <a:gd name="connsiteY6" fmla="*/ 520748 h 558800"/>
                <a:gd name="connsiteX7" fmla="*/ 0 w 2876550"/>
                <a:gd name="connsiteY7" fmla="*/ 1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6550" h="558800">
                  <a:moveTo>
                    <a:pt x="0" y="0"/>
                  </a:moveTo>
                  <a:lnTo>
                    <a:pt x="2876550" y="0"/>
                  </a:lnTo>
                  <a:lnTo>
                    <a:pt x="2876550" y="1"/>
                  </a:lnTo>
                  <a:cubicBezTo>
                    <a:pt x="2876550" y="216772"/>
                    <a:pt x="2625012" y="407892"/>
                    <a:pt x="2242428" y="520748"/>
                  </a:cubicBezTo>
                  <a:lnTo>
                    <a:pt x="2081867" y="558800"/>
                  </a:lnTo>
                  <a:lnTo>
                    <a:pt x="794683" y="558800"/>
                  </a:lnTo>
                  <a:lnTo>
                    <a:pt x="634122" y="520748"/>
                  </a:lnTo>
                  <a:cubicBezTo>
                    <a:pt x="251538" y="407892"/>
                    <a:pt x="0" y="216772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F96E4F1A-94AB-4B4A-B7E6-763F21A30B51}"/>
                </a:ext>
              </a:extLst>
            </p:cNvPr>
            <p:cNvSpPr/>
            <p:nvPr/>
          </p:nvSpPr>
          <p:spPr>
            <a:xfrm>
              <a:off x="1883325" y="3657646"/>
              <a:ext cx="1903771" cy="1504904"/>
            </a:xfrm>
            <a:custGeom>
              <a:avLst/>
              <a:gdLst>
                <a:gd name="connsiteX0" fmla="*/ 903525 w 1903771"/>
                <a:gd name="connsiteY0" fmla="*/ 0 h 1504904"/>
                <a:gd name="connsiteX1" fmla="*/ 1000247 w 1903771"/>
                <a:gd name="connsiteY1" fmla="*/ 0 h 1504904"/>
                <a:gd name="connsiteX2" fmla="*/ 1041322 w 1903771"/>
                <a:gd name="connsiteY2" fmla="*/ 190183 h 1504904"/>
                <a:gd name="connsiteX3" fmla="*/ 1143724 w 1903771"/>
                <a:gd name="connsiteY3" fmla="*/ 195402 h 1504904"/>
                <a:gd name="connsiteX4" fmla="*/ 1521414 w 1903771"/>
                <a:gd name="connsiteY4" fmla="*/ 281230 h 1504904"/>
                <a:gd name="connsiteX5" fmla="*/ 1621673 w 1903771"/>
                <a:gd name="connsiteY5" fmla="*/ 325133 h 1504904"/>
                <a:gd name="connsiteX6" fmla="*/ 1621673 w 1903771"/>
                <a:gd name="connsiteY6" fmla="*/ 329794 h 1504904"/>
                <a:gd name="connsiteX7" fmla="*/ 1634044 w 1903771"/>
                <a:gd name="connsiteY7" fmla="*/ 334918 h 1504904"/>
                <a:gd name="connsiteX8" fmla="*/ 1639462 w 1903771"/>
                <a:gd name="connsiteY8" fmla="*/ 347998 h 1504904"/>
                <a:gd name="connsiteX9" fmla="*/ 1639462 w 1903771"/>
                <a:gd name="connsiteY9" fmla="*/ 353906 h 1504904"/>
                <a:gd name="connsiteX10" fmla="*/ 1686407 w 1903771"/>
                <a:gd name="connsiteY10" fmla="*/ 408834 h 1504904"/>
                <a:gd name="connsiteX11" fmla="*/ 1898856 w 1903771"/>
                <a:gd name="connsiteY11" fmla="*/ 949229 h 1504904"/>
                <a:gd name="connsiteX12" fmla="*/ 1903771 w 1903771"/>
                <a:gd name="connsiteY12" fmla="*/ 1052726 h 1504904"/>
                <a:gd name="connsiteX13" fmla="*/ 1903771 w 1903771"/>
                <a:gd name="connsiteY13" fmla="*/ 1052727 h 1504904"/>
                <a:gd name="connsiteX14" fmla="*/ 1484094 w 1903771"/>
                <a:gd name="connsiteY14" fmla="*/ 1474113 h 1504904"/>
                <a:gd name="connsiteX15" fmla="*/ 1377831 w 1903771"/>
                <a:gd name="connsiteY15" fmla="*/ 1504904 h 1504904"/>
                <a:gd name="connsiteX16" fmla="*/ 525941 w 1903771"/>
                <a:gd name="connsiteY16" fmla="*/ 1504904 h 1504904"/>
                <a:gd name="connsiteX17" fmla="*/ 419678 w 1903771"/>
                <a:gd name="connsiteY17" fmla="*/ 1474113 h 1504904"/>
                <a:gd name="connsiteX18" fmla="*/ 0 w 1903771"/>
                <a:gd name="connsiteY18" fmla="*/ 1052727 h 1504904"/>
                <a:gd name="connsiteX19" fmla="*/ 0 w 1903771"/>
                <a:gd name="connsiteY19" fmla="*/ 1052726 h 1504904"/>
                <a:gd name="connsiteX20" fmla="*/ 4915 w 1903771"/>
                <a:gd name="connsiteY20" fmla="*/ 949229 h 1504904"/>
                <a:gd name="connsiteX21" fmla="*/ 217365 w 1903771"/>
                <a:gd name="connsiteY21" fmla="*/ 408834 h 1504904"/>
                <a:gd name="connsiteX22" fmla="*/ 264309 w 1903771"/>
                <a:gd name="connsiteY22" fmla="*/ 353907 h 1504904"/>
                <a:gd name="connsiteX23" fmla="*/ 264309 w 1903771"/>
                <a:gd name="connsiteY23" fmla="*/ 347998 h 1504904"/>
                <a:gd name="connsiteX24" fmla="*/ 269727 w 1903771"/>
                <a:gd name="connsiteY24" fmla="*/ 334918 h 1504904"/>
                <a:gd name="connsiteX25" fmla="*/ 282098 w 1903771"/>
                <a:gd name="connsiteY25" fmla="*/ 329794 h 1504904"/>
                <a:gd name="connsiteX26" fmla="*/ 282098 w 1903771"/>
                <a:gd name="connsiteY26" fmla="*/ 325133 h 1504904"/>
                <a:gd name="connsiteX27" fmla="*/ 382358 w 1903771"/>
                <a:gd name="connsiteY27" fmla="*/ 281230 h 1504904"/>
                <a:gd name="connsiteX28" fmla="*/ 760048 w 1903771"/>
                <a:gd name="connsiteY28" fmla="*/ 195402 h 1504904"/>
                <a:gd name="connsiteX29" fmla="*/ 862450 w 1903771"/>
                <a:gd name="connsiteY29" fmla="*/ 190183 h 1504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903771" h="1504904">
                  <a:moveTo>
                    <a:pt x="903525" y="0"/>
                  </a:moveTo>
                  <a:lnTo>
                    <a:pt x="1000247" y="0"/>
                  </a:lnTo>
                  <a:lnTo>
                    <a:pt x="1041322" y="190183"/>
                  </a:lnTo>
                  <a:lnTo>
                    <a:pt x="1143724" y="195402"/>
                  </a:lnTo>
                  <a:cubicBezTo>
                    <a:pt x="1283146" y="209826"/>
                    <a:pt x="1411465" y="239660"/>
                    <a:pt x="1521414" y="281230"/>
                  </a:cubicBezTo>
                  <a:lnTo>
                    <a:pt x="1621673" y="325133"/>
                  </a:lnTo>
                  <a:lnTo>
                    <a:pt x="1621673" y="329794"/>
                  </a:lnTo>
                  <a:lnTo>
                    <a:pt x="1634044" y="334918"/>
                  </a:lnTo>
                  <a:cubicBezTo>
                    <a:pt x="1637392" y="338265"/>
                    <a:pt x="1639462" y="342890"/>
                    <a:pt x="1639462" y="347998"/>
                  </a:cubicBezTo>
                  <a:lnTo>
                    <a:pt x="1639462" y="353906"/>
                  </a:lnTo>
                  <a:lnTo>
                    <a:pt x="1686407" y="408834"/>
                  </a:lnTo>
                  <a:cubicBezTo>
                    <a:pt x="1802800" y="558816"/>
                    <a:pt x="1879358" y="745054"/>
                    <a:pt x="1898856" y="949229"/>
                  </a:cubicBezTo>
                  <a:lnTo>
                    <a:pt x="1903771" y="1052726"/>
                  </a:lnTo>
                  <a:lnTo>
                    <a:pt x="1903771" y="1052727"/>
                  </a:lnTo>
                  <a:cubicBezTo>
                    <a:pt x="1903771" y="1228137"/>
                    <a:pt x="1737297" y="1382790"/>
                    <a:pt x="1484094" y="1474113"/>
                  </a:cubicBezTo>
                  <a:lnTo>
                    <a:pt x="1377831" y="1504904"/>
                  </a:lnTo>
                  <a:lnTo>
                    <a:pt x="525941" y="1504904"/>
                  </a:lnTo>
                  <a:lnTo>
                    <a:pt x="419678" y="1474113"/>
                  </a:lnTo>
                  <a:cubicBezTo>
                    <a:pt x="166474" y="1382790"/>
                    <a:pt x="0" y="1228137"/>
                    <a:pt x="0" y="1052727"/>
                  </a:cubicBezTo>
                  <a:lnTo>
                    <a:pt x="0" y="1052726"/>
                  </a:lnTo>
                  <a:lnTo>
                    <a:pt x="4915" y="949229"/>
                  </a:lnTo>
                  <a:cubicBezTo>
                    <a:pt x="24413" y="745054"/>
                    <a:pt x="100971" y="558816"/>
                    <a:pt x="217365" y="408834"/>
                  </a:cubicBezTo>
                  <a:lnTo>
                    <a:pt x="264309" y="353907"/>
                  </a:lnTo>
                  <a:lnTo>
                    <a:pt x="264309" y="347998"/>
                  </a:lnTo>
                  <a:cubicBezTo>
                    <a:pt x="264309" y="342890"/>
                    <a:pt x="266380" y="338265"/>
                    <a:pt x="269727" y="334918"/>
                  </a:cubicBezTo>
                  <a:lnTo>
                    <a:pt x="282098" y="329794"/>
                  </a:lnTo>
                  <a:lnTo>
                    <a:pt x="282098" y="325133"/>
                  </a:lnTo>
                  <a:lnTo>
                    <a:pt x="382358" y="281230"/>
                  </a:lnTo>
                  <a:cubicBezTo>
                    <a:pt x="492307" y="239660"/>
                    <a:pt x="620625" y="209826"/>
                    <a:pt x="760048" y="195402"/>
                  </a:cubicBezTo>
                  <a:lnTo>
                    <a:pt x="862450" y="1901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0000"/>
                  </a:schemeClr>
                </a:gs>
                <a:gs pos="50000">
                  <a:schemeClr val="tx1">
                    <a:alpha val="0"/>
                  </a:schemeClr>
                </a:gs>
                <a:gs pos="100000">
                  <a:schemeClr val="tx1">
                    <a:alpha val="30000"/>
                  </a:schemeClr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43598EDF-0AC0-472E-9A26-D45DFAB1CFE4}"/>
                </a:ext>
              </a:extLst>
            </p:cNvPr>
            <p:cNvSpPr/>
            <p:nvPr/>
          </p:nvSpPr>
          <p:spPr>
            <a:xfrm>
              <a:off x="2151488" y="3987146"/>
              <a:ext cx="1375153" cy="36996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openDmnd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75000"/>
                  <a:lumOff val="2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C5518C3D-88A9-4E97-893D-8F9CD7E76447}"/>
                </a:ext>
              </a:extLst>
            </p:cNvPr>
            <p:cNvSpPr/>
            <p:nvPr/>
          </p:nvSpPr>
          <p:spPr>
            <a:xfrm>
              <a:off x="2751711" y="3585067"/>
              <a:ext cx="174705" cy="174705"/>
            </a:xfrm>
            <a:prstGeom prst="ellipse">
              <a:avLst/>
            </a:prstGeom>
            <a:pattFill prst="openDmnd">
              <a:fgClr>
                <a:schemeClr val="tx1">
                  <a:lumMod val="50000"/>
                  <a:lumOff val="50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13E23CA5-3CA5-4A50-AE61-A3EB3D9541A1}"/>
                </a:ext>
              </a:extLst>
            </p:cNvPr>
            <p:cNvSpPr/>
            <p:nvPr/>
          </p:nvSpPr>
          <p:spPr>
            <a:xfrm rot="5400000">
              <a:off x="2659759" y="2181898"/>
              <a:ext cx="366908" cy="1675250"/>
            </a:xfrm>
            <a:custGeom>
              <a:avLst/>
              <a:gdLst>
                <a:gd name="connsiteX0" fmla="*/ 0 w 366908"/>
                <a:gd name="connsiteY0" fmla="*/ 837625 h 1675250"/>
                <a:gd name="connsiteX1" fmla="*/ 283601 w 366908"/>
                <a:gd name="connsiteY1" fmla="*/ 47742 h 1675250"/>
                <a:gd name="connsiteX2" fmla="*/ 366908 w 366908"/>
                <a:gd name="connsiteY2" fmla="*/ 0 h 1675250"/>
                <a:gd name="connsiteX3" fmla="*/ 332035 w 366908"/>
                <a:gd name="connsiteY3" fmla="*/ 33632 h 1675250"/>
                <a:gd name="connsiteX4" fmla="*/ 307413 w 366908"/>
                <a:gd name="connsiteY4" fmla="*/ 47742 h 1675250"/>
                <a:gd name="connsiteX5" fmla="*/ 23812 w 366908"/>
                <a:gd name="connsiteY5" fmla="*/ 837625 h 1675250"/>
                <a:gd name="connsiteX6" fmla="*/ 307413 w 366908"/>
                <a:gd name="connsiteY6" fmla="*/ 1627508 h 1675250"/>
                <a:gd name="connsiteX7" fmla="*/ 332035 w 366908"/>
                <a:gd name="connsiteY7" fmla="*/ 1641618 h 1675250"/>
                <a:gd name="connsiteX8" fmla="*/ 366908 w 366908"/>
                <a:gd name="connsiteY8" fmla="*/ 1675250 h 1675250"/>
                <a:gd name="connsiteX9" fmla="*/ 283601 w 366908"/>
                <a:gd name="connsiteY9" fmla="*/ 1627508 h 1675250"/>
                <a:gd name="connsiteX10" fmla="*/ 0 w 366908"/>
                <a:gd name="connsiteY10" fmla="*/ 837625 h 167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6908" h="1675250">
                  <a:moveTo>
                    <a:pt x="0" y="837625"/>
                  </a:moveTo>
                  <a:cubicBezTo>
                    <a:pt x="0" y="482541"/>
                    <a:pt x="116941" y="177880"/>
                    <a:pt x="283601" y="47742"/>
                  </a:cubicBezTo>
                  <a:lnTo>
                    <a:pt x="366908" y="0"/>
                  </a:lnTo>
                  <a:lnTo>
                    <a:pt x="332035" y="33632"/>
                  </a:lnTo>
                  <a:lnTo>
                    <a:pt x="307413" y="47742"/>
                  </a:lnTo>
                  <a:cubicBezTo>
                    <a:pt x="140753" y="177880"/>
                    <a:pt x="23812" y="482541"/>
                    <a:pt x="23812" y="837625"/>
                  </a:cubicBezTo>
                  <a:cubicBezTo>
                    <a:pt x="23812" y="1192710"/>
                    <a:pt x="140753" y="1497370"/>
                    <a:pt x="307413" y="1627508"/>
                  </a:cubicBezTo>
                  <a:lnTo>
                    <a:pt x="332035" y="1641618"/>
                  </a:lnTo>
                  <a:lnTo>
                    <a:pt x="366908" y="1675250"/>
                  </a:lnTo>
                  <a:lnTo>
                    <a:pt x="283601" y="1627508"/>
                  </a:lnTo>
                  <a:cubicBezTo>
                    <a:pt x="116941" y="1497370"/>
                    <a:pt x="0" y="1192710"/>
                    <a:pt x="0" y="8376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5864EA8B-4DB0-4EA5-9FCC-E659E25FF426}"/>
              </a:ext>
            </a:extLst>
          </p:cNvPr>
          <p:cNvGrpSpPr/>
          <p:nvPr/>
        </p:nvGrpSpPr>
        <p:grpSpPr>
          <a:xfrm>
            <a:off x="3740840" y="4211012"/>
            <a:ext cx="2417771" cy="1660897"/>
            <a:chOff x="2940138" y="2362884"/>
            <a:chExt cx="3516253" cy="2415505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2D99991F-F51A-4D5C-836E-D4DD4E211594}"/>
                </a:ext>
              </a:extLst>
            </p:cNvPr>
            <p:cNvGrpSpPr/>
            <p:nvPr/>
          </p:nvGrpSpPr>
          <p:grpSpPr>
            <a:xfrm>
              <a:off x="2940138" y="2362884"/>
              <a:ext cx="2480310" cy="2118892"/>
              <a:chOff x="2939415" y="2288858"/>
              <a:chExt cx="2480310" cy="2118892"/>
            </a:xfrm>
          </p:grpSpPr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3A49B250-7AA9-4E7A-9F93-371701D1EEA8}"/>
                  </a:ext>
                </a:extLst>
              </p:cNvPr>
              <p:cNvGrpSpPr/>
              <p:nvPr/>
            </p:nvGrpSpPr>
            <p:grpSpPr>
              <a:xfrm>
                <a:off x="2939415" y="2288858"/>
                <a:ext cx="2480310" cy="2118892"/>
                <a:chOff x="2939415" y="2288858"/>
                <a:chExt cx="2480310" cy="2118892"/>
              </a:xfrm>
              <a:solidFill>
                <a:srgbClr val="FF9933"/>
              </a:solidFill>
            </p:grpSpPr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18327901-320D-4FD3-83C5-E6B6ABF1495A}"/>
                    </a:ext>
                  </a:extLst>
                </p:cNvPr>
                <p:cNvSpPr/>
                <p:nvPr/>
              </p:nvSpPr>
              <p:spPr>
                <a:xfrm>
                  <a:off x="2939415" y="2331720"/>
                  <a:ext cx="2480310" cy="2076030"/>
                </a:xfrm>
                <a:custGeom>
                  <a:avLst/>
                  <a:gdLst>
                    <a:gd name="connsiteX0" fmla="*/ 1344930 w 2689860"/>
                    <a:gd name="connsiteY0" fmla="*/ 0 h 2263140"/>
                    <a:gd name="connsiteX1" fmla="*/ 2689860 w 2689860"/>
                    <a:gd name="connsiteY1" fmla="*/ 1093470 h 2263140"/>
                    <a:gd name="connsiteX2" fmla="*/ 2687494 w 2689860"/>
                    <a:gd name="connsiteY2" fmla="*/ 1131570 h 2263140"/>
                    <a:gd name="connsiteX3" fmla="*/ 2689860 w 2689860"/>
                    <a:gd name="connsiteY3" fmla="*/ 1169670 h 2263140"/>
                    <a:gd name="connsiteX4" fmla="*/ 1344930 w 2689860"/>
                    <a:gd name="connsiteY4" fmla="*/ 2263140 h 2263140"/>
                    <a:gd name="connsiteX5" fmla="*/ 0 w 2689860"/>
                    <a:gd name="connsiteY5" fmla="*/ 1169670 h 2263140"/>
                    <a:gd name="connsiteX6" fmla="*/ 2366 w 2689860"/>
                    <a:gd name="connsiteY6" fmla="*/ 1131570 h 2263140"/>
                    <a:gd name="connsiteX7" fmla="*/ 0 w 2689860"/>
                    <a:gd name="connsiteY7" fmla="*/ 1093470 h 2263140"/>
                    <a:gd name="connsiteX8" fmla="*/ 1344930 w 2689860"/>
                    <a:gd name="connsiteY8" fmla="*/ 0 h 2263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89860" h="2263140">
                      <a:moveTo>
                        <a:pt x="1344930" y="0"/>
                      </a:moveTo>
                      <a:cubicBezTo>
                        <a:pt x="2087714" y="0"/>
                        <a:pt x="2689860" y="489563"/>
                        <a:pt x="2689860" y="1093470"/>
                      </a:cubicBezTo>
                      <a:lnTo>
                        <a:pt x="2687494" y="1131570"/>
                      </a:lnTo>
                      <a:lnTo>
                        <a:pt x="2689860" y="1169670"/>
                      </a:lnTo>
                      <a:cubicBezTo>
                        <a:pt x="2689860" y="1773577"/>
                        <a:pt x="2087714" y="2263140"/>
                        <a:pt x="1344930" y="2263140"/>
                      </a:cubicBezTo>
                      <a:cubicBezTo>
                        <a:pt x="602146" y="2263140"/>
                        <a:pt x="0" y="1773577"/>
                        <a:pt x="0" y="1169670"/>
                      </a:cubicBezTo>
                      <a:lnTo>
                        <a:pt x="2366" y="1131570"/>
                      </a:lnTo>
                      <a:lnTo>
                        <a:pt x="0" y="1093470"/>
                      </a:lnTo>
                      <a:cubicBezTo>
                        <a:pt x="0" y="489563"/>
                        <a:pt x="602146" y="0"/>
                        <a:pt x="134493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rgbClr val="FF9933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698DBDE5-2E96-4AC6-833E-85058AF37995}"/>
                    </a:ext>
                  </a:extLst>
                </p:cNvPr>
                <p:cNvSpPr/>
                <p:nvPr/>
              </p:nvSpPr>
              <p:spPr>
                <a:xfrm>
                  <a:off x="2939415" y="2288858"/>
                  <a:ext cx="2480310" cy="2076030"/>
                </a:xfrm>
                <a:custGeom>
                  <a:avLst/>
                  <a:gdLst>
                    <a:gd name="connsiteX0" fmla="*/ 1344930 w 2689860"/>
                    <a:gd name="connsiteY0" fmla="*/ 0 h 2263140"/>
                    <a:gd name="connsiteX1" fmla="*/ 2689860 w 2689860"/>
                    <a:gd name="connsiteY1" fmla="*/ 1093470 h 2263140"/>
                    <a:gd name="connsiteX2" fmla="*/ 2687494 w 2689860"/>
                    <a:gd name="connsiteY2" fmla="*/ 1131570 h 2263140"/>
                    <a:gd name="connsiteX3" fmla="*/ 2689860 w 2689860"/>
                    <a:gd name="connsiteY3" fmla="*/ 1169670 h 2263140"/>
                    <a:gd name="connsiteX4" fmla="*/ 1344930 w 2689860"/>
                    <a:gd name="connsiteY4" fmla="*/ 2263140 h 2263140"/>
                    <a:gd name="connsiteX5" fmla="*/ 0 w 2689860"/>
                    <a:gd name="connsiteY5" fmla="*/ 1169670 h 2263140"/>
                    <a:gd name="connsiteX6" fmla="*/ 2366 w 2689860"/>
                    <a:gd name="connsiteY6" fmla="*/ 1131570 h 2263140"/>
                    <a:gd name="connsiteX7" fmla="*/ 0 w 2689860"/>
                    <a:gd name="connsiteY7" fmla="*/ 1093470 h 2263140"/>
                    <a:gd name="connsiteX8" fmla="*/ 1344930 w 2689860"/>
                    <a:gd name="connsiteY8" fmla="*/ 0 h 2263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89860" h="2263140">
                      <a:moveTo>
                        <a:pt x="1344930" y="0"/>
                      </a:moveTo>
                      <a:cubicBezTo>
                        <a:pt x="2087714" y="0"/>
                        <a:pt x="2689860" y="489563"/>
                        <a:pt x="2689860" y="1093470"/>
                      </a:cubicBezTo>
                      <a:lnTo>
                        <a:pt x="2687494" y="1131570"/>
                      </a:lnTo>
                      <a:lnTo>
                        <a:pt x="2689860" y="1169670"/>
                      </a:lnTo>
                      <a:cubicBezTo>
                        <a:pt x="2689860" y="1773577"/>
                        <a:pt x="2087714" y="2263140"/>
                        <a:pt x="1344930" y="2263140"/>
                      </a:cubicBezTo>
                      <a:cubicBezTo>
                        <a:pt x="602146" y="2263140"/>
                        <a:pt x="0" y="1773577"/>
                        <a:pt x="0" y="1169670"/>
                      </a:cubicBezTo>
                      <a:lnTo>
                        <a:pt x="2366" y="1131570"/>
                      </a:lnTo>
                      <a:lnTo>
                        <a:pt x="0" y="1093470"/>
                      </a:lnTo>
                      <a:cubicBezTo>
                        <a:pt x="0" y="489563"/>
                        <a:pt x="602146" y="0"/>
                        <a:pt x="134493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F6605CF1-3D4A-48C1-AAF3-325745F3F667}"/>
                    </a:ext>
                  </a:extLst>
                </p:cNvPr>
                <p:cNvSpPr/>
                <p:nvPr/>
              </p:nvSpPr>
              <p:spPr>
                <a:xfrm>
                  <a:off x="3055620" y="2331720"/>
                  <a:ext cx="2247900" cy="1878330"/>
                </a:xfrm>
                <a:custGeom>
                  <a:avLst/>
                  <a:gdLst>
                    <a:gd name="connsiteX0" fmla="*/ 1123950 w 2247900"/>
                    <a:gd name="connsiteY0" fmla="*/ 0 h 1935480"/>
                    <a:gd name="connsiteX1" fmla="*/ 2247900 w 2247900"/>
                    <a:gd name="connsiteY1" fmla="*/ 887730 h 1935480"/>
                    <a:gd name="connsiteX2" fmla="*/ 2242785 w 2247900"/>
                    <a:gd name="connsiteY2" fmla="*/ 967740 h 1935480"/>
                    <a:gd name="connsiteX3" fmla="*/ 2247900 w 2247900"/>
                    <a:gd name="connsiteY3" fmla="*/ 1047750 h 1935480"/>
                    <a:gd name="connsiteX4" fmla="*/ 1123950 w 2247900"/>
                    <a:gd name="connsiteY4" fmla="*/ 1935480 h 1935480"/>
                    <a:gd name="connsiteX5" fmla="*/ 0 w 2247900"/>
                    <a:gd name="connsiteY5" fmla="*/ 1047750 h 1935480"/>
                    <a:gd name="connsiteX6" fmla="*/ 5115 w 2247900"/>
                    <a:gd name="connsiteY6" fmla="*/ 967740 h 1935480"/>
                    <a:gd name="connsiteX7" fmla="*/ 0 w 2247900"/>
                    <a:gd name="connsiteY7" fmla="*/ 887730 h 1935480"/>
                    <a:gd name="connsiteX8" fmla="*/ 1123950 w 2247900"/>
                    <a:gd name="connsiteY8" fmla="*/ 0 h 1935480"/>
                    <a:gd name="connsiteX0" fmla="*/ 1123950 w 2247900"/>
                    <a:gd name="connsiteY0" fmla="*/ 0 h 1935480"/>
                    <a:gd name="connsiteX1" fmla="*/ 2247900 w 2247900"/>
                    <a:gd name="connsiteY1" fmla="*/ 887730 h 1935480"/>
                    <a:gd name="connsiteX2" fmla="*/ 2242785 w 2247900"/>
                    <a:gd name="connsiteY2" fmla="*/ 967740 h 1935480"/>
                    <a:gd name="connsiteX3" fmla="*/ 2247900 w 2247900"/>
                    <a:gd name="connsiteY3" fmla="*/ 1047750 h 1935480"/>
                    <a:gd name="connsiteX4" fmla="*/ 1123950 w 2247900"/>
                    <a:gd name="connsiteY4" fmla="*/ 1935480 h 1935480"/>
                    <a:gd name="connsiteX5" fmla="*/ 0 w 2247900"/>
                    <a:gd name="connsiteY5" fmla="*/ 1047750 h 1935480"/>
                    <a:gd name="connsiteX6" fmla="*/ 0 w 2247900"/>
                    <a:gd name="connsiteY6" fmla="*/ 887730 h 1935480"/>
                    <a:gd name="connsiteX7" fmla="*/ 1123950 w 2247900"/>
                    <a:gd name="connsiteY7" fmla="*/ 0 h 1935480"/>
                    <a:gd name="connsiteX0" fmla="*/ 1123950 w 2247900"/>
                    <a:gd name="connsiteY0" fmla="*/ 0 h 1935480"/>
                    <a:gd name="connsiteX1" fmla="*/ 2247900 w 2247900"/>
                    <a:gd name="connsiteY1" fmla="*/ 887730 h 1935480"/>
                    <a:gd name="connsiteX2" fmla="*/ 2247900 w 2247900"/>
                    <a:gd name="connsiteY2" fmla="*/ 1047750 h 1935480"/>
                    <a:gd name="connsiteX3" fmla="*/ 1123950 w 2247900"/>
                    <a:gd name="connsiteY3" fmla="*/ 1935480 h 1935480"/>
                    <a:gd name="connsiteX4" fmla="*/ 0 w 2247900"/>
                    <a:gd name="connsiteY4" fmla="*/ 1047750 h 1935480"/>
                    <a:gd name="connsiteX5" fmla="*/ 0 w 2247900"/>
                    <a:gd name="connsiteY5" fmla="*/ 887730 h 1935480"/>
                    <a:gd name="connsiteX6" fmla="*/ 1123950 w 2247900"/>
                    <a:gd name="connsiteY6" fmla="*/ 0 h 1935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47900" h="1935480">
                      <a:moveTo>
                        <a:pt x="1123950" y="0"/>
                      </a:moveTo>
                      <a:cubicBezTo>
                        <a:pt x="1744690" y="0"/>
                        <a:pt x="2247900" y="397450"/>
                        <a:pt x="2247900" y="887730"/>
                      </a:cubicBezTo>
                      <a:lnTo>
                        <a:pt x="2247900" y="1047750"/>
                      </a:lnTo>
                      <a:cubicBezTo>
                        <a:pt x="2247900" y="1538030"/>
                        <a:pt x="1744690" y="1935480"/>
                        <a:pt x="1123950" y="1935480"/>
                      </a:cubicBezTo>
                      <a:cubicBezTo>
                        <a:pt x="503210" y="1935480"/>
                        <a:pt x="0" y="1538030"/>
                        <a:pt x="0" y="1047750"/>
                      </a:cubicBezTo>
                      <a:lnTo>
                        <a:pt x="0" y="887730"/>
                      </a:lnTo>
                      <a:cubicBezTo>
                        <a:pt x="0" y="397450"/>
                        <a:pt x="503210" y="0"/>
                        <a:pt x="11239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rgbClr val="FF9933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" name="楕円 250">
                  <a:extLst>
                    <a:ext uri="{FF2B5EF4-FFF2-40B4-BE49-F238E27FC236}">
                      <a16:creationId xmlns:a16="http://schemas.microsoft.com/office/drawing/2014/main" id="{5BAC9087-EF29-4A70-8661-4482293ADCE9}"/>
                    </a:ext>
                  </a:extLst>
                </p:cNvPr>
                <p:cNvSpPr/>
                <p:nvPr/>
              </p:nvSpPr>
              <p:spPr>
                <a:xfrm>
                  <a:off x="3087052" y="2356546"/>
                  <a:ext cx="2185036" cy="172580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B321EBFC-7C3F-449C-9B28-D718A0E57AED}"/>
                  </a:ext>
                </a:extLst>
              </p:cNvPr>
              <p:cNvGrpSpPr/>
              <p:nvPr/>
            </p:nvGrpSpPr>
            <p:grpSpPr>
              <a:xfrm>
                <a:off x="3243263" y="2968733"/>
                <a:ext cx="385764" cy="223839"/>
                <a:chOff x="3362325" y="2919413"/>
                <a:chExt cx="385764" cy="223839"/>
              </a:xfrm>
            </p:grpSpPr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3BCAB4FF-837B-4BF5-B2DB-A7A66F8859A2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704A941C-359B-4A2E-91F3-45D9D18105B2}"/>
                    </a:ext>
                  </a:extLst>
                </p:cNvPr>
                <p:cNvSpPr/>
                <p:nvPr/>
              </p:nvSpPr>
              <p:spPr>
                <a:xfrm>
                  <a:off x="3374367" y="2919413"/>
                  <a:ext cx="361680" cy="223839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6E0119FF-8C5B-4A22-BB73-13707CA7F7F8}"/>
                  </a:ext>
                </a:extLst>
              </p:cNvPr>
              <p:cNvGrpSpPr/>
              <p:nvPr/>
            </p:nvGrpSpPr>
            <p:grpSpPr>
              <a:xfrm>
                <a:off x="4218927" y="2512218"/>
                <a:ext cx="385764" cy="223839"/>
                <a:chOff x="3362325" y="2919413"/>
                <a:chExt cx="385764" cy="223839"/>
              </a:xfrm>
            </p:grpSpPr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397AA4DF-009F-4DD1-BC87-CC16A47D2DC8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2BB65864-69EE-4F99-B0DE-8DCED4A4C63E}"/>
                    </a:ext>
                  </a:extLst>
                </p:cNvPr>
                <p:cNvSpPr/>
                <p:nvPr/>
              </p:nvSpPr>
              <p:spPr>
                <a:xfrm>
                  <a:off x="3374367" y="2919413"/>
                  <a:ext cx="361680" cy="223839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23957CE5-3AFE-402C-A955-5FB419D861DC}"/>
                  </a:ext>
                </a:extLst>
              </p:cNvPr>
              <p:cNvGrpSpPr/>
              <p:nvPr/>
            </p:nvGrpSpPr>
            <p:grpSpPr>
              <a:xfrm>
                <a:off x="3539488" y="2571749"/>
                <a:ext cx="385762" cy="223838"/>
                <a:chOff x="3362325" y="2919413"/>
                <a:chExt cx="385764" cy="223839"/>
              </a:xfrm>
            </p:grpSpPr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A14E3B1C-2D94-4EC3-AE10-471FB8CDD9E1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88305297-943A-463A-BDC2-D8B2B83FDB11}"/>
                    </a:ext>
                  </a:extLst>
                </p:cNvPr>
                <p:cNvSpPr/>
                <p:nvPr/>
              </p:nvSpPr>
              <p:spPr>
                <a:xfrm>
                  <a:off x="3374367" y="2952751"/>
                  <a:ext cx="361680" cy="190501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A9CBEEAC-F86F-4B8B-9D4C-58810787BFCB}"/>
                  </a:ext>
                </a:extLst>
              </p:cNvPr>
              <p:cNvGrpSpPr/>
              <p:nvPr/>
            </p:nvGrpSpPr>
            <p:grpSpPr>
              <a:xfrm>
                <a:off x="4773114" y="2928936"/>
                <a:ext cx="385764" cy="223839"/>
                <a:chOff x="3362325" y="2919413"/>
                <a:chExt cx="385764" cy="223839"/>
              </a:xfrm>
            </p:grpSpPr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00350BB6-2978-4346-B4AD-0D102D344B49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EB2BCFF6-12F5-48A0-B184-65D9E7719280}"/>
                    </a:ext>
                  </a:extLst>
                </p:cNvPr>
                <p:cNvSpPr/>
                <p:nvPr/>
              </p:nvSpPr>
              <p:spPr>
                <a:xfrm>
                  <a:off x="3374367" y="2952751"/>
                  <a:ext cx="361680" cy="190501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3BED7C51-5F7C-4026-872A-E23297B3AD0C}"/>
                  </a:ext>
                </a:extLst>
              </p:cNvPr>
              <p:cNvGrpSpPr/>
              <p:nvPr/>
            </p:nvGrpSpPr>
            <p:grpSpPr>
              <a:xfrm>
                <a:off x="3424103" y="3495105"/>
                <a:ext cx="385764" cy="223840"/>
                <a:chOff x="3362325" y="2919413"/>
                <a:chExt cx="385764" cy="223840"/>
              </a:xfrm>
            </p:grpSpPr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D2503D1C-4A7D-40D7-AD1B-03762CD6E23C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9A95B9B0-55B5-4672-8137-45093CC9A79A}"/>
                    </a:ext>
                  </a:extLst>
                </p:cNvPr>
                <p:cNvSpPr/>
                <p:nvPr/>
              </p:nvSpPr>
              <p:spPr>
                <a:xfrm>
                  <a:off x="3374367" y="2922481"/>
                  <a:ext cx="361680" cy="220772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98EC05E-5FF3-427E-ADFA-7F08E5871ADA}"/>
                    </a:ext>
                  </a:extLst>
                </p:cNvPr>
                <p:cNvSpPr/>
                <p:nvPr/>
              </p:nvSpPr>
              <p:spPr>
                <a:xfrm>
                  <a:off x="3439852" y="2943955"/>
                  <a:ext cx="254793" cy="107040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9D4BF8F1-2928-4C29-AAF5-00432BED4EC5}"/>
                  </a:ext>
                </a:extLst>
              </p:cNvPr>
              <p:cNvGrpSpPr/>
              <p:nvPr/>
            </p:nvGrpSpPr>
            <p:grpSpPr>
              <a:xfrm>
                <a:off x="4644527" y="3414711"/>
                <a:ext cx="385764" cy="223839"/>
                <a:chOff x="3362325" y="2919413"/>
                <a:chExt cx="385764" cy="223839"/>
              </a:xfrm>
            </p:grpSpPr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E3CB35A9-36D7-4D83-8863-889CE52B51EA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D177613A-D358-48CB-9A7B-397E8B42AAC6}"/>
                    </a:ext>
                  </a:extLst>
                </p:cNvPr>
                <p:cNvSpPr/>
                <p:nvPr/>
              </p:nvSpPr>
              <p:spPr>
                <a:xfrm>
                  <a:off x="3374367" y="2952751"/>
                  <a:ext cx="361680" cy="190501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54CF3164-1B9B-4458-9F5D-A2C7CB5C2782}"/>
                  </a:ext>
                </a:extLst>
              </p:cNvPr>
              <p:cNvGrpSpPr/>
              <p:nvPr/>
            </p:nvGrpSpPr>
            <p:grpSpPr>
              <a:xfrm>
                <a:off x="4258763" y="2902742"/>
                <a:ext cx="385764" cy="190500"/>
                <a:chOff x="3362325" y="2919413"/>
                <a:chExt cx="385764" cy="223840"/>
              </a:xfrm>
            </p:grpSpPr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DFEBEB5F-EECC-4E50-888C-59E004447EA5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E3D96A2A-7B59-4BED-B94F-F5BEA050462E}"/>
                    </a:ext>
                  </a:extLst>
                </p:cNvPr>
                <p:cNvSpPr/>
                <p:nvPr/>
              </p:nvSpPr>
              <p:spPr>
                <a:xfrm>
                  <a:off x="3374367" y="2922481"/>
                  <a:ext cx="361680" cy="220772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0C503C1B-2763-4F47-ACAF-D9404504C82F}"/>
                  </a:ext>
                </a:extLst>
              </p:cNvPr>
              <p:cNvGrpSpPr/>
              <p:nvPr/>
            </p:nvGrpSpPr>
            <p:grpSpPr>
              <a:xfrm>
                <a:off x="4107523" y="3718945"/>
                <a:ext cx="385764" cy="190500"/>
                <a:chOff x="3362325" y="2919413"/>
                <a:chExt cx="385764" cy="223840"/>
              </a:xfrm>
            </p:grpSpPr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0811C66B-A46C-4B37-A96E-6433E08D7288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40705AE7-723D-4EC2-BDD3-2A805CC1CAEE}"/>
                    </a:ext>
                  </a:extLst>
                </p:cNvPr>
                <p:cNvSpPr/>
                <p:nvPr/>
              </p:nvSpPr>
              <p:spPr>
                <a:xfrm>
                  <a:off x="3374367" y="2922481"/>
                  <a:ext cx="361680" cy="220772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2A05A4DC-9E93-4A02-9B64-CCA38355F9D2}"/>
                  </a:ext>
                </a:extLst>
              </p:cNvPr>
              <p:cNvGrpSpPr/>
              <p:nvPr/>
            </p:nvGrpSpPr>
            <p:grpSpPr>
              <a:xfrm>
                <a:off x="3906338" y="3250405"/>
                <a:ext cx="385764" cy="190500"/>
                <a:chOff x="3362325" y="2919413"/>
                <a:chExt cx="385764" cy="223840"/>
              </a:xfrm>
            </p:grpSpPr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5D8EF7C4-B107-4CC8-8797-A17391D1A89C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E53FDCE5-4817-4C4B-A7A2-F760A2358F39}"/>
                    </a:ext>
                  </a:extLst>
                </p:cNvPr>
                <p:cNvSpPr/>
                <p:nvPr/>
              </p:nvSpPr>
              <p:spPr>
                <a:xfrm>
                  <a:off x="3374367" y="2922481"/>
                  <a:ext cx="361680" cy="220772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55CB7B25-EDE3-4E70-9E76-9F21BB843172}"/>
                  </a:ext>
                </a:extLst>
              </p:cNvPr>
              <p:cNvSpPr/>
              <p:nvPr/>
            </p:nvSpPr>
            <p:spPr>
              <a:xfrm>
                <a:off x="4881561" y="2986087"/>
                <a:ext cx="204789" cy="45719"/>
              </a:xfrm>
              <a:custGeom>
                <a:avLst/>
                <a:gdLst>
                  <a:gd name="connsiteX0" fmla="*/ 180840 w 361680"/>
                  <a:gd name="connsiteY0" fmla="*/ 0 h 190501"/>
                  <a:gd name="connsiteX1" fmla="*/ 349787 w 361680"/>
                  <a:gd name="connsiteY1" fmla="*/ 74173 h 190501"/>
                  <a:gd name="connsiteX2" fmla="*/ 361680 w 361680"/>
                  <a:gd name="connsiteY2" fmla="*/ 113191 h 190501"/>
                  <a:gd name="connsiteX3" fmla="*/ 358565 w 361680"/>
                  <a:gd name="connsiteY3" fmla="*/ 122146 h 190501"/>
                  <a:gd name="connsiteX4" fmla="*/ 180840 w 361680"/>
                  <a:gd name="connsiteY4" fmla="*/ 190501 h 190501"/>
                  <a:gd name="connsiteX5" fmla="*/ 3116 w 361680"/>
                  <a:gd name="connsiteY5" fmla="*/ 122146 h 190501"/>
                  <a:gd name="connsiteX6" fmla="*/ 0 w 361680"/>
                  <a:gd name="connsiteY6" fmla="*/ 113191 h 190501"/>
                  <a:gd name="connsiteX7" fmla="*/ 11893 w 361680"/>
                  <a:gd name="connsiteY7" fmla="*/ 74173 h 190501"/>
                  <a:gd name="connsiteX8" fmla="*/ 180840 w 361680"/>
                  <a:gd name="connsiteY8" fmla="*/ 0 h 190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680" h="190501">
                    <a:moveTo>
                      <a:pt x="180840" y="0"/>
                    </a:moveTo>
                    <a:cubicBezTo>
                      <a:pt x="256789" y="0"/>
                      <a:pt x="321952" y="30585"/>
                      <a:pt x="349787" y="74173"/>
                    </a:cubicBezTo>
                    <a:lnTo>
                      <a:pt x="361680" y="113191"/>
                    </a:lnTo>
                    <a:lnTo>
                      <a:pt x="358565" y="122146"/>
                    </a:lnTo>
                    <a:cubicBezTo>
                      <a:pt x="329284" y="162315"/>
                      <a:pt x="260735" y="190501"/>
                      <a:pt x="180840" y="190501"/>
                    </a:cubicBezTo>
                    <a:cubicBezTo>
                      <a:pt x="100946" y="190501"/>
                      <a:pt x="32397" y="162315"/>
                      <a:pt x="3116" y="122146"/>
                    </a:cubicBezTo>
                    <a:lnTo>
                      <a:pt x="0" y="113191"/>
                    </a:lnTo>
                    <a:lnTo>
                      <a:pt x="11893" y="74173"/>
                    </a:lnTo>
                    <a:cubicBezTo>
                      <a:pt x="39728" y="30585"/>
                      <a:pt x="104891" y="0"/>
                      <a:pt x="18084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218EF31E-38BA-4BA6-A4CA-F7C9A8BF5FDC}"/>
                  </a:ext>
                </a:extLst>
              </p:cNvPr>
              <p:cNvSpPr/>
              <p:nvPr/>
            </p:nvSpPr>
            <p:spPr>
              <a:xfrm>
                <a:off x="3633786" y="2633662"/>
                <a:ext cx="219077" cy="66676"/>
              </a:xfrm>
              <a:custGeom>
                <a:avLst/>
                <a:gdLst>
                  <a:gd name="connsiteX0" fmla="*/ 180840 w 361680"/>
                  <a:gd name="connsiteY0" fmla="*/ 0 h 190501"/>
                  <a:gd name="connsiteX1" fmla="*/ 349787 w 361680"/>
                  <a:gd name="connsiteY1" fmla="*/ 74173 h 190501"/>
                  <a:gd name="connsiteX2" fmla="*/ 361680 w 361680"/>
                  <a:gd name="connsiteY2" fmla="*/ 113191 h 190501"/>
                  <a:gd name="connsiteX3" fmla="*/ 358565 w 361680"/>
                  <a:gd name="connsiteY3" fmla="*/ 122146 h 190501"/>
                  <a:gd name="connsiteX4" fmla="*/ 180840 w 361680"/>
                  <a:gd name="connsiteY4" fmla="*/ 190501 h 190501"/>
                  <a:gd name="connsiteX5" fmla="*/ 3116 w 361680"/>
                  <a:gd name="connsiteY5" fmla="*/ 122146 h 190501"/>
                  <a:gd name="connsiteX6" fmla="*/ 0 w 361680"/>
                  <a:gd name="connsiteY6" fmla="*/ 113191 h 190501"/>
                  <a:gd name="connsiteX7" fmla="*/ 11893 w 361680"/>
                  <a:gd name="connsiteY7" fmla="*/ 74173 h 190501"/>
                  <a:gd name="connsiteX8" fmla="*/ 180840 w 361680"/>
                  <a:gd name="connsiteY8" fmla="*/ 0 h 190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680" h="190501">
                    <a:moveTo>
                      <a:pt x="180840" y="0"/>
                    </a:moveTo>
                    <a:cubicBezTo>
                      <a:pt x="256789" y="0"/>
                      <a:pt x="321952" y="30585"/>
                      <a:pt x="349787" y="74173"/>
                    </a:cubicBezTo>
                    <a:lnTo>
                      <a:pt x="361680" y="113191"/>
                    </a:lnTo>
                    <a:lnTo>
                      <a:pt x="358565" y="122146"/>
                    </a:lnTo>
                    <a:cubicBezTo>
                      <a:pt x="329284" y="162315"/>
                      <a:pt x="260735" y="190501"/>
                      <a:pt x="180840" y="190501"/>
                    </a:cubicBezTo>
                    <a:cubicBezTo>
                      <a:pt x="100946" y="190501"/>
                      <a:pt x="32397" y="162315"/>
                      <a:pt x="3116" y="122146"/>
                    </a:cubicBezTo>
                    <a:lnTo>
                      <a:pt x="0" y="113191"/>
                    </a:lnTo>
                    <a:lnTo>
                      <a:pt x="11893" y="74173"/>
                    </a:lnTo>
                    <a:cubicBezTo>
                      <a:pt x="39728" y="30585"/>
                      <a:pt x="104891" y="0"/>
                      <a:pt x="18084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1FE1F998-E348-41AA-BD6A-B1AC21BC1E0C}"/>
                  </a:ext>
                </a:extLst>
              </p:cNvPr>
              <p:cNvSpPr/>
              <p:nvPr/>
            </p:nvSpPr>
            <p:spPr>
              <a:xfrm>
                <a:off x="4010023" y="3267075"/>
                <a:ext cx="204789" cy="45719"/>
              </a:xfrm>
              <a:custGeom>
                <a:avLst/>
                <a:gdLst>
                  <a:gd name="connsiteX0" fmla="*/ 180840 w 361680"/>
                  <a:gd name="connsiteY0" fmla="*/ 0 h 190501"/>
                  <a:gd name="connsiteX1" fmla="*/ 349787 w 361680"/>
                  <a:gd name="connsiteY1" fmla="*/ 74173 h 190501"/>
                  <a:gd name="connsiteX2" fmla="*/ 361680 w 361680"/>
                  <a:gd name="connsiteY2" fmla="*/ 113191 h 190501"/>
                  <a:gd name="connsiteX3" fmla="*/ 358565 w 361680"/>
                  <a:gd name="connsiteY3" fmla="*/ 122146 h 190501"/>
                  <a:gd name="connsiteX4" fmla="*/ 180840 w 361680"/>
                  <a:gd name="connsiteY4" fmla="*/ 190501 h 190501"/>
                  <a:gd name="connsiteX5" fmla="*/ 3116 w 361680"/>
                  <a:gd name="connsiteY5" fmla="*/ 122146 h 190501"/>
                  <a:gd name="connsiteX6" fmla="*/ 0 w 361680"/>
                  <a:gd name="connsiteY6" fmla="*/ 113191 h 190501"/>
                  <a:gd name="connsiteX7" fmla="*/ 11893 w 361680"/>
                  <a:gd name="connsiteY7" fmla="*/ 74173 h 190501"/>
                  <a:gd name="connsiteX8" fmla="*/ 180840 w 361680"/>
                  <a:gd name="connsiteY8" fmla="*/ 0 h 190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680" h="190501">
                    <a:moveTo>
                      <a:pt x="180840" y="0"/>
                    </a:moveTo>
                    <a:cubicBezTo>
                      <a:pt x="256789" y="0"/>
                      <a:pt x="321952" y="30585"/>
                      <a:pt x="349787" y="74173"/>
                    </a:cubicBezTo>
                    <a:lnTo>
                      <a:pt x="361680" y="113191"/>
                    </a:lnTo>
                    <a:lnTo>
                      <a:pt x="358565" y="122146"/>
                    </a:lnTo>
                    <a:cubicBezTo>
                      <a:pt x="329284" y="162315"/>
                      <a:pt x="260735" y="190501"/>
                      <a:pt x="180840" y="190501"/>
                    </a:cubicBezTo>
                    <a:cubicBezTo>
                      <a:pt x="100946" y="190501"/>
                      <a:pt x="32397" y="162315"/>
                      <a:pt x="3116" y="122146"/>
                    </a:cubicBezTo>
                    <a:lnTo>
                      <a:pt x="0" y="113191"/>
                    </a:lnTo>
                    <a:lnTo>
                      <a:pt x="11893" y="74173"/>
                    </a:lnTo>
                    <a:cubicBezTo>
                      <a:pt x="39728" y="30585"/>
                      <a:pt x="104891" y="0"/>
                      <a:pt x="18084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8A8025CD-402D-4D30-AFE9-324CADD709EA}"/>
                </a:ext>
              </a:extLst>
            </p:cNvPr>
            <p:cNvGrpSpPr/>
            <p:nvPr/>
          </p:nvGrpSpPr>
          <p:grpSpPr>
            <a:xfrm rot="903967">
              <a:off x="3976081" y="2659497"/>
              <a:ext cx="2480310" cy="2118892"/>
              <a:chOff x="2939415" y="2288858"/>
              <a:chExt cx="2480310" cy="2118892"/>
            </a:xfrm>
          </p:grpSpPr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5B6E1C85-93BB-4F2D-ACF7-FDCE4E54C1E9}"/>
                  </a:ext>
                </a:extLst>
              </p:cNvPr>
              <p:cNvGrpSpPr/>
              <p:nvPr/>
            </p:nvGrpSpPr>
            <p:grpSpPr>
              <a:xfrm>
                <a:off x="2939415" y="2288858"/>
                <a:ext cx="2480310" cy="2118892"/>
                <a:chOff x="2939415" y="2288858"/>
                <a:chExt cx="2480310" cy="2118892"/>
              </a:xfrm>
              <a:solidFill>
                <a:srgbClr val="FF9933"/>
              </a:solidFill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37B20F06-0532-4A40-BFED-14BDB9E11291}"/>
                    </a:ext>
                  </a:extLst>
                </p:cNvPr>
                <p:cNvSpPr/>
                <p:nvPr/>
              </p:nvSpPr>
              <p:spPr>
                <a:xfrm>
                  <a:off x="2939415" y="2331720"/>
                  <a:ext cx="2480310" cy="2076030"/>
                </a:xfrm>
                <a:custGeom>
                  <a:avLst/>
                  <a:gdLst>
                    <a:gd name="connsiteX0" fmla="*/ 1344930 w 2689860"/>
                    <a:gd name="connsiteY0" fmla="*/ 0 h 2263140"/>
                    <a:gd name="connsiteX1" fmla="*/ 2689860 w 2689860"/>
                    <a:gd name="connsiteY1" fmla="*/ 1093470 h 2263140"/>
                    <a:gd name="connsiteX2" fmla="*/ 2687494 w 2689860"/>
                    <a:gd name="connsiteY2" fmla="*/ 1131570 h 2263140"/>
                    <a:gd name="connsiteX3" fmla="*/ 2689860 w 2689860"/>
                    <a:gd name="connsiteY3" fmla="*/ 1169670 h 2263140"/>
                    <a:gd name="connsiteX4" fmla="*/ 1344930 w 2689860"/>
                    <a:gd name="connsiteY4" fmla="*/ 2263140 h 2263140"/>
                    <a:gd name="connsiteX5" fmla="*/ 0 w 2689860"/>
                    <a:gd name="connsiteY5" fmla="*/ 1169670 h 2263140"/>
                    <a:gd name="connsiteX6" fmla="*/ 2366 w 2689860"/>
                    <a:gd name="connsiteY6" fmla="*/ 1131570 h 2263140"/>
                    <a:gd name="connsiteX7" fmla="*/ 0 w 2689860"/>
                    <a:gd name="connsiteY7" fmla="*/ 1093470 h 2263140"/>
                    <a:gd name="connsiteX8" fmla="*/ 1344930 w 2689860"/>
                    <a:gd name="connsiteY8" fmla="*/ 0 h 2263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89860" h="2263140">
                      <a:moveTo>
                        <a:pt x="1344930" y="0"/>
                      </a:moveTo>
                      <a:cubicBezTo>
                        <a:pt x="2087714" y="0"/>
                        <a:pt x="2689860" y="489563"/>
                        <a:pt x="2689860" y="1093470"/>
                      </a:cubicBezTo>
                      <a:lnTo>
                        <a:pt x="2687494" y="1131570"/>
                      </a:lnTo>
                      <a:lnTo>
                        <a:pt x="2689860" y="1169670"/>
                      </a:lnTo>
                      <a:cubicBezTo>
                        <a:pt x="2689860" y="1773577"/>
                        <a:pt x="2087714" y="2263140"/>
                        <a:pt x="1344930" y="2263140"/>
                      </a:cubicBezTo>
                      <a:cubicBezTo>
                        <a:pt x="602146" y="2263140"/>
                        <a:pt x="0" y="1773577"/>
                        <a:pt x="0" y="1169670"/>
                      </a:cubicBezTo>
                      <a:lnTo>
                        <a:pt x="2366" y="1131570"/>
                      </a:lnTo>
                      <a:lnTo>
                        <a:pt x="0" y="1093470"/>
                      </a:lnTo>
                      <a:cubicBezTo>
                        <a:pt x="0" y="489563"/>
                        <a:pt x="602146" y="0"/>
                        <a:pt x="134493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rgbClr val="FF9933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3A593237-B37A-45AB-AAD8-4C4DBEFADBC7}"/>
                    </a:ext>
                  </a:extLst>
                </p:cNvPr>
                <p:cNvSpPr/>
                <p:nvPr/>
              </p:nvSpPr>
              <p:spPr>
                <a:xfrm>
                  <a:off x="2939415" y="2288858"/>
                  <a:ext cx="2480310" cy="2076030"/>
                </a:xfrm>
                <a:custGeom>
                  <a:avLst/>
                  <a:gdLst>
                    <a:gd name="connsiteX0" fmla="*/ 1344930 w 2689860"/>
                    <a:gd name="connsiteY0" fmla="*/ 0 h 2263140"/>
                    <a:gd name="connsiteX1" fmla="*/ 2689860 w 2689860"/>
                    <a:gd name="connsiteY1" fmla="*/ 1093470 h 2263140"/>
                    <a:gd name="connsiteX2" fmla="*/ 2687494 w 2689860"/>
                    <a:gd name="connsiteY2" fmla="*/ 1131570 h 2263140"/>
                    <a:gd name="connsiteX3" fmla="*/ 2689860 w 2689860"/>
                    <a:gd name="connsiteY3" fmla="*/ 1169670 h 2263140"/>
                    <a:gd name="connsiteX4" fmla="*/ 1344930 w 2689860"/>
                    <a:gd name="connsiteY4" fmla="*/ 2263140 h 2263140"/>
                    <a:gd name="connsiteX5" fmla="*/ 0 w 2689860"/>
                    <a:gd name="connsiteY5" fmla="*/ 1169670 h 2263140"/>
                    <a:gd name="connsiteX6" fmla="*/ 2366 w 2689860"/>
                    <a:gd name="connsiteY6" fmla="*/ 1131570 h 2263140"/>
                    <a:gd name="connsiteX7" fmla="*/ 0 w 2689860"/>
                    <a:gd name="connsiteY7" fmla="*/ 1093470 h 2263140"/>
                    <a:gd name="connsiteX8" fmla="*/ 1344930 w 2689860"/>
                    <a:gd name="connsiteY8" fmla="*/ 0 h 2263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89860" h="2263140">
                      <a:moveTo>
                        <a:pt x="1344930" y="0"/>
                      </a:moveTo>
                      <a:cubicBezTo>
                        <a:pt x="2087714" y="0"/>
                        <a:pt x="2689860" y="489563"/>
                        <a:pt x="2689860" y="1093470"/>
                      </a:cubicBezTo>
                      <a:lnTo>
                        <a:pt x="2687494" y="1131570"/>
                      </a:lnTo>
                      <a:lnTo>
                        <a:pt x="2689860" y="1169670"/>
                      </a:lnTo>
                      <a:cubicBezTo>
                        <a:pt x="2689860" y="1773577"/>
                        <a:pt x="2087714" y="2263140"/>
                        <a:pt x="1344930" y="2263140"/>
                      </a:cubicBezTo>
                      <a:cubicBezTo>
                        <a:pt x="602146" y="2263140"/>
                        <a:pt x="0" y="1773577"/>
                        <a:pt x="0" y="1169670"/>
                      </a:cubicBezTo>
                      <a:lnTo>
                        <a:pt x="2366" y="1131570"/>
                      </a:lnTo>
                      <a:lnTo>
                        <a:pt x="0" y="1093470"/>
                      </a:lnTo>
                      <a:cubicBezTo>
                        <a:pt x="0" y="489563"/>
                        <a:pt x="602146" y="0"/>
                        <a:pt x="134493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41CA915-0170-4BBB-8C12-F391BA974E93}"/>
                    </a:ext>
                  </a:extLst>
                </p:cNvPr>
                <p:cNvSpPr/>
                <p:nvPr/>
              </p:nvSpPr>
              <p:spPr>
                <a:xfrm>
                  <a:off x="3055620" y="2331720"/>
                  <a:ext cx="2247900" cy="1878330"/>
                </a:xfrm>
                <a:custGeom>
                  <a:avLst/>
                  <a:gdLst>
                    <a:gd name="connsiteX0" fmla="*/ 1123950 w 2247900"/>
                    <a:gd name="connsiteY0" fmla="*/ 0 h 1935480"/>
                    <a:gd name="connsiteX1" fmla="*/ 2247900 w 2247900"/>
                    <a:gd name="connsiteY1" fmla="*/ 887730 h 1935480"/>
                    <a:gd name="connsiteX2" fmla="*/ 2242785 w 2247900"/>
                    <a:gd name="connsiteY2" fmla="*/ 967740 h 1935480"/>
                    <a:gd name="connsiteX3" fmla="*/ 2247900 w 2247900"/>
                    <a:gd name="connsiteY3" fmla="*/ 1047750 h 1935480"/>
                    <a:gd name="connsiteX4" fmla="*/ 1123950 w 2247900"/>
                    <a:gd name="connsiteY4" fmla="*/ 1935480 h 1935480"/>
                    <a:gd name="connsiteX5" fmla="*/ 0 w 2247900"/>
                    <a:gd name="connsiteY5" fmla="*/ 1047750 h 1935480"/>
                    <a:gd name="connsiteX6" fmla="*/ 5115 w 2247900"/>
                    <a:gd name="connsiteY6" fmla="*/ 967740 h 1935480"/>
                    <a:gd name="connsiteX7" fmla="*/ 0 w 2247900"/>
                    <a:gd name="connsiteY7" fmla="*/ 887730 h 1935480"/>
                    <a:gd name="connsiteX8" fmla="*/ 1123950 w 2247900"/>
                    <a:gd name="connsiteY8" fmla="*/ 0 h 1935480"/>
                    <a:gd name="connsiteX0" fmla="*/ 1123950 w 2247900"/>
                    <a:gd name="connsiteY0" fmla="*/ 0 h 1935480"/>
                    <a:gd name="connsiteX1" fmla="*/ 2247900 w 2247900"/>
                    <a:gd name="connsiteY1" fmla="*/ 887730 h 1935480"/>
                    <a:gd name="connsiteX2" fmla="*/ 2242785 w 2247900"/>
                    <a:gd name="connsiteY2" fmla="*/ 967740 h 1935480"/>
                    <a:gd name="connsiteX3" fmla="*/ 2247900 w 2247900"/>
                    <a:gd name="connsiteY3" fmla="*/ 1047750 h 1935480"/>
                    <a:gd name="connsiteX4" fmla="*/ 1123950 w 2247900"/>
                    <a:gd name="connsiteY4" fmla="*/ 1935480 h 1935480"/>
                    <a:gd name="connsiteX5" fmla="*/ 0 w 2247900"/>
                    <a:gd name="connsiteY5" fmla="*/ 1047750 h 1935480"/>
                    <a:gd name="connsiteX6" fmla="*/ 0 w 2247900"/>
                    <a:gd name="connsiteY6" fmla="*/ 887730 h 1935480"/>
                    <a:gd name="connsiteX7" fmla="*/ 1123950 w 2247900"/>
                    <a:gd name="connsiteY7" fmla="*/ 0 h 1935480"/>
                    <a:gd name="connsiteX0" fmla="*/ 1123950 w 2247900"/>
                    <a:gd name="connsiteY0" fmla="*/ 0 h 1935480"/>
                    <a:gd name="connsiteX1" fmla="*/ 2247900 w 2247900"/>
                    <a:gd name="connsiteY1" fmla="*/ 887730 h 1935480"/>
                    <a:gd name="connsiteX2" fmla="*/ 2247900 w 2247900"/>
                    <a:gd name="connsiteY2" fmla="*/ 1047750 h 1935480"/>
                    <a:gd name="connsiteX3" fmla="*/ 1123950 w 2247900"/>
                    <a:gd name="connsiteY3" fmla="*/ 1935480 h 1935480"/>
                    <a:gd name="connsiteX4" fmla="*/ 0 w 2247900"/>
                    <a:gd name="connsiteY4" fmla="*/ 1047750 h 1935480"/>
                    <a:gd name="connsiteX5" fmla="*/ 0 w 2247900"/>
                    <a:gd name="connsiteY5" fmla="*/ 887730 h 1935480"/>
                    <a:gd name="connsiteX6" fmla="*/ 1123950 w 2247900"/>
                    <a:gd name="connsiteY6" fmla="*/ 0 h 1935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47900" h="1935480">
                      <a:moveTo>
                        <a:pt x="1123950" y="0"/>
                      </a:moveTo>
                      <a:cubicBezTo>
                        <a:pt x="1744690" y="0"/>
                        <a:pt x="2247900" y="397450"/>
                        <a:pt x="2247900" y="887730"/>
                      </a:cubicBezTo>
                      <a:lnTo>
                        <a:pt x="2247900" y="1047750"/>
                      </a:lnTo>
                      <a:cubicBezTo>
                        <a:pt x="2247900" y="1538030"/>
                        <a:pt x="1744690" y="1935480"/>
                        <a:pt x="1123950" y="1935480"/>
                      </a:cubicBezTo>
                      <a:cubicBezTo>
                        <a:pt x="503210" y="1935480"/>
                        <a:pt x="0" y="1538030"/>
                        <a:pt x="0" y="1047750"/>
                      </a:cubicBezTo>
                      <a:lnTo>
                        <a:pt x="0" y="887730"/>
                      </a:lnTo>
                      <a:cubicBezTo>
                        <a:pt x="0" y="397450"/>
                        <a:pt x="503210" y="0"/>
                        <a:pt x="112395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rgbClr val="FF9933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28C7BE55-E77B-4576-842F-DD80403D1EBD}"/>
                    </a:ext>
                  </a:extLst>
                </p:cNvPr>
                <p:cNvSpPr/>
                <p:nvPr/>
              </p:nvSpPr>
              <p:spPr>
                <a:xfrm>
                  <a:off x="3087052" y="2356546"/>
                  <a:ext cx="2185036" cy="172580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03853AB3-002F-445C-A43C-F0590293F924}"/>
                  </a:ext>
                </a:extLst>
              </p:cNvPr>
              <p:cNvGrpSpPr/>
              <p:nvPr/>
            </p:nvGrpSpPr>
            <p:grpSpPr>
              <a:xfrm>
                <a:off x="3243263" y="2968733"/>
                <a:ext cx="385764" cy="223839"/>
                <a:chOff x="3362325" y="2919413"/>
                <a:chExt cx="385764" cy="223839"/>
              </a:xfrm>
            </p:grpSpPr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DB3E7559-F193-4812-9A8A-B1F6A7B9DBD1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EAC078CD-5996-4586-862E-F46848D6A093}"/>
                    </a:ext>
                  </a:extLst>
                </p:cNvPr>
                <p:cNvSpPr/>
                <p:nvPr/>
              </p:nvSpPr>
              <p:spPr>
                <a:xfrm>
                  <a:off x="3374367" y="2919413"/>
                  <a:ext cx="361680" cy="223839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AE763A79-14BA-4A89-B686-B8F889AB7EB4}"/>
                  </a:ext>
                </a:extLst>
              </p:cNvPr>
              <p:cNvGrpSpPr/>
              <p:nvPr/>
            </p:nvGrpSpPr>
            <p:grpSpPr>
              <a:xfrm>
                <a:off x="4218927" y="2512218"/>
                <a:ext cx="385764" cy="223839"/>
                <a:chOff x="3362325" y="2919413"/>
                <a:chExt cx="385764" cy="223839"/>
              </a:xfrm>
            </p:grpSpPr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0ABF3F96-A0AB-444C-B076-DC12EFEF775D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D2D3D7CD-CC34-4863-AFB2-8C891FD6E5CC}"/>
                    </a:ext>
                  </a:extLst>
                </p:cNvPr>
                <p:cNvSpPr/>
                <p:nvPr/>
              </p:nvSpPr>
              <p:spPr>
                <a:xfrm>
                  <a:off x="3374367" y="2919413"/>
                  <a:ext cx="361680" cy="223839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3354CF8D-00B0-42D7-AD77-B57855B1A0C3}"/>
                  </a:ext>
                </a:extLst>
              </p:cNvPr>
              <p:cNvGrpSpPr/>
              <p:nvPr/>
            </p:nvGrpSpPr>
            <p:grpSpPr>
              <a:xfrm>
                <a:off x="3539488" y="2571749"/>
                <a:ext cx="385762" cy="223838"/>
                <a:chOff x="3362325" y="2919413"/>
                <a:chExt cx="385764" cy="223839"/>
              </a:xfrm>
            </p:grpSpPr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75F695A3-A018-48C4-9702-BF19D78A9EC5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0A384580-6ED9-4D6C-902D-1F969077AD2C}"/>
                    </a:ext>
                  </a:extLst>
                </p:cNvPr>
                <p:cNvSpPr/>
                <p:nvPr/>
              </p:nvSpPr>
              <p:spPr>
                <a:xfrm>
                  <a:off x="3374367" y="2952751"/>
                  <a:ext cx="361680" cy="190501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A62019D0-A3B8-4D52-9DCA-B95AC2C338A4}"/>
                  </a:ext>
                </a:extLst>
              </p:cNvPr>
              <p:cNvGrpSpPr/>
              <p:nvPr/>
            </p:nvGrpSpPr>
            <p:grpSpPr>
              <a:xfrm>
                <a:off x="4773114" y="2928936"/>
                <a:ext cx="385764" cy="223839"/>
                <a:chOff x="3362325" y="2919413"/>
                <a:chExt cx="385764" cy="223839"/>
              </a:xfrm>
            </p:grpSpPr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5B235116-1408-4964-BCAB-E8944591B6F4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16FD0137-F002-4338-952F-FAC357B9486D}"/>
                    </a:ext>
                  </a:extLst>
                </p:cNvPr>
                <p:cNvSpPr/>
                <p:nvPr/>
              </p:nvSpPr>
              <p:spPr>
                <a:xfrm>
                  <a:off x="3374367" y="2952751"/>
                  <a:ext cx="361680" cy="190501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82B59FAB-7180-4563-9D0A-9F69749638AE}"/>
                  </a:ext>
                </a:extLst>
              </p:cNvPr>
              <p:cNvGrpSpPr/>
              <p:nvPr/>
            </p:nvGrpSpPr>
            <p:grpSpPr>
              <a:xfrm>
                <a:off x="3424103" y="3495105"/>
                <a:ext cx="385764" cy="223840"/>
                <a:chOff x="3362325" y="2919413"/>
                <a:chExt cx="385764" cy="223840"/>
              </a:xfrm>
            </p:grpSpPr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5155BA7D-095F-4378-9E34-42CF6BB4C0AA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54F10A75-43E1-4AC0-9129-472011863BE8}"/>
                    </a:ext>
                  </a:extLst>
                </p:cNvPr>
                <p:cNvSpPr/>
                <p:nvPr/>
              </p:nvSpPr>
              <p:spPr>
                <a:xfrm>
                  <a:off x="3374367" y="2922481"/>
                  <a:ext cx="361680" cy="220772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F45D725E-3992-4A28-994E-C27445FFCC60}"/>
                    </a:ext>
                  </a:extLst>
                </p:cNvPr>
                <p:cNvSpPr/>
                <p:nvPr/>
              </p:nvSpPr>
              <p:spPr>
                <a:xfrm>
                  <a:off x="3439852" y="2943955"/>
                  <a:ext cx="254793" cy="107040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E5E8CE1F-91A0-4C6D-899E-DFB93DDD4322}"/>
                  </a:ext>
                </a:extLst>
              </p:cNvPr>
              <p:cNvGrpSpPr/>
              <p:nvPr/>
            </p:nvGrpSpPr>
            <p:grpSpPr>
              <a:xfrm>
                <a:off x="4644527" y="3414711"/>
                <a:ext cx="385764" cy="223839"/>
                <a:chOff x="3362325" y="2919413"/>
                <a:chExt cx="385764" cy="223839"/>
              </a:xfrm>
            </p:grpSpPr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76EAA8CF-8E2F-41D4-BB8A-B755AFEA8A75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2ACE6306-7D37-4DF0-9F1C-538B2192DE41}"/>
                    </a:ext>
                  </a:extLst>
                </p:cNvPr>
                <p:cNvSpPr/>
                <p:nvPr/>
              </p:nvSpPr>
              <p:spPr>
                <a:xfrm>
                  <a:off x="3374367" y="2952751"/>
                  <a:ext cx="361680" cy="190501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DD0D5887-111E-4D9C-A6B0-9801089D8DD4}"/>
                  </a:ext>
                </a:extLst>
              </p:cNvPr>
              <p:cNvGrpSpPr/>
              <p:nvPr/>
            </p:nvGrpSpPr>
            <p:grpSpPr>
              <a:xfrm>
                <a:off x="4258763" y="2902742"/>
                <a:ext cx="385764" cy="190500"/>
                <a:chOff x="3362325" y="2919413"/>
                <a:chExt cx="385764" cy="223840"/>
              </a:xfrm>
            </p:grpSpPr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42860386-19C5-4ECC-B48B-A1892DCF308E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9E0F2DCD-7C14-47F8-B80E-C6927D3FA4CC}"/>
                    </a:ext>
                  </a:extLst>
                </p:cNvPr>
                <p:cNvSpPr/>
                <p:nvPr/>
              </p:nvSpPr>
              <p:spPr>
                <a:xfrm>
                  <a:off x="3374367" y="2922481"/>
                  <a:ext cx="361680" cy="220772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8CBC697F-0588-4169-8A9B-2844EDC49650}"/>
                  </a:ext>
                </a:extLst>
              </p:cNvPr>
              <p:cNvGrpSpPr/>
              <p:nvPr/>
            </p:nvGrpSpPr>
            <p:grpSpPr>
              <a:xfrm>
                <a:off x="4107523" y="3718945"/>
                <a:ext cx="385764" cy="190500"/>
                <a:chOff x="3362325" y="2919413"/>
                <a:chExt cx="385764" cy="223840"/>
              </a:xfrm>
            </p:grpSpPr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06BE19CB-7C5A-4DBA-9B21-4CBF977ACDA5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A35C829E-CF70-49A1-BDC0-84B5BCD669CA}"/>
                    </a:ext>
                  </a:extLst>
                </p:cNvPr>
                <p:cNvSpPr/>
                <p:nvPr/>
              </p:nvSpPr>
              <p:spPr>
                <a:xfrm>
                  <a:off x="3374367" y="2922481"/>
                  <a:ext cx="361680" cy="220772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40BE8DF9-ED44-4A0E-9C27-97EA45C5CAD8}"/>
                  </a:ext>
                </a:extLst>
              </p:cNvPr>
              <p:cNvGrpSpPr/>
              <p:nvPr/>
            </p:nvGrpSpPr>
            <p:grpSpPr>
              <a:xfrm>
                <a:off x="3906338" y="3250405"/>
                <a:ext cx="385764" cy="190500"/>
                <a:chOff x="3362325" y="2919413"/>
                <a:chExt cx="385764" cy="223840"/>
              </a:xfrm>
            </p:grpSpPr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4334F682-D2AA-497E-AC62-DFD897D590D7}"/>
                    </a:ext>
                  </a:extLst>
                </p:cNvPr>
                <p:cNvSpPr/>
                <p:nvPr/>
              </p:nvSpPr>
              <p:spPr>
                <a:xfrm>
                  <a:off x="3362325" y="2919413"/>
                  <a:ext cx="385764" cy="22383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08DEA178-BA05-48A8-94F4-33C3EE3A39CB}"/>
                    </a:ext>
                  </a:extLst>
                </p:cNvPr>
                <p:cNvSpPr/>
                <p:nvPr/>
              </p:nvSpPr>
              <p:spPr>
                <a:xfrm>
                  <a:off x="3374367" y="2922481"/>
                  <a:ext cx="361680" cy="220772"/>
                </a:xfrm>
                <a:custGeom>
                  <a:avLst/>
                  <a:gdLst>
                    <a:gd name="connsiteX0" fmla="*/ 180840 w 361680"/>
                    <a:gd name="connsiteY0" fmla="*/ 0 h 190501"/>
                    <a:gd name="connsiteX1" fmla="*/ 349787 w 361680"/>
                    <a:gd name="connsiteY1" fmla="*/ 74173 h 190501"/>
                    <a:gd name="connsiteX2" fmla="*/ 361680 w 361680"/>
                    <a:gd name="connsiteY2" fmla="*/ 113191 h 190501"/>
                    <a:gd name="connsiteX3" fmla="*/ 358565 w 361680"/>
                    <a:gd name="connsiteY3" fmla="*/ 122146 h 190501"/>
                    <a:gd name="connsiteX4" fmla="*/ 180840 w 361680"/>
                    <a:gd name="connsiteY4" fmla="*/ 190501 h 190501"/>
                    <a:gd name="connsiteX5" fmla="*/ 3116 w 361680"/>
                    <a:gd name="connsiteY5" fmla="*/ 122146 h 190501"/>
                    <a:gd name="connsiteX6" fmla="*/ 0 w 361680"/>
                    <a:gd name="connsiteY6" fmla="*/ 113191 h 190501"/>
                    <a:gd name="connsiteX7" fmla="*/ 11893 w 361680"/>
                    <a:gd name="connsiteY7" fmla="*/ 74173 h 190501"/>
                    <a:gd name="connsiteX8" fmla="*/ 180840 w 361680"/>
                    <a:gd name="connsiteY8" fmla="*/ 0 h 190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1680" h="190501">
                      <a:moveTo>
                        <a:pt x="180840" y="0"/>
                      </a:moveTo>
                      <a:cubicBezTo>
                        <a:pt x="256789" y="0"/>
                        <a:pt x="321952" y="30585"/>
                        <a:pt x="349787" y="74173"/>
                      </a:cubicBezTo>
                      <a:lnTo>
                        <a:pt x="361680" y="113191"/>
                      </a:lnTo>
                      <a:lnTo>
                        <a:pt x="358565" y="122146"/>
                      </a:lnTo>
                      <a:cubicBezTo>
                        <a:pt x="329284" y="162315"/>
                        <a:pt x="260735" y="190501"/>
                        <a:pt x="180840" y="190501"/>
                      </a:cubicBezTo>
                      <a:cubicBezTo>
                        <a:pt x="100946" y="190501"/>
                        <a:pt x="32397" y="162315"/>
                        <a:pt x="3116" y="122146"/>
                      </a:cubicBezTo>
                      <a:lnTo>
                        <a:pt x="0" y="113191"/>
                      </a:lnTo>
                      <a:lnTo>
                        <a:pt x="11893" y="74173"/>
                      </a:lnTo>
                      <a:cubicBezTo>
                        <a:pt x="39728" y="30585"/>
                        <a:pt x="104891" y="0"/>
                        <a:pt x="18084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4ECAF0CF-0548-4DE1-981B-8353D48D52C8}"/>
                  </a:ext>
                </a:extLst>
              </p:cNvPr>
              <p:cNvSpPr/>
              <p:nvPr/>
            </p:nvSpPr>
            <p:spPr>
              <a:xfrm>
                <a:off x="4881561" y="2986087"/>
                <a:ext cx="204789" cy="45719"/>
              </a:xfrm>
              <a:custGeom>
                <a:avLst/>
                <a:gdLst>
                  <a:gd name="connsiteX0" fmla="*/ 180840 w 361680"/>
                  <a:gd name="connsiteY0" fmla="*/ 0 h 190501"/>
                  <a:gd name="connsiteX1" fmla="*/ 349787 w 361680"/>
                  <a:gd name="connsiteY1" fmla="*/ 74173 h 190501"/>
                  <a:gd name="connsiteX2" fmla="*/ 361680 w 361680"/>
                  <a:gd name="connsiteY2" fmla="*/ 113191 h 190501"/>
                  <a:gd name="connsiteX3" fmla="*/ 358565 w 361680"/>
                  <a:gd name="connsiteY3" fmla="*/ 122146 h 190501"/>
                  <a:gd name="connsiteX4" fmla="*/ 180840 w 361680"/>
                  <a:gd name="connsiteY4" fmla="*/ 190501 h 190501"/>
                  <a:gd name="connsiteX5" fmla="*/ 3116 w 361680"/>
                  <a:gd name="connsiteY5" fmla="*/ 122146 h 190501"/>
                  <a:gd name="connsiteX6" fmla="*/ 0 w 361680"/>
                  <a:gd name="connsiteY6" fmla="*/ 113191 h 190501"/>
                  <a:gd name="connsiteX7" fmla="*/ 11893 w 361680"/>
                  <a:gd name="connsiteY7" fmla="*/ 74173 h 190501"/>
                  <a:gd name="connsiteX8" fmla="*/ 180840 w 361680"/>
                  <a:gd name="connsiteY8" fmla="*/ 0 h 190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680" h="190501">
                    <a:moveTo>
                      <a:pt x="180840" y="0"/>
                    </a:moveTo>
                    <a:cubicBezTo>
                      <a:pt x="256789" y="0"/>
                      <a:pt x="321952" y="30585"/>
                      <a:pt x="349787" y="74173"/>
                    </a:cubicBezTo>
                    <a:lnTo>
                      <a:pt x="361680" y="113191"/>
                    </a:lnTo>
                    <a:lnTo>
                      <a:pt x="358565" y="122146"/>
                    </a:lnTo>
                    <a:cubicBezTo>
                      <a:pt x="329284" y="162315"/>
                      <a:pt x="260735" y="190501"/>
                      <a:pt x="180840" y="190501"/>
                    </a:cubicBezTo>
                    <a:cubicBezTo>
                      <a:pt x="100946" y="190501"/>
                      <a:pt x="32397" y="162315"/>
                      <a:pt x="3116" y="122146"/>
                    </a:cubicBezTo>
                    <a:lnTo>
                      <a:pt x="0" y="113191"/>
                    </a:lnTo>
                    <a:lnTo>
                      <a:pt x="11893" y="74173"/>
                    </a:lnTo>
                    <a:cubicBezTo>
                      <a:pt x="39728" y="30585"/>
                      <a:pt x="104891" y="0"/>
                      <a:pt x="18084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40A20EB-8DD9-408B-8B67-1DC8EB1598FB}"/>
                  </a:ext>
                </a:extLst>
              </p:cNvPr>
              <p:cNvSpPr/>
              <p:nvPr/>
            </p:nvSpPr>
            <p:spPr>
              <a:xfrm>
                <a:off x="3633786" y="2633662"/>
                <a:ext cx="219077" cy="66676"/>
              </a:xfrm>
              <a:custGeom>
                <a:avLst/>
                <a:gdLst>
                  <a:gd name="connsiteX0" fmla="*/ 180840 w 361680"/>
                  <a:gd name="connsiteY0" fmla="*/ 0 h 190501"/>
                  <a:gd name="connsiteX1" fmla="*/ 349787 w 361680"/>
                  <a:gd name="connsiteY1" fmla="*/ 74173 h 190501"/>
                  <a:gd name="connsiteX2" fmla="*/ 361680 w 361680"/>
                  <a:gd name="connsiteY2" fmla="*/ 113191 h 190501"/>
                  <a:gd name="connsiteX3" fmla="*/ 358565 w 361680"/>
                  <a:gd name="connsiteY3" fmla="*/ 122146 h 190501"/>
                  <a:gd name="connsiteX4" fmla="*/ 180840 w 361680"/>
                  <a:gd name="connsiteY4" fmla="*/ 190501 h 190501"/>
                  <a:gd name="connsiteX5" fmla="*/ 3116 w 361680"/>
                  <a:gd name="connsiteY5" fmla="*/ 122146 h 190501"/>
                  <a:gd name="connsiteX6" fmla="*/ 0 w 361680"/>
                  <a:gd name="connsiteY6" fmla="*/ 113191 h 190501"/>
                  <a:gd name="connsiteX7" fmla="*/ 11893 w 361680"/>
                  <a:gd name="connsiteY7" fmla="*/ 74173 h 190501"/>
                  <a:gd name="connsiteX8" fmla="*/ 180840 w 361680"/>
                  <a:gd name="connsiteY8" fmla="*/ 0 h 190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680" h="190501">
                    <a:moveTo>
                      <a:pt x="180840" y="0"/>
                    </a:moveTo>
                    <a:cubicBezTo>
                      <a:pt x="256789" y="0"/>
                      <a:pt x="321952" y="30585"/>
                      <a:pt x="349787" y="74173"/>
                    </a:cubicBezTo>
                    <a:lnTo>
                      <a:pt x="361680" y="113191"/>
                    </a:lnTo>
                    <a:lnTo>
                      <a:pt x="358565" y="122146"/>
                    </a:lnTo>
                    <a:cubicBezTo>
                      <a:pt x="329284" y="162315"/>
                      <a:pt x="260735" y="190501"/>
                      <a:pt x="180840" y="190501"/>
                    </a:cubicBezTo>
                    <a:cubicBezTo>
                      <a:pt x="100946" y="190501"/>
                      <a:pt x="32397" y="162315"/>
                      <a:pt x="3116" y="122146"/>
                    </a:cubicBezTo>
                    <a:lnTo>
                      <a:pt x="0" y="113191"/>
                    </a:lnTo>
                    <a:lnTo>
                      <a:pt x="11893" y="74173"/>
                    </a:lnTo>
                    <a:cubicBezTo>
                      <a:pt x="39728" y="30585"/>
                      <a:pt x="104891" y="0"/>
                      <a:pt x="18084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78BF1B4E-5BDD-4EFD-86D5-32F5611782C2}"/>
                  </a:ext>
                </a:extLst>
              </p:cNvPr>
              <p:cNvSpPr/>
              <p:nvPr/>
            </p:nvSpPr>
            <p:spPr>
              <a:xfrm>
                <a:off x="4010023" y="3267075"/>
                <a:ext cx="204789" cy="45719"/>
              </a:xfrm>
              <a:custGeom>
                <a:avLst/>
                <a:gdLst>
                  <a:gd name="connsiteX0" fmla="*/ 180840 w 361680"/>
                  <a:gd name="connsiteY0" fmla="*/ 0 h 190501"/>
                  <a:gd name="connsiteX1" fmla="*/ 349787 w 361680"/>
                  <a:gd name="connsiteY1" fmla="*/ 74173 h 190501"/>
                  <a:gd name="connsiteX2" fmla="*/ 361680 w 361680"/>
                  <a:gd name="connsiteY2" fmla="*/ 113191 h 190501"/>
                  <a:gd name="connsiteX3" fmla="*/ 358565 w 361680"/>
                  <a:gd name="connsiteY3" fmla="*/ 122146 h 190501"/>
                  <a:gd name="connsiteX4" fmla="*/ 180840 w 361680"/>
                  <a:gd name="connsiteY4" fmla="*/ 190501 h 190501"/>
                  <a:gd name="connsiteX5" fmla="*/ 3116 w 361680"/>
                  <a:gd name="connsiteY5" fmla="*/ 122146 h 190501"/>
                  <a:gd name="connsiteX6" fmla="*/ 0 w 361680"/>
                  <a:gd name="connsiteY6" fmla="*/ 113191 h 190501"/>
                  <a:gd name="connsiteX7" fmla="*/ 11893 w 361680"/>
                  <a:gd name="connsiteY7" fmla="*/ 74173 h 190501"/>
                  <a:gd name="connsiteX8" fmla="*/ 180840 w 361680"/>
                  <a:gd name="connsiteY8" fmla="*/ 0 h 190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1680" h="190501">
                    <a:moveTo>
                      <a:pt x="180840" y="0"/>
                    </a:moveTo>
                    <a:cubicBezTo>
                      <a:pt x="256789" y="0"/>
                      <a:pt x="321952" y="30585"/>
                      <a:pt x="349787" y="74173"/>
                    </a:cubicBezTo>
                    <a:lnTo>
                      <a:pt x="361680" y="113191"/>
                    </a:lnTo>
                    <a:lnTo>
                      <a:pt x="358565" y="122146"/>
                    </a:lnTo>
                    <a:cubicBezTo>
                      <a:pt x="329284" y="162315"/>
                      <a:pt x="260735" y="190501"/>
                      <a:pt x="180840" y="190501"/>
                    </a:cubicBezTo>
                    <a:cubicBezTo>
                      <a:pt x="100946" y="190501"/>
                      <a:pt x="32397" y="162315"/>
                      <a:pt x="3116" y="122146"/>
                    </a:cubicBezTo>
                    <a:lnTo>
                      <a:pt x="0" y="113191"/>
                    </a:lnTo>
                    <a:lnTo>
                      <a:pt x="11893" y="74173"/>
                    </a:lnTo>
                    <a:cubicBezTo>
                      <a:pt x="39728" y="30585"/>
                      <a:pt x="104891" y="0"/>
                      <a:pt x="180840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E3EC2846-E533-4964-B71E-1E50EDEBB748}"/>
              </a:ext>
            </a:extLst>
          </p:cNvPr>
          <p:cNvGrpSpPr/>
          <p:nvPr/>
        </p:nvGrpSpPr>
        <p:grpSpPr>
          <a:xfrm>
            <a:off x="1337536" y="850544"/>
            <a:ext cx="1447771" cy="2628917"/>
            <a:chOff x="3321389" y="3701706"/>
            <a:chExt cx="1447771" cy="2628917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3389D345-7D56-4034-B95C-F81DEF82E7F1}"/>
                </a:ext>
              </a:extLst>
            </p:cNvPr>
            <p:cNvGrpSpPr/>
            <p:nvPr/>
          </p:nvGrpSpPr>
          <p:grpSpPr>
            <a:xfrm>
              <a:off x="3321389" y="3701706"/>
              <a:ext cx="807700" cy="2628917"/>
              <a:chOff x="3321389" y="3701706"/>
              <a:chExt cx="807700" cy="2628917"/>
            </a:xfrm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141F2B5D-E1CC-4554-83FC-F6D20650AF74}"/>
                  </a:ext>
                </a:extLst>
              </p:cNvPr>
              <p:cNvGrpSpPr/>
              <p:nvPr/>
            </p:nvGrpSpPr>
            <p:grpSpPr>
              <a:xfrm>
                <a:off x="3398159" y="4528957"/>
                <a:ext cx="654160" cy="1801666"/>
                <a:chOff x="3367831" y="4557053"/>
                <a:chExt cx="714816" cy="1968721"/>
              </a:xfrm>
            </p:grpSpPr>
            <p:sp>
              <p:nvSpPr>
                <p:cNvPr id="344" name="四角形: 上の 2 つの角を丸める 343">
                  <a:extLst>
                    <a:ext uri="{FF2B5EF4-FFF2-40B4-BE49-F238E27FC236}">
                      <a16:creationId xmlns:a16="http://schemas.microsoft.com/office/drawing/2014/main" id="{675DD8A7-524A-470D-A26A-CC93D557D0B4}"/>
                    </a:ext>
                  </a:extLst>
                </p:cNvPr>
                <p:cNvSpPr/>
                <p:nvPr/>
              </p:nvSpPr>
              <p:spPr>
                <a:xfrm>
                  <a:off x="3367831" y="4557053"/>
                  <a:ext cx="714816" cy="1968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0">
                      <a:schemeClr val="accent2">
                        <a:lumMod val="60000"/>
                        <a:lumOff val="40000"/>
                      </a:schemeClr>
                    </a:gs>
                    <a:gs pos="0">
                      <a:schemeClr val="accent2">
                        <a:lumMod val="60000"/>
                        <a:lumOff val="40000"/>
                      </a:schemeClr>
                    </a:gs>
                    <a:gs pos="5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D2D73326-5823-4984-9F46-0B280CCDFAD4}"/>
                    </a:ext>
                  </a:extLst>
                </p:cNvPr>
                <p:cNvSpPr/>
                <p:nvPr/>
              </p:nvSpPr>
              <p:spPr>
                <a:xfrm>
                  <a:off x="3367831" y="4557053"/>
                  <a:ext cx="714816" cy="1968721"/>
                </a:xfrm>
                <a:custGeom>
                  <a:avLst/>
                  <a:gdLst>
                    <a:gd name="connsiteX0" fmla="*/ 0 w 714816"/>
                    <a:gd name="connsiteY0" fmla="*/ 1855708 h 1968721"/>
                    <a:gd name="connsiteX1" fmla="*/ 714816 w 714816"/>
                    <a:gd name="connsiteY1" fmla="*/ 1855708 h 1968721"/>
                    <a:gd name="connsiteX2" fmla="*/ 714816 w 714816"/>
                    <a:gd name="connsiteY2" fmla="*/ 1968721 h 1968721"/>
                    <a:gd name="connsiteX3" fmla="*/ 0 w 714816"/>
                    <a:gd name="connsiteY3" fmla="*/ 1968721 h 1968721"/>
                    <a:gd name="connsiteX4" fmla="*/ 0 w 714816"/>
                    <a:gd name="connsiteY4" fmla="*/ 1741408 h 1968721"/>
                    <a:gd name="connsiteX5" fmla="*/ 714816 w 714816"/>
                    <a:gd name="connsiteY5" fmla="*/ 1741408 h 1968721"/>
                    <a:gd name="connsiteX6" fmla="*/ 714816 w 714816"/>
                    <a:gd name="connsiteY6" fmla="*/ 1791777 h 1968721"/>
                    <a:gd name="connsiteX7" fmla="*/ 0 w 714816"/>
                    <a:gd name="connsiteY7" fmla="*/ 1791777 h 1968721"/>
                    <a:gd name="connsiteX8" fmla="*/ 0 w 714816"/>
                    <a:gd name="connsiteY8" fmla="*/ 1341358 h 1968721"/>
                    <a:gd name="connsiteX9" fmla="*/ 714816 w 714816"/>
                    <a:gd name="connsiteY9" fmla="*/ 1341358 h 1968721"/>
                    <a:gd name="connsiteX10" fmla="*/ 714816 w 714816"/>
                    <a:gd name="connsiteY10" fmla="*/ 1677477 h 1968721"/>
                    <a:gd name="connsiteX11" fmla="*/ 0 w 714816"/>
                    <a:gd name="connsiteY11" fmla="*/ 1677477 h 1968721"/>
                    <a:gd name="connsiteX12" fmla="*/ 0 w 714816"/>
                    <a:gd name="connsiteY12" fmla="*/ 538538 h 1968721"/>
                    <a:gd name="connsiteX13" fmla="*/ 714816 w 714816"/>
                    <a:gd name="connsiteY13" fmla="*/ 538538 h 1968721"/>
                    <a:gd name="connsiteX14" fmla="*/ 714816 w 714816"/>
                    <a:gd name="connsiteY14" fmla="*/ 618189 h 1968721"/>
                    <a:gd name="connsiteX15" fmla="*/ 0 w 714816"/>
                    <a:gd name="connsiteY15" fmla="*/ 618189 h 1968721"/>
                    <a:gd name="connsiteX16" fmla="*/ 0 w 714816"/>
                    <a:gd name="connsiteY16" fmla="*/ 436938 h 1968721"/>
                    <a:gd name="connsiteX17" fmla="*/ 714816 w 714816"/>
                    <a:gd name="connsiteY17" fmla="*/ 436938 h 1968721"/>
                    <a:gd name="connsiteX18" fmla="*/ 714816 w 714816"/>
                    <a:gd name="connsiteY18" fmla="*/ 478489 h 1968721"/>
                    <a:gd name="connsiteX19" fmla="*/ 0 w 714816"/>
                    <a:gd name="connsiteY19" fmla="*/ 478489 h 1968721"/>
                    <a:gd name="connsiteX20" fmla="*/ 5352 w 714816"/>
                    <a:gd name="connsiteY20" fmla="*/ 304318 h 1968721"/>
                    <a:gd name="connsiteX21" fmla="*/ 709464 w 714816"/>
                    <a:gd name="connsiteY21" fmla="*/ 304318 h 1968721"/>
                    <a:gd name="connsiteX22" fmla="*/ 714816 w 714816"/>
                    <a:gd name="connsiteY22" fmla="*/ 357408 h 1968721"/>
                    <a:gd name="connsiteX23" fmla="*/ 714816 w 714816"/>
                    <a:gd name="connsiteY23" fmla="*/ 376889 h 1968721"/>
                    <a:gd name="connsiteX24" fmla="*/ 0 w 714816"/>
                    <a:gd name="connsiteY24" fmla="*/ 376889 h 1968721"/>
                    <a:gd name="connsiteX25" fmla="*/ 0 w 714816"/>
                    <a:gd name="connsiteY25" fmla="*/ 357408 h 1968721"/>
                    <a:gd name="connsiteX26" fmla="*/ 357408 w 714816"/>
                    <a:gd name="connsiteY26" fmla="*/ 0 h 1968721"/>
                    <a:gd name="connsiteX27" fmla="*/ 686729 w 714816"/>
                    <a:gd name="connsiteY27" fmla="*/ 218289 h 1968721"/>
                    <a:gd name="connsiteX28" fmla="*/ 694794 w 714816"/>
                    <a:gd name="connsiteY28" fmla="*/ 244269 h 1968721"/>
                    <a:gd name="connsiteX29" fmla="*/ 20022 w 714816"/>
                    <a:gd name="connsiteY29" fmla="*/ 244269 h 1968721"/>
                    <a:gd name="connsiteX30" fmla="*/ 28087 w 714816"/>
                    <a:gd name="connsiteY30" fmla="*/ 218289 h 1968721"/>
                    <a:gd name="connsiteX31" fmla="*/ 357408 w 714816"/>
                    <a:gd name="connsiteY31" fmla="*/ 0 h 1968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14816" h="1968721">
                      <a:moveTo>
                        <a:pt x="0" y="1855708"/>
                      </a:moveTo>
                      <a:lnTo>
                        <a:pt x="714816" y="1855708"/>
                      </a:lnTo>
                      <a:lnTo>
                        <a:pt x="714816" y="1968721"/>
                      </a:lnTo>
                      <a:lnTo>
                        <a:pt x="0" y="1968721"/>
                      </a:lnTo>
                      <a:close/>
                      <a:moveTo>
                        <a:pt x="0" y="1741408"/>
                      </a:moveTo>
                      <a:lnTo>
                        <a:pt x="714816" y="1741408"/>
                      </a:lnTo>
                      <a:lnTo>
                        <a:pt x="714816" y="1791777"/>
                      </a:lnTo>
                      <a:lnTo>
                        <a:pt x="0" y="1791777"/>
                      </a:lnTo>
                      <a:close/>
                      <a:moveTo>
                        <a:pt x="0" y="1341358"/>
                      </a:moveTo>
                      <a:lnTo>
                        <a:pt x="714816" y="1341358"/>
                      </a:lnTo>
                      <a:lnTo>
                        <a:pt x="714816" y="1677477"/>
                      </a:lnTo>
                      <a:lnTo>
                        <a:pt x="0" y="1677477"/>
                      </a:lnTo>
                      <a:close/>
                      <a:moveTo>
                        <a:pt x="0" y="538538"/>
                      </a:moveTo>
                      <a:lnTo>
                        <a:pt x="714816" y="538538"/>
                      </a:lnTo>
                      <a:lnTo>
                        <a:pt x="714816" y="618189"/>
                      </a:lnTo>
                      <a:lnTo>
                        <a:pt x="0" y="618189"/>
                      </a:lnTo>
                      <a:close/>
                      <a:moveTo>
                        <a:pt x="0" y="436938"/>
                      </a:moveTo>
                      <a:lnTo>
                        <a:pt x="714816" y="436938"/>
                      </a:lnTo>
                      <a:lnTo>
                        <a:pt x="714816" y="478489"/>
                      </a:lnTo>
                      <a:lnTo>
                        <a:pt x="0" y="478489"/>
                      </a:lnTo>
                      <a:close/>
                      <a:moveTo>
                        <a:pt x="5352" y="304318"/>
                      </a:moveTo>
                      <a:lnTo>
                        <a:pt x="709464" y="304318"/>
                      </a:lnTo>
                      <a:lnTo>
                        <a:pt x="714816" y="357408"/>
                      </a:lnTo>
                      <a:lnTo>
                        <a:pt x="714816" y="376889"/>
                      </a:lnTo>
                      <a:lnTo>
                        <a:pt x="0" y="376889"/>
                      </a:lnTo>
                      <a:lnTo>
                        <a:pt x="0" y="357408"/>
                      </a:lnTo>
                      <a:close/>
                      <a:moveTo>
                        <a:pt x="357408" y="0"/>
                      </a:moveTo>
                      <a:cubicBezTo>
                        <a:pt x="505452" y="0"/>
                        <a:pt x="632472" y="90010"/>
                        <a:pt x="686729" y="218289"/>
                      </a:cubicBezTo>
                      <a:lnTo>
                        <a:pt x="694794" y="244269"/>
                      </a:lnTo>
                      <a:lnTo>
                        <a:pt x="20022" y="244269"/>
                      </a:lnTo>
                      <a:lnTo>
                        <a:pt x="28087" y="218289"/>
                      </a:lnTo>
                      <a:cubicBezTo>
                        <a:pt x="82345" y="90010"/>
                        <a:pt x="209365" y="0"/>
                        <a:pt x="357408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2" name="四角形: 角を丸くする 331">
                <a:extLst>
                  <a:ext uri="{FF2B5EF4-FFF2-40B4-BE49-F238E27FC236}">
                    <a16:creationId xmlns:a16="http://schemas.microsoft.com/office/drawing/2014/main" id="{43971475-8BDD-4BAD-9151-9983550A4CCB}"/>
                  </a:ext>
                </a:extLst>
              </p:cNvPr>
              <p:cNvSpPr/>
              <p:nvPr/>
            </p:nvSpPr>
            <p:spPr>
              <a:xfrm>
                <a:off x="3321389" y="3701706"/>
                <a:ext cx="807700" cy="869852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  <a:lumOff val="40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13F1A9F0-27FB-4A9A-B80D-FEEF68AB1877}"/>
                  </a:ext>
                </a:extLst>
              </p:cNvPr>
              <p:cNvSpPr/>
              <p:nvPr/>
            </p:nvSpPr>
            <p:spPr>
              <a:xfrm>
                <a:off x="3321389" y="3701706"/>
                <a:ext cx="807700" cy="633681"/>
              </a:xfrm>
              <a:custGeom>
                <a:avLst/>
                <a:gdLst>
                  <a:gd name="connsiteX0" fmla="*/ 403850 w 807700"/>
                  <a:gd name="connsiteY0" fmla="*/ 0 h 633681"/>
                  <a:gd name="connsiteX1" fmla="*/ 807700 w 807700"/>
                  <a:gd name="connsiteY1" fmla="*/ 403850 h 633681"/>
                  <a:gd name="connsiteX2" fmla="*/ 807700 w 807700"/>
                  <a:gd name="connsiteY2" fmla="*/ 466002 h 633681"/>
                  <a:gd name="connsiteX3" fmla="*/ 789544 w 807700"/>
                  <a:gd name="connsiteY3" fmla="*/ 586095 h 633681"/>
                  <a:gd name="connsiteX4" fmla="*/ 770795 w 807700"/>
                  <a:gd name="connsiteY4" fmla="*/ 633681 h 633681"/>
                  <a:gd name="connsiteX5" fmla="*/ 702924 w 807700"/>
                  <a:gd name="connsiteY5" fmla="*/ 633681 h 633681"/>
                  <a:gd name="connsiteX6" fmla="*/ 702924 w 807700"/>
                  <a:gd name="connsiteY6" fmla="*/ 197465 h 633681"/>
                  <a:gd name="connsiteX7" fmla="*/ 662890 w 807700"/>
                  <a:gd name="connsiteY7" fmla="*/ 157431 h 633681"/>
                  <a:gd name="connsiteX8" fmla="*/ 144810 w 807700"/>
                  <a:gd name="connsiteY8" fmla="*/ 157431 h 633681"/>
                  <a:gd name="connsiteX9" fmla="*/ 104776 w 807700"/>
                  <a:gd name="connsiteY9" fmla="*/ 197465 h 633681"/>
                  <a:gd name="connsiteX10" fmla="*/ 104776 w 807700"/>
                  <a:gd name="connsiteY10" fmla="*/ 633681 h 633681"/>
                  <a:gd name="connsiteX11" fmla="*/ 36906 w 807700"/>
                  <a:gd name="connsiteY11" fmla="*/ 633681 h 633681"/>
                  <a:gd name="connsiteX12" fmla="*/ 18157 w 807700"/>
                  <a:gd name="connsiteY12" fmla="*/ 586095 h 633681"/>
                  <a:gd name="connsiteX13" fmla="*/ 0 w 807700"/>
                  <a:gd name="connsiteY13" fmla="*/ 466002 h 633681"/>
                  <a:gd name="connsiteX14" fmla="*/ 0 w 807700"/>
                  <a:gd name="connsiteY14" fmla="*/ 403850 h 633681"/>
                  <a:gd name="connsiteX15" fmla="*/ 403850 w 807700"/>
                  <a:gd name="connsiteY15" fmla="*/ 0 h 63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7700" h="633681">
                    <a:moveTo>
                      <a:pt x="403850" y="0"/>
                    </a:moveTo>
                    <a:cubicBezTo>
                      <a:pt x="626890" y="0"/>
                      <a:pt x="807700" y="180810"/>
                      <a:pt x="807700" y="403850"/>
                    </a:cubicBezTo>
                    <a:lnTo>
                      <a:pt x="807700" y="466002"/>
                    </a:lnTo>
                    <a:cubicBezTo>
                      <a:pt x="807700" y="507822"/>
                      <a:pt x="801344" y="548158"/>
                      <a:pt x="789544" y="586095"/>
                    </a:cubicBezTo>
                    <a:lnTo>
                      <a:pt x="770795" y="633681"/>
                    </a:lnTo>
                    <a:lnTo>
                      <a:pt x="702924" y="633681"/>
                    </a:lnTo>
                    <a:lnTo>
                      <a:pt x="702924" y="197465"/>
                    </a:lnTo>
                    <a:cubicBezTo>
                      <a:pt x="702924" y="175355"/>
                      <a:pt x="685000" y="157431"/>
                      <a:pt x="662890" y="157431"/>
                    </a:cubicBezTo>
                    <a:lnTo>
                      <a:pt x="144810" y="157431"/>
                    </a:lnTo>
                    <a:cubicBezTo>
                      <a:pt x="122700" y="157431"/>
                      <a:pt x="104776" y="175355"/>
                      <a:pt x="104776" y="197465"/>
                    </a:cubicBezTo>
                    <a:lnTo>
                      <a:pt x="104776" y="633681"/>
                    </a:lnTo>
                    <a:lnTo>
                      <a:pt x="36906" y="633681"/>
                    </a:lnTo>
                    <a:lnTo>
                      <a:pt x="18157" y="586095"/>
                    </a:lnTo>
                    <a:cubicBezTo>
                      <a:pt x="6357" y="548158"/>
                      <a:pt x="0" y="507822"/>
                      <a:pt x="0" y="466002"/>
                    </a:cubicBezTo>
                    <a:lnTo>
                      <a:pt x="0" y="403850"/>
                    </a:lnTo>
                    <a:cubicBezTo>
                      <a:pt x="0" y="180810"/>
                      <a:pt x="180810" y="0"/>
                      <a:pt x="4038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月 333">
                <a:extLst>
                  <a:ext uri="{FF2B5EF4-FFF2-40B4-BE49-F238E27FC236}">
                    <a16:creationId xmlns:a16="http://schemas.microsoft.com/office/drawing/2014/main" id="{34095E9D-58F5-4FE2-8544-9365C36D34CC}"/>
                  </a:ext>
                </a:extLst>
              </p:cNvPr>
              <p:cNvSpPr/>
              <p:nvPr/>
            </p:nvSpPr>
            <p:spPr>
              <a:xfrm rot="5400000">
                <a:off x="3528555" y="3875321"/>
                <a:ext cx="54945" cy="22854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月 334">
                <a:extLst>
                  <a:ext uri="{FF2B5EF4-FFF2-40B4-BE49-F238E27FC236}">
                    <a16:creationId xmlns:a16="http://schemas.microsoft.com/office/drawing/2014/main" id="{87978B82-C1B8-47CA-A75A-D0D1813EFE35}"/>
                  </a:ext>
                </a:extLst>
              </p:cNvPr>
              <p:cNvSpPr/>
              <p:nvPr/>
            </p:nvSpPr>
            <p:spPr>
              <a:xfrm rot="5400000">
                <a:off x="3861930" y="3875321"/>
                <a:ext cx="54945" cy="22854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月 335">
                <a:extLst>
                  <a:ext uri="{FF2B5EF4-FFF2-40B4-BE49-F238E27FC236}">
                    <a16:creationId xmlns:a16="http://schemas.microsoft.com/office/drawing/2014/main" id="{B628B58F-1B02-4AE5-B6F0-FCBB02C29B0F}"/>
                  </a:ext>
                </a:extLst>
              </p:cNvPr>
              <p:cNvSpPr/>
              <p:nvPr/>
            </p:nvSpPr>
            <p:spPr>
              <a:xfrm rot="5400000">
                <a:off x="3528555" y="3965934"/>
                <a:ext cx="54945" cy="22854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月 336">
                <a:extLst>
                  <a:ext uri="{FF2B5EF4-FFF2-40B4-BE49-F238E27FC236}">
                    <a16:creationId xmlns:a16="http://schemas.microsoft.com/office/drawing/2014/main" id="{97E9D8F4-64BD-436F-85CE-B50B758F9CFA}"/>
                  </a:ext>
                </a:extLst>
              </p:cNvPr>
              <p:cNvSpPr/>
              <p:nvPr/>
            </p:nvSpPr>
            <p:spPr>
              <a:xfrm rot="5400000">
                <a:off x="3861930" y="3965934"/>
                <a:ext cx="54945" cy="22854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9FF73103-2AFE-4911-A09A-B61D274FE224}"/>
                  </a:ext>
                </a:extLst>
              </p:cNvPr>
              <p:cNvSpPr/>
              <p:nvPr/>
            </p:nvSpPr>
            <p:spPr>
              <a:xfrm>
                <a:off x="3528944" y="4062277"/>
                <a:ext cx="45719" cy="908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2EE35EFB-75E4-4C72-8EA1-171727010082}"/>
                  </a:ext>
                </a:extLst>
              </p:cNvPr>
              <p:cNvSpPr/>
              <p:nvPr/>
            </p:nvSpPr>
            <p:spPr>
              <a:xfrm>
                <a:off x="3878194" y="4062277"/>
                <a:ext cx="45719" cy="908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9A915519-0724-4D71-8E4C-41F075929A33}"/>
                  </a:ext>
                </a:extLst>
              </p:cNvPr>
              <p:cNvSpPr/>
              <p:nvPr/>
            </p:nvSpPr>
            <p:spPr>
              <a:xfrm>
                <a:off x="3431262" y="3854450"/>
                <a:ext cx="594638" cy="72002"/>
              </a:xfrm>
              <a:custGeom>
                <a:avLst/>
                <a:gdLst>
                  <a:gd name="connsiteX0" fmla="*/ 793970 w 818082"/>
                  <a:gd name="connsiteY0" fmla="*/ 0 h 263525"/>
                  <a:gd name="connsiteX1" fmla="*/ 818082 w 818082"/>
                  <a:gd name="connsiteY1" fmla="*/ 0 h 263525"/>
                  <a:gd name="connsiteX2" fmla="*/ 818082 w 818082"/>
                  <a:gd name="connsiteY2" fmla="*/ 263525 h 263525"/>
                  <a:gd name="connsiteX3" fmla="*/ 793970 w 818082"/>
                  <a:gd name="connsiteY3" fmla="*/ 263525 h 263525"/>
                  <a:gd name="connsiteX4" fmla="*/ 744345 w 818082"/>
                  <a:gd name="connsiteY4" fmla="*/ 0 h 263525"/>
                  <a:gd name="connsiteX5" fmla="*/ 768457 w 818082"/>
                  <a:gd name="connsiteY5" fmla="*/ 0 h 263525"/>
                  <a:gd name="connsiteX6" fmla="*/ 768457 w 818082"/>
                  <a:gd name="connsiteY6" fmla="*/ 263525 h 263525"/>
                  <a:gd name="connsiteX7" fmla="*/ 744345 w 818082"/>
                  <a:gd name="connsiteY7" fmla="*/ 263525 h 263525"/>
                  <a:gd name="connsiteX8" fmla="*/ 694722 w 818082"/>
                  <a:gd name="connsiteY8" fmla="*/ 0 h 263525"/>
                  <a:gd name="connsiteX9" fmla="*/ 718834 w 818082"/>
                  <a:gd name="connsiteY9" fmla="*/ 0 h 263525"/>
                  <a:gd name="connsiteX10" fmla="*/ 718834 w 818082"/>
                  <a:gd name="connsiteY10" fmla="*/ 263525 h 263525"/>
                  <a:gd name="connsiteX11" fmla="*/ 694722 w 818082"/>
                  <a:gd name="connsiteY11" fmla="*/ 263525 h 263525"/>
                  <a:gd name="connsiteX12" fmla="*/ 645099 w 818082"/>
                  <a:gd name="connsiteY12" fmla="*/ 0 h 263525"/>
                  <a:gd name="connsiteX13" fmla="*/ 669211 w 818082"/>
                  <a:gd name="connsiteY13" fmla="*/ 0 h 263525"/>
                  <a:gd name="connsiteX14" fmla="*/ 669211 w 818082"/>
                  <a:gd name="connsiteY14" fmla="*/ 263525 h 263525"/>
                  <a:gd name="connsiteX15" fmla="*/ 645099 w 818082"/>
                  <a:gd name="connsiteY15" fmla="*/ 263525 h 263525"/>
                  <a:gd name="connsiteX16" fmla="*/ 595476 w 818082"/>
                  <a:gd name="connsiteY16" fmla="*/ 0 h 263525"/>
                  <a:gd name="connsiteX17" fmla="*/ 619588 w 818082"/>
                  <a:gd name="connsiteY17" fmla="*/ 0 h 263525"/>
                  <a:gd name="connsiteX18" fmla="*/ 619588 w 818082"/>
                  <a:gd name="connsiteY18" fmla="*/ 263525 h 263525"/>
                  <a:gd name="connsiteX19" fmla="*/ 595476 w 818082"/>
                  <a:gd name="connsiteY19" fmla="*/ 263525 h 263525"/>
                  <a:gd name="connsiteX20" fmla="*/ 545853 w 818082"/>
                  <a:gd name="connsiteY20" fmla="*/ 0 h 263525"/>
                  <a:gd name="connsiteX21" fmla="*/ 569965 w 818082"/>
                  <a:gd name="connsiteY21" fmla="*/ 0 h 263525"/>
                  <a:gd name="connsiteX22" fmla="*/ 569965 w 818082"/>
                  <a:gd name="connsiteY22" fmla="*/ 263525 h 263525"/>
                  <a:gd name="connsiteX23" fmla="*/ 545853 w 818082"/>
                  <a:gd name="connsiteY23" fmla="*/ 263525 h 263525"/>
                  <a:gd name="connsiteX24" fmla="*/ 496230 w 818082"/>
                  <a:gd name="connsiteY24" fmla="*/ 0 h 263525"/>
                  <a:gd name="connsiteX25" fmla="*/ 520342 w 818082"/>
                  <a:gd name="connsiteY25" fmla="*/ 0 h 263525"/>
                  <a:gd name="connsiteX26" fmla="*/ 520342 w 818082"/>
                  <a:gd name="connsiteY26" fmla="*/ 263525 h 263525"/>
                  <a:gd name="connsiteX27" fmla="*/ 496230 w 818082"/>
                  <a:gd name="connsiteY27" fmla="*/ 263525 h 263525"/>
                  <a:gd name="connsiteX28" fmla="*/ 446607 w 818082"/>
                  <a:gd name="connsiteY28" fmla="*/ 0 h 263525"/>
                  <a:gd name="connsiteX29" fmla="*/ 470719 w 818082"/>
                  <a:gd name="connsiteY29" fmla="*/ 0 h 263525"/>
                  <a:gd name="connsiteX30" fmla="*/ 470719 w 818082"/>
                  <a:gd name="connsiteY30" fmla="*/ 263525 h 263525"/>
                  <a:gd name="connsiteX31" fmla="*/ 446607 w 818082"/>
                  <a:gd name="connsiteY31" fmla="*/ 263525 h 263525"/>
                  <a:gd name="connsiteX32" fmla="*/ 396984 w 818082"/>
                  <a:gd name="connsiteY32" fmla="*/ 0 h 263525"/>
                  <a:gd name="connsiteX33" fmla="*/ 421096 w 818082"/>
                  <a:gd name="connsiteY33" fmla="*/ 0 h 263525"/>
                  <a:gd name="connsiteX34" fmla="*/ 421096 w 818082"/>
                  <a:gd name="connsiteY34" fmla="*/ 263525 h 263525"/>
                  <a:gd name="connsiteX35" fmla="*/ 396984 w 818082"/>
                  <a:gd name="connsiteY35" fmla="*/ 263525 h 263525"/>
                  <a:gd name="connsiteX36" fmla="*/ 347361 w 818082"/>
                  <a:gd name="connsiteY36" fmla="*/ 0 h 263525"/>
                  <a:gd name="connsiteX37" fmla="*/ 371473 w 818082"/>
                  <a:gd name="connsiteY37" fmla="*/ 0 h 263525"/>
                  <a:gd name="connsiteX38" fmla="*/ 371473 w 818082"/>
                  <a:gd name="connsiteY38" fmla="*/ 263525 h 263525"/>
                  <a:gd name="connsiteX39" fmla="*/ 347361 w 818082"/>
                  <a:gd name="connsiteY39" fmla="*/ 263525 h 263525"/>
                  <a:gd name="connsiteX40" fmla="*/ 297738 w 818082"/>
                  <a:gd name="connsiteY40" fmla="*/ 0 h 263525"/>
                  <a:gd name="connsiteX41" fmla="*/ 321850 w 818082"/>
                  <a:gd name="connsiteY41" fmla="*/ 0 h 263525"/>
                  <a:gd name="connsiteX42" fmla="*/ 321850 w 818082"/>
                  <a:gd name="connsiteY42" fmla="*/ 263525 h 263525"/>
                  <a:gd name="connsiteX43" fmla="*/ 297738 w 818082"/>
                  <a:gd name="connsiteY43" fmla="*/ 263525 h 263525"/>
                  <a:gd name="connsiteX44" fmla="*/ 248115 w 818082"/>
                  <a:gd name="connsiteY44" fmla="*/ 0 h 263525"/>
                  <a:gd name="connsiteX45" fmla="*/ 272227 w 818082"/>
                  <a:gd name="connsiteY45" fmla="*/ 0 h 263525"/>
                  <a:gd name="connsiteX46" fmla="*/ 272227 w 818082"/>
                  <a:gd name="connsiteY46" fmla="*/ 263525 h 263525"/>
                  <a:gd name="connsiteX47" fmla="*/ 248115 w 818082"/>
                  <a:gd name="connsiteY47" fmla="*/ 263525 h 263525"/>
                  <a:gd name="connsiteX48" fmla="*/ 198492 w 818082"/>
                  <a:gd name="connsiteY48" fmla="*/ 0 h 263525"/>
                  <a:gd name="connsiteX49" fmla="*/ 222604 w 818082"/>
                  <a:gd name="connsiteY49" fmla="*/ 0 h 263525"/>
                  <a:gd name="connsiteX50" fmla="*/ 222604 w 818082"/>
                  <a:gd name="connsiteY50" fmla="*/ 263525 h 263525"/>
                  <a:gd name="connsiteX51" fmla="*/ 198492 w 818082"/>
                  <a:gd name="connsiteY51" fmla="*/ 263525 h 263525"/>
                  <a:gd name="connsiteX52" fmla="*/ 148869 w 818082"/>
                  <a:gd name="connsiteY52" fmla="*/ 0 h 263525"/>
                  <a:gd name="connsiteX53" fmla="*/ 172981 w 818082"/>
                  <a:gd name="connsiteY53" fmla="*/ 0 h 263525"/>
                  <a:gd name="connsiteX54" fmla="*/ 172981 w 818082"/>
                  <a:gd name="connsiteY54" fmla="*/ 263525 h 263525"/>
                  <a:gd name="connsiteX55" fmla="*/ 148869 w 818082"/>
                  <a:gd name="connsiteY55" fmla="*/ 263525 h 263525"/>
                  <a:gd name="connsiteX56" fmla="*/ 99246 w 818082"/>
                  <a:gd name="connsiteY56" fmla="*/ 0 h 263525"/>
                  <a:gd name="connsiteX57" fmla="*/ 123358 w 818082"/>
                  <a:gd name="connsiteY57" fmla="*/ 0 h 263525"/>
                  <a:gd name="connsiteX58" fmla="*/ 123358 w 818082"/>
                  <a:gd name="connsiteY58" fmla="*/ 263525 h 263525"/>
                  <a:gd name="connsiteX59" fmla="*/ 99246 w 818082"/>
                  <a:gd name="connsiteY59" fmla="*/ 263525 h 263525"/>
                  <a:gd name="connsiteX60" fmla="*/ 49623 w 818082"/>
                  <a:gd name="connsiteY60" fmla="*/ 0 h 263525"/>
                  <a:gd name="connsiteX61" fmla="*/ 73735 w 818082"/>
                  <a:gd name="connsiteY61" fmla="*/ 0 h 263525"/>
                  <a:gd name="connsiteX62" fmla="*/ 73735 w 818082"/>
                  <a:gd name="connsiteY62" fmla="*/ 263525 h 263525"/>
                  <a:gd name="connsiteX63" fmla="*/ 49623 w 818082"/>
                  <a:gd name="connsiteY63" fmla="*/ 263525 h 263525"/>
                  <a:gd name="connsiteX64" fmla="*/ 0 w 818082"/>
                  <a:gd name="connsiteY64" fmla="*/ 0 h 263525"/>
                  <a:gd name="connsiteX65" fmla="*/ 24112 w 818082"/>
                  <a:gd name="connsiteY65" fmla="*/ 0 h 263525"/>
                  <a:gd name="connsiteX66" fmla="*/ 24112 w 818082"/>
                  <a:gd name="connsiteY66" fmla="*/ 263525 h 263525"/>
                  <a:gd name="connsiteX67" fmla="*/ 0 w 818082"/>
                  <a:gd name="connsiteY67" fmla="*/ 263525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818082" h="263525">
                    <a:moveTo>
                      <a:pt x="793970" y="0"/>
                    </a:moveTo>
                    <a:lnTo>
                      <a:pt x="818082" y="0"/>
                    </a:lnTo>
                    <a:lnTo>
                      <a:pt x="818082" y="263525"/>
                    </a:lnTo>
                    <a:lnTo>
                      <a:pt x="793970" y="263525"/>
                    </a:lnTo>
                    <a:close/>
                    <a:moveTo>
                      <a:pt x="744345" y="0"/>
                    </a:moveTo>
                    <a:lnTo>
                      <a:pt x="768457" y="0"/>
                    </a:lnTo>
                    <a:lnTo>
                      <a:pt x="768457" y="263525"/>
                    </a:lnTo>
                    <a:lnTo>
                      <a:pt x="744345" y="263525"/>
                    </a:lnTo>
                    <a:close/>
                    <a:moveTo>
                      <a:pt x="694722" y="0"/>
                    </a:moveTo>
                    <a:lnTo>
                      <a:pt x="718834" y="0"/>
                    </a:lnTo>
                    <a:lnTo>
                      <a:pt x="718834" y="263525"/>
                    </a:lnTo>
                    <a:lnTo>
                      <a:pt x="694722" y="263525"/>
                    </a:lnTo>
                    <a:close/>
                    <a:moveTo>
                      <a:pt x="645099" y="0"/>
                    </a:moveTo>
                    <a:lnTo>
                      <a:pt x="669211" y="0"/>
                    </a:lnTo>
                    <a:lnTo>
                      <a:pt x="669211" y="263525"/>
                    </a:lnTo>
                    <a:lnTo>
                      <a:pt x="645099" y="263525"/>
                    </a:lnTo>
                    <a:close/>
                    <a:moveTo>
                      <a:pt x="595476" y="0"/>
                    </a:moveTo>
                    <a:lnTo>
                      <a:pt x="619588" y="0"/>
                    </a:lnTo>
                    <a:lnTo>
                      <a:pt x="619588" y="263525"/>
                    </a:lnTo>
                    <a:lnTo>
                      <a:pt x="595476" y="263525"/>
                    </a:lnTo>
                    <a:close/>
                    <a:moveTo>
                      <a:pt x="545853" y="0"/>
                    </a:moveTo>
                    <a:lnTo>
                      <a:pt x="569965" y="0"/>
                    </a:lnTo>
                    <a:lnTo>
                      <a:pt x="569965" y="263525"/>
                    </a:lnTo>
                    <a:lnTo>
                      <a:pt x="545853" y="263525"/>
                    </a:lnTo>
                    <a:close/>
                    <a:moveTo>
                      <a:pt x="496230" y="0"/>
                    </a:moveTo>
                    <a:lnTo>
                      <a:pt x="520342" y="0"/>
                    </a:lnTo>
                    <a:lnTo>
                      <a:pt x="520342" y="263525"/>
                    </a:lnTo>
                    <a:lnTo>
                      <a:pt x="496230" y="263525"/>
                    </a:lnTo>
                    <a:close/>
                    <a:moveTo>
                      <a:pt x="446607" y="0"/>
                    </a:moveTo>
                    <a:lnTo>
                      <a:pt x="470719" y="0"/>
                    </a:lnTo>
                    <a:lnTo>
                      <a:pt x="470719" y="263525"/>
                    </a:lnTo>
                    <a:lnTo>
                      <a:pt x="446607" y="263525"/>
                    </a:lnTo>
                    <a:close/>
                    <a:moveTo>
                      <a:pt x="396984" y="0"/>
                    </a:moveTo>
                    <a:lnTo>
                      <a:pt x="421096" y="0"/>
                    </a:lnTo>
                    <a:lnTo>
                      <a:pt x="421096" y="263525"/>
                    </a:lnTo>
                    <a:lnTo>
                      <a:pt x="396984" y="263525"/>
                    </a:lnTo>
                    <a:close/>
                    <a:moveTo>
                      <a:pt x="347361" y="0"/>
                    </a:moveTo>
                    <a:lnTo>
                      <a:pt x="371473" y="0"/>
                    </a:lnTo>
                    <a:lnTo>
                      <a:pt x="371473" y="263525"/>
                    </a:lnTo>
                    <a:lnTo>
                      <a:pt x="347361" y="263525"/>
                    </a:lnTo>
                    <a:close/>
                    <a:moveTo>
                      <a:pt x="297738" y="0"/>
                    </a:moveTo>
                    <a:lnTo>
                      <a:pt x="321850" y="0"/>
                    </a:lnTo>
                    <a:lnTo>
                      <a:pt x="321850" y="263525"/>
                    </a:lnTo>
                    <a:lnTo>
                      <a:pt x="297738" y="263525"/>
                    </a:lnTo>
                    <a:close/>
                    <a:moveTo>
                      <a:pt x="248115" y="0"/>
                    </a:moveTo>
                    <a:lnTo>
                      <a:pt x="272227" y="0"/>
                    </a:lnTo>
                    <a:lnTo>
                      <a:pt x="272227" y="263525"/>
                    </a:lnTo>
                    <a:lnTo>
                      <a:pt x="248115" y="263525"/>
                    </a:lnTo>
                    <a:close/>
                    <a:moveTo>
                      <a:pt x="198492" y="0"/>
                    </a:moveTo>
                    <a:lnTo>
                      <a:pt x="222604" y="0"/>
                    </a:lnTo>
                    <a:lnTo>
                      <a:pt x="222604" y="263525"/>
                    </a:lnTo>
                    <a:lnTo>
                      <a:pt x="198492" y="263525"/>
                    </a:lnTo>
                    <a:close/>
                    <a:moveTo>
                      <a:pt x="148869" y="0"/>
                    </a:moveTo>
                    <a:lnTo>
                      <a:pt x="172981" y="0"/>
                    </a:lnTo>
                    <a:lnTo>
                      <a:pt x="172981" y="263525"/>
                    </a:lnTo>
                    <a:lnTo>
                      <a:pt x="148869" y="263525"/>
                    </a:lnTo>
                    <a:close/>
                    <a:moveTo>
                      <a:pt x="99246" y="0"/>
                    </a:moveTo>
                    <a:lnTo>
                      <a:pt x="123358" y="0"/>
                    </a:lnTo>
                    <a:lnTo>
                      <a:pt x="123358" y="263525"/>
                    </a:lnTo>
                    <a:lnTo>
                      <a:pt x="99246" y="263525"/>
                    </a:lnTo>
                    <a:close/>
                    <a:moveTo>
                      <a:pt x="49623" y="0"/>
                    </a:moveTo>
                    <a:lnTo>
                      <a:pt x="73735" y="0"/>
                    </a:lnTo>
                    <a:lnTo>
                      <a:pt x="73735" y="263525"/>
                    </a:lnTo>
                    <a:lnTo>
                      <a:pt x="49623" y="263525"/>
                    </a:lnTo>
                    <a:close/>
                    <a:moveTo>
                      <a:pt x="0" y="0"/>
                    </a:moveTo>
                    <a:lnTo>
                      <a:pt x="24112" y="0"/>
                    </a:lnTo>
                    <a:lnTo>
                      <a:pt x="24112" y="263525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A8E19A18-229D-458A-9118-F6AD57DC27D4}"/>
                  </a:ext>
                </a:extLst>
              </p:cNvPr>
              <p:cNvSpPr/>
              <p:nvPr/>
            </p:nvSpPr>
            <p:spPr>
              <a:xfrm>
                <a:off x="3467677" y="4246303"/>
                <a:ext cx="54945" cy="54945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BF402D2E-C86E-45B6-A742-FC4A05873383}"/>
                  </a:ext>
                </a:extLst>
              </p:cNvPr>
              <p:cNvSpPr/>
              <p:nvPr/>
            </p:nvSpPr>
            <p:spPr>
              <a:xfrm>
                <a:off x="3940752" y="4246303"/>
                <a:ext cx="54945" cy="54945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F6723CC7-AED3-4BC0-95AA-AB0AB2B8BE00}"/>
                  </a:ext>
                </a:extLst>
              </p:cNvPr>
              <p:cNvSpPr/>
              <p:nvPr/>
            </p:nvSpPr>
            <p:spPr>
              <a:xfrm>
                <a:off x="3683661" y="4388908"/>
                <a:ext cx="83156" cy="1494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9B94479F-5F1A-4B5C-A851-05D5D3F2C234}"/>
                </a:ext>
              </a:extLst>
            </p:cNvPr>
            <p:cNvGrpSpPr/>
            <p:nvPr/>
          </p:nvGrpSpPr>
          <p:grpSpPr>
            <a:xfrm>
              <a:off x="4128780" y="4246303"/>
              <a:ext cx="640380" cy="2084320"/>
              <a:chOff x="3321389" y="3701706"/>
              <a:chExt cx="807700" cy="2628917"/>
            </a:xfrm>
          </p:grpSpPr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AE5BBCD1-0175-43BA-BE9A-C8D77B3A94F6}"/>
                  </a:ext>
                </a:extLst>
              </p:cNvPr>
              <p:cNvGrpSpPr/>
              <p:nvPr/>
            </p:nvGrpSpPr>
            <p:grpSpPr>
              <a:xfrm>
                <a:off x="3398159" y="4528957"/>
                <a:ext cx="654160" cy="1801666"/>
                <a:chOff x="3367831" y="4557053"/>
                <a:chExt cx="714816" cy="1968721"/>
              </a:xfrm>
            </p:grpSpPr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F75601B2-43CD-4E6A-A0FD-072DB2581E6B}"/>
                    </a:ext>
                  </a:extLst>
                </p:cNvPr>
                <p:cNvSpPr/>
                <p:nvPr/>
              </p:nvSpPr>
              <p:spPr>
                <a:xfrm>
                  <a:off x="3367831" y="4557053"/>
                  <a:ext cx="714816" cy="196872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 flip="none" rotWithShape="1">
                  <a:gsLst>
                    <a:gs pos="100000">
                      <a:schemeClr val="accent2">
                        <a:lumMod val="60000"/>
                        <a:lumOff val="40000"/>
                      </a:schemeClr>
                    </a:gs>
                    <a:gs pos="0">
                      <a:schemeClr val="accent2">
                        <a:lumMod val="60000"/>
                        <a:lumOff val="40000"/>
                      </a:schemeClr>
                    </a:gs>
                    <a:gs pos="50000">
                      <a:schemeClr val="accent4">
                        <a:lumMod val="40000"/>
                        <a:lumOff val="60000"/>
                      </a:schemeClr>
                    </a:gs>
                  </a:gsLst>
                  <a:lin ang="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91CFE820-0910-4756-91A2-722BB46D49BF}"/>
                    </a:ext>
                  </a:extLst>
                </p:cNvPr>
                <p:cNvSpPr/>
                <p:nvPr/>
              </p:nvSpPr>
              <p:spPr>
                <a:xfrm>
                  <a:off x="3367831" y="4557053"/>
                  <a:ext cx="714816" cy="1968721"/>
                </a:xfrm>
                <a:custGeom>
                  <a:avLst/>
                  <a:gdLst>
                    <a:gd name="connsiteX0" fmla="*/ 0 w 714816"/>
                    <a:gd name="connsiteY0" fmla="*/ 1855708 h 1968721"/>
                    <a:gd name="connsiteX1" fmla="*/ 714816 w 714816"/>
                    <a:gd name="connsiteY1" fmla="*/ 1855708 h 1968721"/>
                    <a:gd name="connsiteX2" fmla="*/ 714816 w 714816"/>
                    <a:gd name="connsiteY2" fmla="*/ 1968721 h 1968721"/>
                    <a:gd name="connsiteX3" fmla="*/ 0 w 714816"/>
                    <a:gd name="connsiteY3" fmla="*/ 1968721 h 1968721"/>
                    <a:gd name="connsiteX4" fmla="*/ 0 w 714816"/>
                    <a:gd name="connsiteY4" fmla="*/ 1741408 h 1968721"/>
                    <a:gd name="connsiteX5" fmla="*/ 714816 w 714816"/>
                    <a:gd name="connsiteY5" fmla="*/ 1741408 h 1968721"/>
                    <a:gd name="connsiteX6" fmla="*/ 714816 w 714816"/>
                    <a:gd name="connsiteY6" fmla="*/ 1791777 h 1968721"/>
                    <a:gd name="connsiteX7" fmla="*/ 0 w 714816"/>
                    <a:gd name="connsiteY7" fmla="*/ 1791777 h 1968721"/>
                    <a:gd name="connsiteX8" fmla="*/ 0 w 714816"/>
                    <a:gd name="connsiteY8" fmla="*/ 1341358 h 1968721"/>
                    <a:gd name="connsiteX9" fmla="*/ 714816 w 714816"/>
                    <a:gd name="connsiteY9" fmla="*/ 1341358 h 1968721"/>
                    <a:gd name="connsiteX10" fmla="*/ 714816 w 714816"/>
                    <a:gd name="connsiteY10" fmla="*/ 1677477 h 1968721"/>
                    <a:gd name="connsiteX11" fmla="*/ 0 w 714816"/>
                    <a:gd name="connsiteY11" fmla="*/ 1677477 h 1968721"/>
                    <a:gd name="connsiteX12" fmla="*/ 0 w 714816"/>
                    <a:gd name="connsiteY12" fmla="*/ 538538 h 1968721"/>
                    <a:gd name="connsiteX13" fmla="*/ 714816 w 714816"/>
                    <a:gd name="connsiteY13" fmla="*/ 538538 h 1968721"/>
                    <a:gd name="connsiteX14" fmla="*/ 714816 w 714816"/>
                    <a:gd name="connsiteY14" fmla="*/ 618189 h 1968721"/>
                    <a:gd name="connsiteX15" fmla="*/ 0 w 714816"/>
                    <a:gd name="connsiteY15" fmla="*/ 618189 h 1968721"/>
                    <a:gd name="connsiteX16" fmla="*/ 0 w 714816"/>
                    <a:gd name="connsiteY16" fmla="*/ 436938 h 1968721"/>
                    <a:gd name="connsiteX17" fmla="*/ 714816 w 714816"/>
                    <a:gd name="connsiteY17" fmla="*/ 436938 h 1968721"/>
                    <a:gd name="connsiteX18" fmla="*/ 714816 w 714816"/>
                    <a:gd name="connsiteY18" fmla="*/ 478489 h 1968721"/>
                    <a:gd name="connsiteX19" fmla="*/ 0 w 714816"/>
                    <a:gd name="connsiteY19" fmla="*/ 478489 h 1968721"/>
                    <a:gd name="connsiteX20" fmla="*/ 5352 w 714816"/>
                    <a:gd name="connsiteY20" fmla="*/ 304318 h 1968721"/>
                    <a:gd name="connsiteX21" fmla="*/ 709464 w 714816"/>
                    <a:gd name="connsiteY21" fmla="*/ 304318 h 1968721"/>
                    <a:gd name="connsiteX22" fmla="*/ 714816 w 714816"/>
                    <a:gd name="connsiteY22" fmla="*/ 357408 h 1968721"/>
                    <a:gd name="connsiteX23" fmla="*/ 714816 w 714816"/>
                    <a:gd name="connsiteY23" fmla="*/ 376889 h 1968721"/>
                    <a:gd name="connsiteX24" fmla="*/ 0 w 714816"/>
                    <a:gd name="connsiteY24" fmla="*/ 376889 h 1968721"/>
                    <a:gd name="connsiteX25" fmla="*/ 0 w 714816"/>
                    <a:gd name="connsiteY25" fmla="*/ 357408 h 1968721"/>
                    <a:gd name="connsiteX26" fmla="*/ 357408 w 714816"/>
                    <a:gd name="connsiteY26" fmla="*/ 0 h 1968721"/>
                    <a:gd name="connsiteX27" fmla="*/ 686729 w 714816"/>
                    <a:gd name="connsiteY27" fmla="*/ 218289 h 1968721"/>
                    <a:gd name="connsiteX28" fmla="*/ 694794 w 714816"/>
                    <a:gd name="connsiteY28" fmla="*/ 244269 h 1968721"/>
                    <a:gd name="connsiteX29" fmla="*/ 20022 w 714816"/>
                    <a:gd name="connsiteY29" fmla="*/ 244269 h 1968721"/>
                    <a:gd name="connsiteX30" fmla="*/ 28087 w 714816"/>
                    <a:gd name="connsiteY30" fmla="*/ 218289 h 1968721"/>
                    <a:gd name="connsiteX31" fmla="*/ 357408 w 714816"/>
                    <a:gd name="connsiteY31" fmla="*/ 0 h 1968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14816" h="1968721">
                      <a:moveTo>
                        <a:pt x="0" y="1855708"/>
                      </a:moveTo>
                      <a:lnTo>
                        <a:pt x="714816" y="1855708"/>
                      </a:lnTo>
                      <a:lnTo>
                        <a:pt x="714816" y="1968721"/>
                      </a:lnTo>
                      <a:lnTo>
                        <a:pt x="0" y="1968721"/>
                      </a:lnTo>
                      <a:close/>
                      <a:moveTo>
                        <a:pt x="0" y="1741408"/>
                      </a:moveTo>
                      <a:lnTo>
                        <a:pt x="714816" y="1741408"/>
                      </a:lnTo>
                      <a:lnTo>
                        <a:pt x="714816" y="1791777"/>
                      </a:lnTo>
                      <a:lnTo>
                        <a:pt x="0" y="1791777"/>
                      </a:lnTo>
                      <a:close/>
                      <a:moveTo>
                        <a:pt x="0" y="1341358"/>
                      </a:moveTo>
                      <a:lnTo>
                        <a:pt x="714816" y="1341358"/>
                      </a:lnTo>
                      <a:lnTo>
                        <a:pt x="714816" y="1677477"/>
                      </a:lnTo>
                      <a:lnTo>
                        <a:pt x="0" y="1677477"/>
                      </a:lnTo>
                      <a:close/>
                      <a:moveTo>
                        <a:pt x="0" y="538538"/>
                      </a:moveTo>
                      <a:lnTo>
                        <a:pt x="714816" y="538538"/>
                      </a:lnTo>
                      <a:lnTo>
                        <a:pt x="714816" y="618189"/>
                      </a:lnTo>
                      <a:lnTo>
                        <a:pt x="0" y="618189"/>
                      </a:lnTo>
                      <a:close/>
                      <a:moveTo>
                        <a:pt x="0" y="436938"/>
                      </a:moveTo>
                      <a:lnTo>
                        <a:pt x="714816" y="436938"/>
                      </a:lnTo>
                      <a:lnTo>
                        <a:pt x="714816" y="478489"/>
                      </a:lnTo>
                      <a:lnTo>
                        <a:pt x="0" y="478489"/>
                      </a:lnTo>
                      <a:close/>
                      <a:moveTo>
                        <a:pt x="5352" y="304318"/>
                      </a:moveTo>
                      <a:lnTo>
                        <a:pt x="709464" y="304318"/>
                      </a:lnTo>
                      <a:lnTo>
                        <a:pt x="714816" y="357408"/>
                      </a:lnTo>
                      <a:lnTo>
                        <a:pt x="714816" y="376889"/>
                      </a:lnTo>
                      <a:lnTo>
                        <a:pt x="0" y="376889"/>
                      </a:lnTo>
                      <a:lnTo>
                        <a:pt x="0" y="357408"/>
                      </a:lnTo>
                      <a:close/>
                      <a:moveTo>
                        <a:pt x="357408" y="0"/>
                      </a:moveTo>
                      <a:cubicBezTo>
                        <a:pt x="505452" y="0"/>
                        <a:pt x="632472" y="90010"/>
                        <a:pt x="686729" y="218289"/>
                      </a:cubicBezTo>
                      <a:lnTo>
                        <a:pt x="694794" y="244269"/>
                      </a:lnTo>
                      <a:lnTo>
                        <a:pt x="20022" y="244269"/>
                      </a:lnTo>
                      <a:lnTo>
                        <a:pt x="28087" y="218289"/>
                      </a:lnTo>
                      <a:cubicBezTo>
                        <a:pt x="82345" y="90010"/>
                        <a:pt x="209365" y="0"/>
                        <a:pt x="357408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C00000"/>
                    </a:gs>
                    <a:gs pos="0">
                      <a:srgbClr val="C00000"/>
                    </a:gs>
                    <a:gs pos="50000">
                      <a:srgbClr val="FF0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625ED014-E2C8-4872-A85C-0298C7930DF5}"/>
                  </a:ext>
                </a:extLst>
              </p:cNvPr>
              <p:cNvSpPr/>
              <p:nvPr/>
            </p:nvSpPr>
            <p:spPr>
              <a:xfrm>
                <a:off x="3321389" y="3701706"/>
                <a:ext cx="807700" cy="869852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  <a:lumOff val="40000"/>
                    </a:schemeClr>
                  </a:gs>
                  <a:gs pos="50000">
                    <a:schemeClr val="accent4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A553F5B7-3C39-436B-A66A-E375F7668576}"/>
                  </a:ext>
                </a:extLst>
              </p:cNvPr>
              <p:cNvSpPr/>
              <p:nvPr/>
            </p:nvSpPr>
            <p:spPr>
              <a:xfrm>
                <a:off x="3321389" y="3701706"/>
                <a:ext cx="807700" cy="633681"/>
              </a:xfrm>
              <a:custGeom>
                <a:avLst/>
                <a:gdLst>
                  <a:gd name="connsiteX0" fmla="*/ 403850 w 807700"/>
                  <a:gd name="connsiteY0" fmla="*/ 0 h 633681"/>
                  <a:gd name="connsiteX1" fmla="*/ 807700 w 807700"/>
                  <a:gd name="connsiteY1" fmla="*/ 403850 h 633681"/>
                  <a:gd name="connsiteX2" fmla="*/ 807700 w 807700"/>
                  <a:gd name="connsiteY2" fmla="*/ 466002 h 633681"/>
                  <a:gd name="connsiteX3" fmla="*/ 789544 w 807700"/>
                  <a:gd name="connsiteY3" fmla="*/ 586095 h 633681"/>
                  <a:gd name="connsiteX4" fmla="*/ 770795 w 807700"/>
                  <a:gd name="connsiteY4" fmla="*/ 633681 h 633681"/>
                  <a:gd name="connsiteX5" fmla="*/ 702924 w 807700"/>
                  <a:gd name="connsiteY5" fmla="*/ 633681 h 633681"/>
                  <a:gd name="connsiteX6" fmla="*/ 702924 w 807700"/>
                  <a:gd name="connsiteY6" fmla="*/ 197465 h 633681"/>
                  <a:gd name="connsiteX7" fmla="*/ 662890 w 807700"/>
                  <a:gd name="connsiteY7" fmla="*/ 157431 h 633681"/>
                  <a:gd name="connsiteX8" fmla="*/ 144810 w 807700"/>
                  <a:gd name="connsiteY8" fmla="*/ 157431 h 633681"/>
                  <a:gd name="connsiteX9" fmla="*/ 104776 w 807700"/>
                  <a:gd name="connsiteY9" fmla="*/ 197465 h 633681"/>
                  <a:gd name="connsiteX10" fmla="*/ 104776 w 807700"/>
                  <a:gd name="connsiteY10" fmla="*/ 633681 h 633681"/>
                  <a:gd name="connsiteX11" fmla="*/ 36906 w 807700"/>
                  <a:gd name="connsiteY11" fmla="*/ 633681 h 633681"/>
                  <a:gd name="connsiteX12" fmla="*/ 18157 w 807700"/>
                  <a:gd name="connsiteY12" fmla="*/ 586095 h 633681"/>
                  <a:gd name="connsiteX13" fmla="*/ 0 w 807700"/>
                  <a:gd name="connsiteY13" fmla="*/ 466002 h 633681"/>
                  <a:gd name="connsiteX14" fmla="*/ 0 w 807700"/>
                  <a:gd name="connsiteY14" fmla="*/ 403850 h 633681"/>
                  <a:gd name="connsiteX15" fmla="*/ 403850 w 807700"/>
                  <a:gd name="connsiteY15" fmla="*/ 0 h 63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7700" h="633681">
                    <a:moveTo>
                      <a:pt x="403850" y="0"/>
                    </a:moveTo>
                    <a:cubicBezTo>
                      <a:pt x="626890" y="0"/>
                      <a:pt x="807700" y="180810"/>
                      <a:pt x="807700" y="403850"/>
                    </a:cubicBezTo>
                    <a:lnTo>
                      <a:pt x="807700" y="466002"/>
                    </a:lnTo>
                    <a:cubicBezTo>
                      <a:pt x="807700" y="507822"/>
                      <a:pt x="801344" y="548158"/>
                      <a:pt x="789544" y="586095"/>
                    </a:cubicBezTo>
                    <a:lnTo>
                      <a:pt x="770795" y="633681"/>
                    </a:lnTo>
                    <a:lnTo>
                      <a:pt x="702924" y="633681"/>
                    </a:lnTo>
                    <a:lnTo>
                      <a:pt x="702924" y="197465"/>
                    </a:lnTo>
                    <a:cubicBezTo>
                      <a:pt x="702924" y="175355"/>
                      <a:pt x="685000" y="157431"/>
                      <a:pt x="662890" y="157431"/>
                    </a:cubicBezTo>
                    <a:lnTo>
                      <a:pt x="144810" y="157431"/>
                    </a:lnTo>
                    <a:cubicBezTo>
                      <a:pt x="122700" y="157431"/>
                      <a:pt x="104776" y="175355"/>
                      <a:pt x="104776" y="197465"/>
                    </a:cubicBezTo>
                    <a:lnTo>
                      <a:pt x="104776" y="633681"/>
                    </a:lnTo>
                    <a:lnTo>
                      <a:pt x="36906" y="633681"/>
                    </a:lnTo>
                    <a:lnTo>
                      <a:pt x="18157" y="586095"/>
                    </a:lnTo>
                    <a:cubicBezTo>
                      <a:pt x="6357" y="548158"/>
                      <a:pt x="0" y="507822"/>
                      <a:pt x="0" y="466002"/>
                    </a:cubicBezTo>
                    <a:lnTo>
                      <a:pt x="0" y="403850"/>
                    </a:lnTo>
                    <a:cubicBezTo>
                      <a:pt x="0" y="180810"/>
                      <a:pt x="180810" y="0"/>
                      <a:pt x="4038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月 257">
                <a:extLst>
                  <a:ext uri="{FF2B5EF4-FFF2-40B4-BE49-F238E27FC236}">
                    <a16:creationId xmlns:a16="http://schemas.microsoft.com/office/drawing/2014/main" id="{4EC1DE1B-097F-4132-8BA6-043D5B81F082}"/>
                  </a:ext>
                </a:extLst>
              </p:cNvPr>
              <p:cNvSpPr/>
              <p:nvPr/>
            </p:nvSpPr>
            <p:spPr>
              <a:xfrm rot="5400000">
                <a:off x="3528555" y="3875321"/>
                <a:ext cx="54945" cy="22854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B9ACC220-D0B4-4289-BC15-461B8CD38D41}"/>
                  </a:ext>
                </a:extLst>
              </p:cNvPr>
              <p:cNvSpPr/>
              <p:nvPr/>
            </p:nvSpPr>
            <p:spPr>
              <a:xfrm rot="5400000">
                <a:off x="3861930" y="3875321"/>
                <a:ext cx="54945" cy="22854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月 259">
                <a:extLst>
                  <a:ext uri="{FF2B5EF4-FFF2-40B4-BE49-F238E27FC236}">
                    <a16:creationId xmlns:a16="http://schemas.microsoft.com/office/drawing/2014/main" id="{94A77B89-C8BC-4D42-AA58-D284508D7772}"/>
                  </a:ext>
                </a:extLst>
              </p:cNvPr>
              <p:cNvSpPr/>
              <p:nvPr/>
            </p:nvSpPr>
            <p:spPr>
              <a:xfrm rot="5400000">
                <a:off x="3528555" y="3965934"/>
                <a:ext cx="54945" cy="22854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月 260">
                <a:extLst>
                  <a:ext uri="{FF2B5EF4-FFF2-40B4-BE49-F238E27FC236}">
                    <a16:creationId xmlns:a16="http://schemas.microsoft.com/office/drawing/2014/main" id="{D85651C9-572C-4018-BC90-C5E82660E9A3}"/>
                  </a:ext>
                </a:extLst>
              </p:cNvPr>
              <p:cNvSpPr/>
              <p:nvPr/>
            </p:nvSpPr>
            <p:spPr>
              <a:xfrm rot="5400000">
                <a:off x="3861930" y="3965934"/>
                <a:ext cx="54945" cy="228543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213AF8AD-E42D-445F-8A43-1AED080DF8AC}"/>
                  </a:ext>
                </a:extLst>
              </p:cNvPr>
              <p:cNvSpPr/>
              <p:nvPr/>
            </p:nvSpPr>
            <p:spPr>
              <a:xfrm>
                <a:off x="3528944" y="4062277"/>
                <a:ext cx="45719" cy="908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8677A8C3-1AB3-461A-8D8B-88D42409F6C7}"/>
                  </a:ext>
                </a:extLst>
              </p:cNvPr>
              <p:cNvSpPr/>
              <p:nvPr/>
            </p:nvSpPr>
            <p:spPr>
              <a:xfrm>
                <a:off x="3878194" y="4062277"/>
                <a:ext cx="45719" cy="908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A98E3440-192E-46D9-9DCB-558698A54AED}"/>
                  </a:ext>
                </a:extLst>
              </p:cNvPr>
              <p:cNvSpPr/>
              <p:nvPr/>
            </p:nvSpPr>
            <p:spPr>
              <a:xfrm>
                <a:off x="3431262" y="3854450"/>
                <a:ext cx="594638" cy="72002"/>
              </a:xfrm>
              <a:custGeom>
                <a:avLst/>
                <a:gdLst>
                  <a:gd name="connsiteX0" fmla="*/ 793970 w 818082"/>
                  <a:gd name="connsiteY0" fmla="*/ 0 h 263525"/>
                  <a:gd name="connsiteX1" fmla="*/ 818082 w 818082"/>
                  <a:gd name="connsiteY1" fmla="*/ 0 h 263525"/>
                  <a:gd name="connsiteX2" fmla="*/ 818082 w 818082"/>
                  <a:gd name="connsiteY2" fmla="*/ 263525 h 263525"/>
                  <a:gd name="connsiteX3" fmla="*/ 793970 w 818082"/>
                  <a:gd name="connsiteY3" fmla="*/ 263525 h 263525"/>
                  <a:gd name="connsiteX4" fmla="*/ 744345 w 818082"/>
                  <a:gd name="connsiteY4" fmla="*/ 0 h 263525"/>
                  <a:gd name="connsiteX5" fmla="*/ 768457 w 818082"/>
                  <a:gd name="connsiteY5" fmla="*/ 0 h 263525"/>
                  <a:gd name="connsiteX6" fmla="*/ 768457 w 818082"/>
                  <a:gd name="connsiteY6" fmla="*/ 263525 h 263525"/>
                  <a:gd name="connsiteX7" fmla="*/ 744345 w 818082"/>
                  <a:gd name="connsiteY7" fmla="*/ 263525 h 263525"/>
                  <a:gd name="connsiteX8" fmla="*/ 694722 w 818082"/>
                  <a:gd name="connsiteY8" fmla="*/ 0 h 263525"/>
                  <a:gd name="connsiteX9" fmla="*/ 718834 w 818082"/>
                  <a:gd name="connsiteY9" fmla="*/ 0 h 263525"/>
                  <a:gd name="connsiteX10" fmla="*/ 718834 w 818082"/>
                  <a:gd name="connsiteY10" fmla="*/ 263525 h 263525"/>
                  <a:gd name="connsiteX11" fmla="*/ 694722 w 818082"/>
                  <a:gd name="connsiteY11" fmla="*/ 263525 h 263525"/>
                  <a:gd name="connsiteX12" fmla="*/ 645099 w 818082"/>
                  <a:gd name="connsiteY12" fmla="*/ 0 h 263525"/>
                  <a:gd name="connsiteX13" fmla="*/ 669211 w 818082"/>
                  <a:gd name="connsiteY13" fmla="*/ 0 h 263525"/>
                  <a:gd name="connsiteX14" fmla="*/ 669211 w 818082"/>
                  <a:gd name="connsiteY14" fmla="*/ 263525 h 263525"/>
                  <a:gd name="connsiteX15" fmla="*/ 645099 w 818082"/>
                  <a:gd name="connsiteY15" fmla="*/ 263525 h 263525"/>
                  <a:gd name="connsiteX16" fmla="*/ 595476 w 818082"/>
                  <a:gd name="connsiteY16" fmla="*/ 0 h 263525"/>
                  <a:gd name="connsiteX17" fmla="*/ 619588 w 818082"/>
                  <a:gd name="connsiteY17" fmla="*/ 0 h 263525"/>
                  <a:gd name="connsiteX18" fmla="*/ 619588 w 818082"/>
                  <a:gd name="connsiteY18" fmla="*/ 263525 h 263525"/>
                  <a:gd name="connsiteX19" fmla="*/ 595476 w 818082"/>
                  <a:gd name="connsiteY19" fmla="*/ 263525 h 263525"/>
                  <a:gd name="connsiteX20" fmla="*/ 545853 w 818082"/>
                  <a:gd name="connsiteY20" fmla="*/ 0 h 263525"/>
                  <a:gd name="connsiteX21" fmla="*/ 569965 w 818082"/>
                  <a:gd name="connsiteY21" fmla="*/ 0 h 263525"/>
                  <a:gd name="connsiteX22" fmla="*/ 569965 w 818082"/>
                  <a:gd name="connsiteY22" fmla="*/ 263525 h 263525"/>
                  <a:gd name="connsiteX23" fmla="*/ 545853 w 818082"/>
                  <a:gd name="connsiteY23" fmla="*/ 263525 h 263525"/>
                  <a:gd name="connsiteX24" fmla="*/ 496230 w 818082"/>
                  <a:gd name="connsiteY24" fmla="*/ 0 h 263525"/>
                  <a:gd name="connsiteX25" fmla="*/ 520342 w 818082"/>
                  <a:gd name="connsiteY25" fmla="*/ 0 h 263525"/>
                  <a:gd name="connsiteX26" fmla="*/ 520342 w 818082"/>
                  <a:gd name="connsiteY26" fmla="*/ 263525 h 263525"/>
                  <a:gd name="connsiteX27" fmla="*/ 496230 w 818082"/>
                  <a:gd name="connsiteY27" fmla="*/ 263525 h 263525"/>
                  <a:gd name="connsiteX28" fmla="*/ 446607 w 818082"/>
                  <a:gd name="connsiteY28" fmla="*/ 0 h 263525"/>
                  <a:gd name="connsiteX29" fmla="*/ 470719 w 818082"/>
                  <a:gd name="connsiteY29" fmla="*/ 0 h 263525"/>
                  <a:gd name="connsiteX30" fmla="*/ 470719 w 818082"/>
                  <a:gd name="connsiteY30" fmla="*/ 263525 h 263525"/>
                  <a:gd name="connsiteX31" fmla="*/ 446607 w 818082"/>
                  <a:gd name="connsiteY31" fmla="*/ 263525 h 263525"/>
                  <a:gd name="connsiteX32" fmla="*/ 396984 w 818082"/>
                  <a:gd name="connsiteY32" fmla="*/ 0 h 263525"/>
                  <a:gd name="connsiteX33" fmla="*/ 421096 w 818082"/>
                  <a:gd name="connsiteY33" fmla="*/ 0 h 263525"/>
                  <a:gd name="connsiteX34" fmla="*/ 421096 w 818082"/>
                  <a:gd name="connsiteY34" fmla="*/ 263525 h 263525"/>
                  <a:gd name="connsiteX35" fmla="*/ 396984 w 818082"/>
                  <a:gd name="connsiteY35" fmla="*/ 263525 h 263525"/>
                  <a:gd name="connsiteX36" fmla="*/ 347361 w 818082"/>
                  <a:gd name="connsiteY36" fmla="*/ 0 h 263525"/>
                  <a:gd name="connsiteX37" fmla="*/ 371473 w 818082"/>
                  <a:gd name="connsiteY37" fmla="*/ 0 h 263525"/>
                  <a:gd name="connsiteX38" fmla="*/ 371473 w 818082"/>
                  <a:gd name="connsiteY38" fmla="*/ 263525 h 263525"/>
                  <a:gd name="connsiteX39" fmla="*/ 347361 w 818082"/>
                  <a:gd name="connsiteY39" fmla="*/ 263525 h 263525"/>
                  <a:gd name="connsiteX40" fmla="*/ 297738 w 818082"/>
                  <a:gd name="connsiteY40" fmla="*/ 0 h 263525"/>
                  <a:gd name="connsiteX41" fmla="*/ 321850 w 818082"/>
                  <a:gd name="connsiteY41" fmla="*/ 0 h 263525"/>
                  <a:gd name="connsiteX42" fmla="*/ 321850 w 818082"/>
                  <a:gd name="connsiteY42" fmla="*/ 263525 h 263525"/>
                  <a:gd name="connsiteX43" fmla="*/ 297738 w 818082"/>
                  <a:gd name="connsiteY43" fmla="*/ 263525 h 263525"/>
                  <a:gd name="connsiteX44" fmla="*/ 248115 w 818082"/>
                  <a:gd name="connsiteY44" fmla="*/ 0 h 263525"/>
                  <a:gd name="connsiteX45" fmla="*/ 272227 w 818082"/>
                  <a:gd name="connsiteY45" fmla="*/ 0 h 263525"/>
                  <a:gd name="connsiteX46" fmla="*/ 272227 w 818082"/>
                  <a:gd name="connsiteY46" fmla="*/ 263525 h 263525"/>
                  <a:gd name="connsiteX47" fmla="*/ 248115 w 818082"/>
                  <a:gd name="connsiteY47" fmla="*/ 263525 h 263525"/>
                  <a:gd name="connsiteX48" fmla="*/ 198492 w 818082"/>
                  <a:gd name="connsiteY48" fmla="*/ 0 h 263525"/>
                  <a:gd name="connsiteX49" fmla="*/ 222604 w 818082"/>
                  <a:gd name="connsiteY49" fmla="*/ 0 h 263525"/>
                  <a:gd name="connsiteX50" fmla="*/ 222604 w 818082"/>
                  <a:gd name="connsiteY50" fmla="*/ 263525 h 263525"/>
                  <a:gd name="connsiteX51" fmla="*/ 198492 w 818082"/>
                  <a:gd name="connsiteY51" fmla="*/ 263525 h 263525"/>
                  <a:gd name="connsiteX52" fmla="*/ 148869 w 818082"/>
                  <a:gd name="connsiteY52" fmla="*/ 0 h 263525"/>
                  <a:gd name="connsiteX53" fmla="*/ 172981 w 818082"/>
                  <a:gd name="connsiteY53" fmla="*/ 0 h 263525"/>
                  <a:gd name="connsiteX54" fmla="*/ 172981 w 818082"/>
                  <a:gd name="connsiteY54" fmla="*/ 263525 h 263525"/>
                  <a:gd name="connsiteX55" fmla="*/ 148869 w 818082"/>
                  <a:gd name="connsiteY55" fmla="*/ 263525 h 263525"/>
                  <a:gd name="connsiteX56" fmla="*/ 99246 w 818082"/>
                  <a:gd name="connsiteY56" fmla="*/ 0 h 263525"/>
                  <a:gd name="connsiteX57" fmla="*/ 123358 w 818082"/>
                  <a:gd name="connsiteY57" fmla="*/ 0 h 263525"/>
                  <a:gd name="connsiteX58" fmla="*/ 123358 w 818082"/>
                  <a:gd name="connsiteY58" fmla="*/ 263525 h 263525"/>
                  <a:gd name="connsiteX59" fmla="*/ 99246 w 818082"/>
                  <a:gd name="connsiteY59" fmla="*/ 263525 h 263525"/>
                  <a:gd name="connsiteX60" fmla="*/ 49623 w 818082"/>
                  <a:gd name="connsiteY60" fmla="*/ 0 h 263525"/>
                  <a:gd name="connsiteX61" fmla="*/ 73735 w 818082"/>
                  <a:gd name="connsiteY61" fmla="*/ 0 h 263525"/>
                  <a:gd name="connsiteX62" fmla="*/ 73735 w 818082"/>
                  <a:gd name="connsiteY62" fmla="*/ 263525 h 263525"/>
                  <a:gd name="connsiteX63" fmla="*/ 49623 w 818082"/>
                  <a:gd name="connsiteY63" fmla="*/ 263525 h 263525"/>
                  <a:gd name="connsiteX64" fmla="*/ 0 w 818082"/>
                  <a:gd name="connsiteY64" fmla="*/ 0 h 263525"/>
                  <a:gd name="connsiteX65" fmla="*/ 24112 w 818082"/>
                  <a:gd name="connsiteY65" fmla="*/ 0 h 263525"/>
                  <a:gd name="connsiteX66" fmla="*/ 24112 w 818082"/>
                  <a:gd name="connsiteY66" fmla="*/ 263525 h 263525"/>
                  <a:gd name="connsiteX67" fmla="*/ 0 w 818082"/>
                  <a:gd name="connsiteY67" fmla="*/ 263525 h 26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818082" h="263525">
                    <a:moveTo>
                      <a:pt x="793970" y="0"/>
                    </a:moveTo>
                    <a:lnTo>
                      <a:pt x="818082" y="0"/>
                    </a:lnTo>
                    <a:lnTo>
                      <a:pt x="818082" y="263525"/>
                    </a:lnTo>
                    <a:lnTo>
                      <a:pt x="793970" y="263525"/>
                    </a:lnTo>
                    <a:close/>
                    <a:moveTo>
                      <a:pt x="744345" y="0"/>
                    </a:moveTo>
                    <a:lnTo>
                      <a:pt x="768457" y="0"/>
                    </a:lnTo>
                    <a:lnTo>
                      <a:pt x="768457" y="263525"/>
                    </a:lnTo>
                    <a:lnTo>
                      <a:pt x="744345" y="263525"/>
                    </a:lnTo>
                    <a:close/>
                    <a:moveTo>
                      <a:pt x="694722" y="0"/>
                    </a:moveTo>
                    <a:lnTo>
                      <a:pt x="718834" y="0"/>
                    </a:lnTo>
                    <a:lnTo>
                      <a:pt x="718834" y="263525"/>
                    </a:lnTo>
                    <a:lnTo>
                      <a:pt x="694722" y="263525"/>
                    </a:lnTo>
                    <a:close/>
                    <a:moveTo>
                      <a:pt x="645099" y="0"/>
                    </a:moveTo>
                    <a:lnTo>
                      <a:pt x="669211" y="0"/>
                    </a:lnTo>
                    <a:lnTo>
                      <a:pt x="669211" y="263525"/>
                    </a:lnTo>
                    <a:lnTo>
                      <a:pt x="645099" y="263525"/>
                    </a:lnTo>
                    <a:close/>
                    <a:moveTo>
                      <a:pt x="595476" y="0"/>
                    </a:moveTo>
                    <a:lnTo>
                      <a:pt x="619588" y="0"/>
                    </a:lnTo>
                    <a:lnTo>
                      <a:pt x="619588" y="263525"/>
                    </a:lnTo>
                    <a:lnTo>
                      <a:pt x="595476" y="263525"/>
                    </a:lnTo>
                    <a:close/>
                    <a:moveTo>
                      <a:pt x="545853" y="0"/>
                    </a:moveTo>
                    <a:lnTo>
                      <a:pt x="569965" y="0"/>
                    </a:lnTo>
                    <a:lnTo>
                      <a:pt x="569965" y="263525"/>
                    </a:lnTo>
                    <a:lnTo>
                      <a:pt x="545853" y="263525"/>
                    </a:lnTo>
                    <a:close/>
                    <a:moveTo>
                      <a:pt x="496230" y="0"/>
                    </a:moveTo>
                    <a:lnTo>
                      <a:pt x="520342" y="0"/>
                    </a:lnTo>
                    <a:lnTo>
                      <a:pt x="520342" y="263525"/>
                    </a:lnTo>
                    <a:lnTo>
                      <a:pt x="496230" y="263525"/>
                    </a:lnTo>
                    <a:close/>
                    <a:moveTo>
                      <a:pt x="446607" y="0"/>
                    </a:moveTo>
                    <a:lnTo>
                      <a:pt x="470719" y="0"/>
                    </a:lnTo>
                    <a:lnTo>
                      <a:pt x="470719" y="263525"/>
                    </a:lnTo>
                    <a:lnTo>
                      <a:pt x="446607" y="263525"/>
                    </a:lnTo>
                    <a:close/>
                    <a:moveTo>
                      <a:pt x="396984" y="0"/>
                    </a:moveTo>
                    <a:lnTo>
                      <a:pt x="421096" y="0"/>
                    </a:lnTo>
                    <a:lnTo>
                      <a:pt x="421096" y="263525"/>
                    </a:lnTo>
                    <a:lnTo>
                      <a:pt x="396984" y="263525"/>
                    </a:lnTo>
                    <a:close/>
                    <a:moveTo>
                      <a:pt x="347361" y="0"/>
                    </a:moveTo>
                    <a:lnTo>
                      <a:pt x="371473" y="0"/>
                    </a:lnTo>
                    <a:lnTo>
                      <a:pt x="371473" y="263525"/>
                    </a:lnTo>
                    <a:lnTo>
                      <a:pt x="347361" y="263525"/>
                    </a:lnTo>
                    <a:close/>
                    <a:moveTo>
                      <a:pt x="297738" y="0"/>
                    </a:moveTo>
                    <a:lnTo>
                      <a:pt x="321850" y="0"/>
                    </a:lnTo>
                    <a:lnTo>
                      <a:pt x="321850" y="263525"/>
                    </a:lnTo>
                    <a:lnTo>
                      <a:pt x="297738" y="263525"/>
                    </a:lnTo>
                    <a:close/>
                    <a:moveTo>
                      <a:pt x="248115" y="0"/>
                    </a:moveTo>
                    <a:lnTo>
                      <a:pt x="272227" y="0"/>
                    </a:lnTo>
                    <a:lnTo>
                      <a:pt x="272227" y="263525"/>
                    </a:lnTo>
                    <a:lnTo>
                      <a:pt x="248115" y="263525"/>
                    </a:lnTo>
                    <a:close/>
                    <a:moveTo>
                      <a:pt x="198492" y="0"/>
                    </a:moveTo>
                    <a:lnTo>
                      <a:pt x="222604" y="0"/>
                    </a:lnTo>
                    <a:lnTo>
                      <a:pt x="222604" y="263525"/>
                    </a:lnTo>
                    <a:lnTo>
                      <a:pt x="198492" y="263525"/>
                    </a:lnTo>
                    <a:close/>
                    <a:moveTo>
                      <a:pt x="148869" y="0"/>
                    </a:moveTo>
                    <a:lnTo>
                      <a:pt x="172981" y="0"/>
                    </a:lnTo>
                    <a:lnTo>
                      <a:pt x="172981" y="263525"/>
                    </a:lnTo>
                    <a:lnTo>
                      <a:pt x="148869" y="263525"/>
                    </a:lnTo>
                    <a:close/>
                    <a:moveTo>
                      <a:pt x="99246" y="0"/>
                    </a:moveTo>
                    <a:lnTo>
                      <a:pt x="123358" y="0"/>
                    </a:lnTo>
                    <a:lnTo>
                      <a:pt x="123358" y="263525"/>
                    </a:lnTo>
                    <a:lnTo>
                      <a:pt x="99246" y="263525"/>
                    </a:lnTo>
                    <a:close/>
                    <a:moveTo>
                      <a:pt x="49623" y="0"/>
                    </a:moveTo>
                    <a:lnTo>
                      <a:pt x="73735" y="0"/>
                    </a:lnTo>
                    <a:lnTo>
                      <a:pt x="73735" y="263525"/>
                    </a:lnTo>
                    <a:lnTo>
                      <a:pt x="49623" y="263525"/>
                    </a:lnTo>
                    <a:close/>
                    <a:moveTo>
                      <a:pt x="0" y="0"/>
                    </a:moveTo>
                    <a:lnTo>
                      <a:pt x="24112" y="0"/>
                    </a:lnTo>
                    <a:lnTo>
                      <a:pt x="24112" y="263525"/>
                    </a:lnTo>
                    <a:lnTo>
                      <a:pt x="0" y="26352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AB5F6605-D825-47B8-804B-1B6D6790F5C4}"/>
                  </a:ext>
                </a:extLst>
              </p:cNvPr>
              <p:cNvSpPr/>
              <p:nvPr/>
            </p:nvSpPr>
            <p:spPr>
              <a:xfrm>
                <a:off x="3467677" y="4246303"/>
                <a:ext cx="54945" cy="54945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DC5AF092-97B4-477A-9FDD-798653D02E79}"/>
                  </a:ext>
                </a:extLst>
              </p:cNvPr>
              <p:cNvSpPr/>
              <p:nvPr/>
            </p:nvSpPr>
            <p:spPr>
              <a:xfrm>
                <a:off x="3940752" y="4246303"/>
                <a:ext cx="54945" cy="54945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CB5770BA-7D61-4D00-A93C-E87F4858BEFB}"/>
                  </a:ext>
                </a:extLst>
              </p:cNvPr>
              <p:cNvSpPr/>
              <p:nvPr/>
            </p:nvSpPr>
            <p:spPr>
              <a:xfrm>
                <a:off x="3683661" y="4388908"/>
                <a:ext cx="83156" cy="1494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1FB75599-4865-4BF3-BC64-696E5A3407D7}"/>
              </a:ext>
            </a:extLst>
          </p:cNvPr>
          <p:cNvGrpSpPr/>
          <p:nvPr/>
        </p:nvGrpSpPr>
        <p:grpSpPr>
          <a:xfrm>
            <a:off x="6677977" y="4341413"/>
            <a:ext cx="2474596" cy="1620192"/>
            <a:chOff x="2478404" y="1250313"/>
            <a:chExt cx="3954146" cy="2588898"/>
          </a:xfrm>
        </p:grpSpPr>
        <p:sp>
          <p:nvSpPr>
            <p:cNvPr id="347" name="正方形/長方形 346">
              <a:extLst>
                <a:ext uri="{FF2B5EF4-FFF2-40B4-BE49-F238E27FC236}">
                  <a16:creationId xmlns:a16="http://schemas.microsoft.com/office/drawing/2014/main" id="{B6B10A47-518F-4874-956A-9415277E5D72}"/>
                </a:ext>
              </a:extLst>
            </p:cNvPr>
            <p:cNvSpPr/>
            <p:nvPr/>
          </p:nvSpPr>
          <p:spPr>
            <a:xfrm>
              <a:off x="4394197" y="1414463"/>
              <a:ext cx="119066" cy="121284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8" name="正方形/長方形 347">
              <a:extLst>
                <a:ext uri="{FF2B5EF4-FFF2-40B4-BE49-F238E27FC236}">
                  <a16:creationId xmlns:a16="http://schemas.microsoft.com/office/drawing/2014/main" id="{144AF732-B091-4462-97F8-A3677CDE785C}"/>
                </a:ext>
              </a:extLst>
            </p:cNvPr>
            <p:cNvSpPr/>
            <p:nvPr/>
          </p:nvSpPr>
          <p:spPr>
            <a:xfrm>
              <a:off x="4351335" y="1471613"/>
              <a:ext cx="204790" cy="83184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9" name="正方形/長方形 348">
              <a:extLst>
                <a:ext uri="{FF2B5EF4-FFF2-40B4-BE49-F238E27FC236}">
                  <a16:creationId xmlns:a16="http://schemas.microsoft.com/office/drawing/2014/main" id="{35E5048D-9EBD-4986-A495-7542F152747A}"/>
                </a:ext>
              </a:extLst>
            </p:cNvPr>
            <p:cNvSpPr/>
            <p:nvPr/>
          </p:nvSpPr>
          <p:spPr>
            <a:xfrm>
              <a:off x="4256085" y="1515743"/>
              <a:ext cx="395290" cy="137797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0" name="楕円 349">
              <a:extLst>
                <a:ext uri="{FF2B5EF4-FFF2-40B4-BE49-F238E27FC236}">
                  <a16:creationId xmlns:a16="http://schemas.microsoft.com/office/drawing/2014/main" id="{64E03184-5E99-4C86-85D6-96CA26481BBC}"/>
                </a:ext>
              </a:extLst>
            </p:cNvPr>
            <p:cNvSpPr/>
            <p:nvPr/>
          </p:nvSpPr>
          <p:spPr>
            <a:xfrm>
              <a:off x="4351335" y="1250313"/>
              <a:ext cx="204790" cy="204790"/>
            </a:xfrm>
            <a:prstGeom prst="ellipse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1" name="台形 350">
              <a:extLst>
                <a:ext uri="{FF2B5EF4-FFF2-40B4-BE49-F238E27FC236}">
                  <a16:creationId xmlns:a16="http://schemas.microsoft.com/office/drawing/2014/main" id="{CD275C27-E472-4049-8A99-7676BE978CE6}"/>
                </a:ext>
              </a:extLst>
            </p:cNvPr>
            <p:cNvSpPr/>
            <p:nvPr/>
          </p:nvSpPr>
          <p:spPr>
            <a:xfrm flipV="1">
              <a:off x="3213416" y="2498088"/>
              <a:ext cx="2534922" cy="221300"/>
            </a:xfrm>
            <a:prstGeom prst="trapezoid">
              <a:avLst>
                <a:gd name="adj" fmla="val 41838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2" name="台形 351">
              <a:extLst>
                <a:ext uri="{FF2B5EF4-FFF2-40B4-BE49-F238E27FC236}">
                  <a16:creationId xmlns:a16="http://schemas.microsoft.com/office/drawing/2014/main" id="{B4C91017-2591-47D9-8644-34D122B28AC1}"/>
                </a:ext>
              </a:extLst>
            </p:cNvPr>
            <p:cNvSpPr/>
            <p:nvPr/>
          </p:nvSpPr>
          <p:spPr>
            <a:xfrm flipV="1">
              <a:off x="3838574" y="2498088"/>
              <a:ext cx="1281113" cy="221300"/>
            </a:xfrm>
            <a:prstGeom prst="trapezoid">
              <a:avLst>
                <a:gd name="adj" fmla="val 41838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3" name="台形 352">
              <a:extLst>
                <a:ext uri="{FF2B5EF4-FFF2-40B4-BE49-F238E27FC236}">
                  <a16:creationId xmlns:a16="http://schemas.microsoft.com/office/drawing/2014/main" id="{28E225DD-B830-439C-8DE1-CE2ECD86B0FE}"/>
                </a:ext>
              </a:extLst>
            </p:cNvPr>
            <p:cNvSpPr/>
            <p:nvPr/>
          </p:nvSpPr>
          <p:spPr>
            <a:xfrm flipV="1">
              <a:off x="3237229" y="2555240"/>
              <a:ext cx="2487296" cy="111760"/>
            </a:xfrm>
            <a:prstGeom prst="trapezoid">
              <a:avLst>
                <a:gd name="adj" fmla="val 41838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4" name="正方形/長方形 353">
              <a:extLst>
                <a:ext uri="{FF2B5EF4-FFF2-40B4-BE49-F238E27FC236}">
                  <a16:creationId xmlns:a16="http://schemas.microsoft.com/office/drawing/2014/main" id="{E65FA8E4-2B49-4289-8A2F-1F022E8CB086}"/>
                </a:ext>
              </a:extLst>
            </p:cNvPr>
            <p:cNvSpPr/>
            <p:nvPr/>
          </p:nvSpPr>
          <p:spPr>
            <a:xfrm>
              <a:off x="3233738" y="3465199"/>
              <a:ext cx="2490788" cy="116202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E33D82C6-9758-426D-9A53-39434FC96481}"/>
                </a:ext>
              </a:extLst>
            </p:cNvPr>
            <p:cNvSpPr/>
            <p:nvPr/>
          </p:nvSpPr>
          <p:spPr>
            <a:xfrm>
              <a:off x="3300413" y="2705101"/>
              <a:ext cx="2357437" cy="709612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6" name="正方形/長方形 355">
              <a:extLst>
                <a:ext uri="{FF2B5EF4-FFF2-40B4-BE49-F238E27FC236}">
                  <a16:creationId xmlns:a16="http://schemas.microsoft.com/office/drawing/2014/main" id="{A9C8374F-D469-4E30-B5CE-4A4B7277CAE4}"/>
                </a:ext>
              </a:extLst>
            </p:cNvPr>
            <p:cNvSpPr/>
            <p:nvPr/>
          </p:nvSpPr>
          <p:spPr>
            <a:xfrm>
              <a:off x="3257550" y="3405188"/>
              <a:ext cx="2443164" cy="66674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7" name="台形 356">
              <a:extLst>
                <a:ext uri="{FF2B5EF4-FFF2-40B4-BE49-F238E27FC236}">
                  <a16:creationId xmlns:a16="http://schemas.microsoft.com/office/drawing/2014/main" id="{612F0F85-4D01-4A8F-A76D-26394843D39B}"/>
                </a:ext>
              </a:extLst>
            </p:cNvPr>
            <p:cNvSpPr/>
            <p:nvPr/>
          </p:nvSpPr>
          <p:spPr>
            <a:xfrm flipV="1">
              <a:off x="2929084" y="2360291"/>
              <a:ext cx="3052786" cy="137797"/>
            </a:xfrm>
            <a:prstGeom prst="trapezoid">
              <a:avLst>
                <a:gd name="adj" fmla="val 194355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8" name="台形 357">
              <a:extLst>
                <a:ext uri="{FF2B5EF4-FFF2-40B4-BE49-F238E27FC236}">
                  <a16:creationId xmlns:a16="http://schemas.microsoft.com/office/drawing/2014/main" id="{DC8B9F09-652F-4D04-86B3-5742514CBCD3}"/>
                </a:ext>
              </a:extLst>
            </p:cNvPr>
            <p:cNvSpPr/>
            <p:nvPr/>
          </p:nvSpPr>
          <p:spPr>
            <a:xfrm>
              <a:off x="2478404" y="1641792"/>
              <a:ext cx="3954146" cy="787400"/>
            </a:xfrm>
            <a:prstGeom prst="trapezoid">
              <a:avLst>
                <a:gd name="adj" fmla="val 209855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9" name="台形 358">
              <a:extLst>
                <a:ext uri="{FF2B5EF4-FFF2-40B4-BE49-F238E27FC236}">
                  <a16:creationId xmlns:a16="http://schemas.microsoft.com/office/drawing/2014/main" id="{2715A9DA-DA3F-4B46-BB3D-E5CD8D123BF4}"/>
                </a:ext>
              </a:extLst>
            </p:cNvPr>
            <p:cNvSpPr/>
            <p:nvPr/>
          </p:nvSpPr>
          <p:spPr>
            <a:xfrm>
              <a:off x="2531427" y="1641791"/>
              <a:ext cx="3848100" cy="787400"/>
            </a:xfrm>
            <a:prstGeom prst="trapezoid">
              <a:avLst>
                <a:gd name="adj" fmla="val 211895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0" name="正方形/長方形 359">
              <a:extLst>
                <a:ext uri="{FF2B5EF4-FFF2-40B4-BE49-F238E27FC236}">
                  <a16:creationId xmlns:a16="http://schemas.microsoft.com/office/drawing/2014/main" id="{15A1EFF7-5547-4754-8637-2B22229CED30}"/>
                </a:ext>
              </a:extLst>
            </p:cNvPr>
            <p:cNvSpPr/>
            <p:nvPr/>
          </p:nvSpPr>
          <p:spPr>
            <a:xfrm>
              <a:off x="4030262" y="2719389"/>
              <a:ext cx="778670" cy="709612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1" name="台形 360">
              <a:extLst>
                <a:ext uri="{FF2B5EF4-FFF2-40B4-BE49-F238E27FC236}">
                  <a16:creationId xmlns:a16="http://schemas.microsoft.com/office/drawing/2014/main" id="{4AC9AD59-D410-4472-BD30-3A6825F499F2}"/>
                </a:ext>
              </a:extLst>
            </p:cNvPr>
            <p:cNvSpPr/>
            <p:nvPr/>
          </p:nvSpPr>
          <p:spPr>
            <a:xfrm rot="5400000">
              <a:off x="3460868" y="2922705"/>
              <a:ext cx="842326" cy="303614"/>
            </a:xfrm>
            <a:prstGeom prst="trapezoid">
              <a:avLst>
                <a:gd name="adj" fmla="val 21826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2" name="台形 361">
              <a:extLst>
                <a:ext uri="{FF2B5EF4-FFF2-40B4-BE49-F238E27FC236}">
                  <a16:creationId xmlns:a16="http://schemas.microsoft.com/office/drawing/2014/main" id="{12B25450-CF35-4CD1-86B5-F0784EF95A3B}"/>
                </a:ext>
              </a:extLst>
            </p:cNvPr>
            <p:cNvSpPr/>
            <p:nvPr/>
          </p:nvSpPr>
          <p:spPr>
            <a:xfrm rot="16200000" flipH="1">
              <a:off x="4541611" y="2922705"/>
              <a:ext cx="842326" cy="303614"/>
            </a:xfrm>
            <a:prstGeom prst="trapezoid">
              <a:avLst>
                <a:gd name="adj" fmla="val 21826"/>
              </a:avLst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8D14B3CD-745F-43B3-AEAC-0A6518515228}"/>
                </a:ext>
              </a:extLst>
            </p:cNvPr>
            <p:cNvGrpSpPr/>
            <p:nvPr/>
          </p:nvGrpSpPr>
          <p:grpSpPr>
            <a:xfrm>
              <a:off x="2539598" y="3294065"/>
              <a:ext cx="87312" cy="273047"/>
              <a:chOff x="3982636" y="3294065"/>
              <a:chExt cx="87312" cy="273047"/>
            </a:xfrm>
          </p:grpSpPr>
          <p:sp>
            <p:nvSpPr>
              <p:cNvPr id="388" name="四角形: 上の 2 つの角を丸める 387">
                <a:extLst>
                  <a:ext uri="{FF2B5EF4-FFF2-40B4-BE49-F238E27FC236}">
                    <a16:creationId xmlns:a16="http://schemas.microsoft.com/office/drawing/2014/main" id="{3AEF0D07-EDC7-4A73-A2E9-68D2DFFB69D8}"/>
                  </a:ext>
                </a:extLst>
              </p:cNvPr>
              <p:cNvSpPr/>
              <p:nvPr/>
            </p:nvSpPr>
            <p:spPr>
              <a:xfrm>
                <a:off x="3995907" y="3367088"/>
                <a:ext cx="56981" cy="200024"/>
              </a:xfrm>
              <a:prstGeom prst="round2SameRect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E9F365F7-68EA-4CB6-8171-21933AE6FA99}"/>
                  </a:ext>
                </a:extLst>
              </p:cNvPr>
              <p:cNvSpPr/>
              <p:nvPr/>
            </p:nvSpPr>
            <p:spPr>
              <a:xfrm>
                <a:off x="3982636" y="3294065"/>
                <a:ext cx="87312" cy="8731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48BFAB2D-C404-40F3-BA61-A0833D344146}"/>
                </a:ext>
              </a:extLst>
            </p:cNvPr>
            <p:cNvGrpSpPr/>
            <p:nvPr/>
          </p:nvGrpSpPr>
          <p:grpSpPr>
            <a:xfrm>
              <a:off x="6244041" y="3294065"/>
              <a:ext cx="87312" cy="273047"/>
              <a:chOff x="3982636" y="3294065"/>
              <a:chExt cx="87312" cy="273047"/>
            </a:xfrm>
          </p:grpSpPr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4095A2EF-939F-431A-A5AC-7D431214BD75}"/>
                  </a:ext>
                </a:extLst>
              </p:cNvPr>
              <p:cNvSpPr/>
              <p:nvPr/>
            </p:nvSpPr>
            <p:spPr>
              <a:xfrm>
                <a:off x="3995907" y="3367088"/>
                <a:ext cx="56981" cy="200024"/>
              </a:xfrm>
              <a:prstGeom prst="round2SameRect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0D27B2F8-1BC6-4CF3-8F6B-F0632FD1DDF0}"/>
                  </a:ext>
                </a:extLst>
              </p:cNvPr>
              <p:cNvSpPr/>
              <p:nvPr/>
            </p:nvSpPr>
            <p:spPr>
              <a:xfrm>
                <a:off x="3982636" y="3294065"/>
                <a:ext cx="87312" cy="8731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315E2439-59CF-42C1-B7BC-F59CC16B0D6F}"/>
                </a:ext>
              </a:extLst>
            </p:cNvPr>
            <p:cNvSpPr/>
            <p:nvPr/>
          </p:nvSpPr>
          <p:spPr>
            <a:xfrm>
              <a:off x="2581358" y="3425824"/>
              <a:ext cx="1452480" cy="145738"/>
            </a:xfrm>
            <a:custGeom>
              <a:avLst/>
              <a:gdLst>
                <a:gd name="connsiteX0" fmla="*/ 1106545 w 1452480"/>
                <a:gd name="connsiteY0" fmla="*/ 45719 h 300049"/>
                <a:gd name="connsiteX1" fmla="*/ 1106545 w 1452480"/>
                <a:gd name="connsiteY1" fmla="*/ 92081 h 300049"/>
                <a:gd name="connsiteX2" fmla="*/ 1284363 w 1452480"/>
                <a:gd name="connsiteY2" fmla="*/ 92081 h 300049"/>
                <a:gd name="connsiteX3" fmla="*/ 1284363 w 1452480"/>
                <a:gd name="connsiteY3" fmla="*/ 45719 h 300049"/>
                <a:gd name="connsiteX4" fmla="*/ 883010 w 1452480"/>
                <a:gd name="connsiteY4" fmla="*/ 45719 h 300049"/>
                <a:gd name="connsiteX5" fmla="*/ 883010 w 1452480"/>
                <a:gd name="connsiteY5" fmla="*/ 92081 h 300049"/>
                <a:gd name="connsiteX6" fmla="*/ 1060826 w 1452480"/>
                <a:gd name="connsiteY6" fmla="*/ 92081 h 300049"/>
                <a:gd name="connsiteX7" fmla="*/ 1060826 w 1452480"/>
                <a:gd name="connsiteY7" fmla="*/ 45719 h 300049"/>
                <a:gd name="connsiteX8" fmla="*/ 659475 w 1452480"/>
                <a:gd name="connsiteY8" fmla="*/ 45719 h 300049"/>
                <a:gd name="connsiteX9" fmla="*/ 659475 w 1452480"/>
                <a:gd name="connsiteY9" fmla="*/ 92081 h 300049"/>
                <a:gd name="connsiteX10" fmla="*/ 837291 w 1452480"/>
                <a:gd name="connsiteY10" fmla="*/ 92081 h 300049"/>
                <a:gd name="connsiteX11" fmla="*/ 837291 w 1452480"/>
                <a:gd name="connsiteY11" fmla="*/ 45719 h 300049"/>
                <a:gd name="connsiteX12" fmla="*/ 435940 w 1452480"/>
                <a:gd name="connsiteY12" fmla="*/ 45719 h 300049"/>
                <a:gd name="connsiteX13" fmla="*/ 435940 w 1452480"/>
                <a:gd name="connsiteY13" fmla="*/ 92081 h 300049"/>
                <a:gd name="connsiteX14" fmla="*/ 613756 w 1452480"/>
                <a:gd name="connsiteY14" fmla="*/ 92081 h 300049"/>
                <a:gd name="connsiteX15" fmla="*/ 613756 w 1452480"/>
                <a:gd name="connsiteY15" fmla="*/ 45719 h 300049"/>
                <a:gd name="connsiteX16" fmla="*/ 212405 w 1452480"/>
                <a:gd name="connsiteY16" fmla="*/ 45719 h 300049"/>
                <a:gd name="connsiteX17" fmla="*/ 212405 w 1452480"/>
                <a:gd name="connsiteY17" fmla="*/ 92081 h 300049"/>
                <a:gd name="connsiteX18" fmla="*/ 390221 w 1452480"/>
                <a:gd name="connsiteY18" fmla="*/ 92081 h 300049"/>
                <a:gd name="connsiteX19" fmla="*/ 390221 w 1452480"/>
                <a:gd name="connsiteY19" fmla="*/ 45719 h 300049"/>
                <a:gd name="connsiteX20" fmla="*/ 0 w 1452480"/>
                <a:gd name="connsiteY20" fmla="*/ 0 h 300049"/>
                <a:gd name="connsiteX21" fmla="*/ 1452480 w 1452480"/>
                <a:gd name="connsiteY21" fmla="*/ 0 h 300049"/>
                <a:gd name="connsiteX22" fmla="*/ 1452480 w 1452480"/>
                <a:gd name="connsiteY22" fmla="*/ 45719 h 300049"/>
                <a:gd name="connsiteX23" fmla="*/ 1330082 w 1452480"/>
                <a:gd name="connsiteY23" fmla="*/ 45719 h 300049"/>
                <a:gd name="connsiteX24" fmla="*/ 1330082 w 1452480"/>
                <a:gd name="connsiteY24" fmla="*/ 92081 h 300049"/>
                <a:gd name="connsiteX25" fmla="*/ 1452480 w 1452480"/>
                <a:gd name="connsiteY25" fmla="*/ 92081 h 300049"/>
                <a:gd name="connsiteX26" fmla="*/ 1452480 w 1452480"/>
                <a:gd name="connsiteY26" fmla="*/ 137800 h 300049"/>
                <a:gd name="connsiteX27" fmla="*/ 1330082 w 1452480"/>
                <a:gd name="connsiteY27" fmla="*/ 137800 h 300049"/>
                <a:gd name="connsiteX28" fmla="*/ 1330082 w 1452480"/>
                <a:gd name="connsiteY28" fmla="*/ 300049 h 300049"/>
                <a:gd name="connsiteX29" fmla="*/ 1284363 w 1452480"/>
                <a:gd name="connsiteY29" fmla="*/ 300049 h 300049"/>
                <a:gd name="connsiteX30" fmla="*/ 1284363 w 1452480"/>
                <a:gd name="connsiteY30" fmla="*/ 137800 h 300049"/>
                <a:gd name="connsiteX31" fmla="*/ 1106545 w 1452480"/>
                <a:gd name="connsiteY31" fmla="*/ 137800 h 300049"/>
                <a:gd name="connsiteX32" fmla="*/ 1106545 w 1452480"/>
                <a:gd name="connsiteY32" fmla="*/ 300049 h 300049"/>
                <a:gd name="connsiteX33" fmla="*/ 1060826 w 1452480"/>
                <a:gd name="connsiteY33" fmla="*/ 300049 h 300049"/>
                <a:gd name="connsiteX34" fmla="*/ 1060826 w 1452480"/>
                <a:gd name="connsiteY34" fmla="*/ 137800 h 300049"/>
                <a:gd name="connsiteX35" fmla="*/ 883010 w 1452480"/>
                <a:gd name="connsiteY35" fmla="*/ 137800 h 300049"/>
                <a:gd name="connsiteX36" fmla="*/ 883010 w 1452480"/>
                <a:gd name="connsiteY36" fmla="*/ 300049 h 300049"/>
                <a:gd name="connsiteX37" fmla="*/ 837291 w 1452480"/>
                <a:gd name="connsiteY37" fmla="*/ 300049 h 300049"/>
                <a:gd name="connsiteX38" fmla="*/ 837291 w 1452480"/>
                <a:gd name="connsiteY38" fmla="*/ 137800 h 300049"/>
                <a:gd name="connsiteX39" fmla="*/ 659475 w 1452480"/>
                <a:gd name="connsiteY39" fmla="*/ 137800 h 300049"/>
                <a:gd name="connsiteX40" fmla="*/ 659475 w 1452480"/>
                <a:gd name="connsiteY40" fmla="*/ 300049 h 300049"/>
                <a:gd name="connsiteX41" fmla="*/ 613756 w 1452480"/>
                <a:gd name="connsiteY41" fmla="*/ 300049 h 300049"/>
                <a:gd name="connsiteX42" fmla="*/ 613756 w 1452480"/>
                <a:gd name="connsiteY42" fmla="*/ 137800 h 300049"/>
                <a:gd name="connsiteX43" fmla="*/ 435940 w 1452480"/>
                <a:gd name="connsiteY43" fmla="*/ 137800 h 300049"/>
                <a:gd name="connsiteX44" fmla="*/ 435940 w 1452480"/>
                <a:gd name="connsiteY44" fmla="*/ 300049 h 300049"/>
                <a:gd name="connsiteX45" fmla="*/ 390221 w 1452480"/>
                <a:gd name="connsiteY45" fmla="*/ 300049 h 300049"/>
                <a:gd name="connsiteX46" fmla="*/ 390221 w 1452480"/>
                <a:gd name="connsiteY46" fmla="*/ 137800 h 300049"/>
                <a:gd name="connsiteX47" fmla="*/ 212405 w 1452480"/>
                <a:gd name="connsiteY47" fmla="*/ 137800 h 300049"/>
                <a:gd name="connsiteX48" fmla="*/ 212405 w 1452480"/>
                <a:gd name="connsiteY48" fmla="*/ 300049 h 300049"/>
                <a:gd name="connsiteX49" fmla="*/ 166686 w 1452480"/>
                <a:gd name="connsiteY49" fmla="*/ 300049 h 300049"/>
                <a:gd name="connsiteX50" fmla="*/ 166686 w 1452480"/>
                <a:gd name="connsiteY50" fmla="*/ 137800 h 300049"/>
                <a:gd name="connsiteX51" fmla="*/ 0 w 1452480"/>
                <a:gd name="connsiteY51" fmla="*/ 137800 h 300049"/>
                <a:gd name="connsiteX52" fmla="*/ 0 w 1452480"/>
                <a:gd name="connsiteY52" fmla="*/ 92081 h 300049"/>
                <a:gd name="connsiteX53" fmla="*/ 166686 w 1452480"/>
                <a:gd name="connsiteY53" fmla="*/ 92081 h 300049"/>
                <a:gd name="connsiteX54" fmla="*/ 166686 w 1452480"/>
                <a:gd name="connsiteY54" fmla="*/ 45719 h 300049"/>
                <a:gd name="connsiteX55" fmla="*/ 0 w 1452480"/>
                <a:gd name="connsiteY55" fmla="*/ 45719 h 3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452480" h="300049">
                  <a:moveTo>
                    <a:pt x="1106545" y="45719"/>
                  </a:moveTo>
                  <a:lnTo>
                    <a:pt x="1106545" y="92081"/>
                  </a:lnTo>
                  <a:lnTo>
                    <a:pt x="1284363" y="92081"/>
                  </a:lnTo>
                  <a:lnTo>
                    <a:pt x="1284363" y="45719"/>
                  </a:lnTo>
                  <a:close/>
                  <a:moveTo>
                    <a:pt x="883010" y="45719"/>
                  </a:moveTo>
                  <a:lnTo>
                    <a:pt x="883010" y="92081"/>
                  </a:lnTo>
                  <a:lnTo>
                    <a:pt x="1060826" y="92081"/>
                  </a:lnTo>
                  <a:lnTo>
                    <a:pt x="1060826" y="45719"/>
                  </a:lnTo>
                  <a:close/>
                  <a:moveTo>
                    <a:pt x="659475" y="45719"/>
                  </a:moveTo>
                  <a:lnTo>
                    <a:pt x="659475" y="92081"/>
                  </a:lnTo>
                  <a:lnTo>
                    <a:pt x="837291" y="92081"/>
                  </a:lnTo>
                  <a:lnTo>
                    <a:pt x="837291" y="45719"/>
                  </a:lnTo>
                  <a:close/>
                  <a:moveTo>
                    <a:pt x="435940" y="45719"/>
                  </a:moveTo>
                  <a:lnTo>
                    <a:pt x="435940" y="92081"/>
                  </a:lnTo>
                  <a:lnTo>
                    <a:pt x="613756" y="92081"/>
                  </a:lnTo>
                  <a:lnTo>
                    <a:pt x="613756" y="45719"/>
                  </a:lnTo>
                  <a:close/>
                  <a:moveTo>
                    <a:pt x="212405" y="45719"/>
                  </a:moveTo>
                  <a:lnTo>
                    <a:pt x="212405" y="92081"/>
                  </a:lnTo>
                  <a:lnTo>
                    <a:pt x="390221" y="92081"/>
                  </a:lnTo>
                  <a:lnTo>
                    <a:pt x="390221" y="45719"/>
                  </a:lnTo>
                  <a:close/>
                  <a:moveTo>
                    <a:pt x="0" y="0"/>
                  </a:moveTo>
                  <a:lnTo>
                    <a:pt x="1452480" y="0"/>
                  </a:lnTo>
                  <a:lnTo>
                    <a:pt x="1452480" y="45719"/>
                  </a:lnTo>
                  <a:lnTo>
                    <a:pt x="1330082" y="45719"/>
                  </a:lnTo>
                  <a:lnTo>
                    <a:pt x="1330082" y="92081"/>
                  </a:lnTo>
                  <a:lnTo>
                    <a:pt x="1452480" y="92081"/>
                  </a:lnTo>
                  <a:lnTo>
                    <a:pt x="1452480" y="137800"/>
                  </a:lnTo>
                  <a:lnTo>
                    <a:pt x="1330082" y="137800"/>
                  </a:lnTo>
                  <a:lnTo>
                    <a:pt x="1330082" y="300049"/>
                  </a:lnTo>
                  <a:lnTo>
                    <a:pt x="1284363" y="300049"/>
                  </a:lnTo>
                  <a:lnTo>
                    <a:pt x="1284363" y="137800"/>
                  </a:lnTo>
                  <a:lnTo>
                    <a:pt x="1106545" y="137800"/>
                  </a:lnTo>
                  <a:lnTo>
                    <a:pt x="1106545" y="300049"/>
                  </a:lnTo>
                  <a:lnTo>
                    <a:pt x="1060826" y="300049"/>
                  </a:lnTo>
                  <a:lnTo>
                    <a:pt x="1060826" y="137800"/>
                  </a:lnTo>
                  <a:lnTo>
                    <a:pt x="883010" y="137800"/>
                  </a:lnTo>
                  <a:lnTo>
                    <a:pt x="883010" y="300049"/>
                  </a:lnTo>
                  <a:lnTo>
                    <a:pt x="837291" y="300049"/>
                  </a:lnTo>
                  <a:lnTo>
                    <a:pt x="837291" y="137800"/>
                  </a:lnTo>
                  <a:lnTo>
                    <a:pt x="659475" y="137800"/>
                  </a:lnTo>
                  <a:lnTo>
                    <a:pt x="659475" y="300049"/>
                  </a:lnTo>
                  <a:lnTo>
                    <a:pt x="613756" y="300049"/>
                  </a:lnTo>
                  <a:lnTo>
                    <a:pt x="613756" y="137800"/>
                  </a:lnTo>
                  <a:lnTo>
                    <a:pt x="435940" y="137800"/>
                  </a:lnTo>
                  <a:lnTo>
                    <a:pt x="435940" y="300049"/>
                  </a:lnTo>
                  <a:lnTo>
                    <a:pt x="390221" y="300049"/>
                  </a:lnTo>
                  <a:lnTo>
                    <a:pt x="390221" y="137800"/>
                  </a:lnTo>
                  <a:lnTo>
                    <a:pt x="212405" y="137800"/>
                  </a:lnTo>
                  <a:lnTo>
                    <a:pt x="212405" y="300049"/>
                  </a:lnTo>
                  <a:lnTo>
                    <a:pt x="166686" y="300049"/>
                  </a:lnTo>
                  <a:lnTo>
                    <a:pt x="166686" y="137800"/>
                  </a:lnTo>
                  <a:lnTo>
                    <a:pt x="0" y="137800"/>
                  </a:lnTo>
                  <a:lnTo>
                    <a:pt x="0" y="92081"/>
                  </a:lnTo>
                  <a:lnTo>
                    <a:pt x="166686" y="92081"/>
                  </a:lnTo>
                  <a:lnTo>
                    <a:pt x="166686" y="45719"/>
                  </a:lnTo>
                  <a:lnTo>
                    <a:pt x="0" y="45719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75562A78-376C-4CD7-B43A-12ACCFBE6402}"/>
                </a:ext>
              </a:extLst>
            </p:cNvPr>
            <p:cNvSpPr/>
            <p:nvPr/>
          </p:nvSpPr>
          <p:spPr>
            <a:xfrm>
              <a:off x="4829260" y="3425824"/>
              <a:ext cx="1452480" cy="145738"/>
            </a:xfrm>
            <a:custGeom>
              <a:avLst/>
              <a:gdLst>
                <a:gd name="connsiteX0" fmla="*/ 1106545 w 1452480"/>
                <a:gd name="connsiteY0" fmla="*/ 45719 h 300049"/>
                <a:gd name="connsiteX1" fmla="*/ 1106545 w 1452480"/>
                <a:gd name="connsiteY1" fmla="*/ 92081 h 300049"/>
                <a:gd name="connsiteX2" fmla="*/ 1284363 w 1452480"/>
                <a:gd name="connsiteY2" fmla="*/ 92081 h 300049"/>
                <a:gd name="connsiteX3" fmla="*/ 1284363 w 1452480"/>
                <a:gd name="connsiteY3" fmla="*/ 45719 h 300049"/>
                <a:gd name="connsiteX4" fmla="*/ 883010 w 1452480"/>
                <a:gd name="connsiteY4" fmla="*/ 45719 h 300049"/>
                <a:gd name="connsiteX5" fmla="*/ 883010 w 1452480"/>
                <a:gd name="connsiteY5" fmla="*/ 92081 h 300049"/>
                <a:gd name="connsiteX6" fmla="*/ 1060826 w 1452480"/>
                <a:gd name="connsiteY6" fmla="*/ 92081 h 300049"/>
                <a:gd name="connsiteX7" fmla="*/ 1060826 w 1452480"/>
                <a:gd name="connsiteY7" fmla="*/ 45719 h 300049"/>
                <a:gd name="connsiteX8" fmla="*/ 659475 w 1452480"/>
                <a:gd name="connsiteY8" fmla="*/ 45719 h 300049"/>
                <a:gd name="connsiteX9" fmla="*/ 659475 w 1452480"/>
                <a:gd name="connsiteY9" fmla="*/ 92081 h 300049"/>
                <a:gd name="connsiteX10" fmla="*/ 837291 w 1452480"/>
                <a:gd name="connsiteY10" fmla="*/ 92081 h 300049"/>
                <a:gd name="connsiteX11" fmla="*/ 837291 w 1452480"/>
                <a:gd name="connsiteY11" fmla="*/ 45719 h 300049"/>
                <a:gd name="connsiteX12" fmla="*/ 435940 w 1452480"/>
                <a:gd name="connsiteY12" fmla="*/ 45719 h 300049"/>
                <a:gd name="connsiteX13" fmla="*/ 435940 w 1452480"/>
                <a:gd name="connsiteY13" fmla="*/ 92081 h 300049"/>
                <a:gd name="connsiteX14" fmla="*/ 613756 w 1452480"/>
                <a:gd name="connsiteY14" fmla="*/ 92081 h 300049"/>
                <a:gd name="connsiteX15" fmla="*/ 613756 w 1452480"/>
                <a:gd name="connsiteY15" fmla="*/ 45719 h 300049"/>
                <a:gd name="connsiteX16" fmla="*/ 212405 w 1452480"/>
                <a:gd name="connsiteY16" fmla="*/ 45719 h 300049"/>
                <a:gd name="connsiteX17" fmla="*/ 212405 w 1452480"/>
                <a:gd name="connsiteY17" fmla="*/ 92081 h 300049"/>
                <a:gd name="connsiteX18" fmla="*/ 390221 w 1452480"/>
                <a:gd name="connsiteY18" fmla="*/ 92081 h 300049"/>
                <a:gd name="connsiteX19" fmla="*/ 390221 w 1452480"/>
                <a:gd name="connsiteY19" fmla="*/ 45719 h 300049"/>
                <a:gd name="connsiteX20" fmla="*/ 0 w 1452480"/>
                <a:gd name="connsiteY20" fmla="*/ 0 h 300049"/>
                <a:gd name="connsiteX21" fmla="*/ 1452480 w 1452480"/>
                <a:gd name="connsiteY21" fmla="*/ 0 h 300049"/>
                <a:gd name="connsiteX22" fmla="*/ 1452480 w 1452480"/>
                <a:gd name="connsiteY22" fmla="*/ 45719 h 300049"/>
                <a:gd name="connsiteX23" fmla="*/ 1330082 w 1452480"/>
                <a:gd name="connsiteY23" fmla="*/ 45719 h 300049"/>
                <a:gd name="connsiteX24" fmla="*/ 1330082 w 1452480"/>
                <a:gd name="connsiteY24" fmla="*/ 92081 h 300049"/>
                <a:gd name="connsiteX25" fmla="*/ 1452480 w 1452480"/>
                <a:gd name="connsiteY25" fmla="*/ 92081 h 300049"/>
                <a:gd name="connsiteX26" fmla="*/ 1452480 w 1452480"/>
                <a:gd name="connsiteY26" fmla="*/ 137800 h 300049"/>
                <a:gd name="connsiteX27" fmla="*/ 1330082 w 1452480"/>
                <a:gd name="connsiteY27" fmla="*/ 137800 h 300049"/>
                <a:gd name="connsiteX28" fmla="*/ 1330082 w 1452480"/>
                <a:gd name="connsiteY28" fmla="*/ 300049 h 300049"/>
                <a:gd name="connsiteX29" fmla="*/ 1284363 w 1452480"/>
                <a:gd name="connsiteY29" fmla="*/ 300049 h 300049"/>
                <a:gd name="connsiteX30" fmla="*/ 1284363 w 1452480"/>
                <a:gd name="connsiteY30" fmla="*/ 137800 h 300049"/>
                <a:gd name="connsiteX31" fmla="*/ 1106545 w 1452480"/>
                <a:gd name="connsiteY31" fmla="*/ 137800 h 300049"/>
                <a:gd name="connsiteX32" fmla="*/ 1106545 w 1452480"/>
                <a:gd name="connsiteY32" fmla="*/ 300049 h 300049"/>
                <a:gd name="connsiteX33" fmla="*/ 1060826 w 1452480"/>
                <a:gd name="connsiteY33" fmla="*/ 300049 h 300049"/>
                <a:gd name="connsiteX34" fmla="*/ 1060826 w 1452480"/>
                <a:gd name="connsiteY34" fmla="*/ 137800 h 300049"/>
                <a:gd name="connsiteX35" fmla="*/ 883010 w 1452480"/>
                <a:gd name="connsiteY35" fmla="*/ 137800 h 300049"/>
                <a:gd name="connsiteX36" fmla="*/ 883010 w 1452480"/>
                <a:gd name="connsiteY36" fmla="*/ 300049 h 300049"/>
                <a:gd name="connsiteX37" fmla="*/ 837291 w 1452480"/>
                <a:gd name="connsiteY37" fmla="*/ 300049 h 300049"/>
                <a:gd name="connsiteX38" fmla="*/ 837291 w 1452480"/>
                <a:gd name="connsiteY38" fmla="*/ 137800 h 300049"/>
                <a:gd name="connsiteX39" fmla="*/ 659475 w 1452480"/>
                <a:gd name="connsiteY39" fmla="*/ 137800 h 300049"/>
                <a:gd name="connsiteX40" fmla="*/ 659475 w 1452480"/>
                <a:gd name="connsiteY40" fmla="*/ 300049 h 300049"/>
                <a:gd name="connsiteX41" fmla="*/ 613756 w 1452480"/>
                <a:gd name="connsiteY41" fmla="*/ 300049 h 300049"/>
                <a:gd name="connsiteX42" fmla="*/ 613756 w 1452480"/>
                <a:gd name="connsiteY42" fmla="*/ 137800 h 300049"/>
                <a:gd name="connsiteX43" fmla="*/ 435940 w 1452480"/>
                <a:gd name="connsiteY43" fmla="*/ 137800 h 300049"/>
                <a:gd name="connsiteX44" fmla="*/ 435940 w 1452480"/>
                <a:gd name="connsiteY44" fmla="*/ 300049 h 300049"/>
                <a:gd name="connsiteX45" fmla="*/ 390221 w 1452480"/>
                <a:gd name="connsiteY45" fmla="*/ 300049 h 300049"/>
                <a:gd name="connsiteX46" fmla="*/ 390221 w 1452480"/>
                <a:gd name="connsiteY46" fmla="*/ 137800 h 300049"/>
                <a:gd name="connsiteX47" fmla="*/ 212405 w 1452480"/>
                <a:gd name="connsiteY47" fmla="*/ 137800 h 300049"/>
                <a:gd name="connsiteX48" fmla="*/ 212405 w 1452480"/>
                <a:gd name="connsiteY48" fmla="*/ 300049 h 300049"/>
                <a:gd name="connsiteX49" fmla="*/ 166686 w 1452480"/>
                <a:gd name="connsiteY49" fmla="*/ 300049 h 300049"/>
                <a:gd name="connsiteX50" fmla="*/ 166686 w 1452480"/>
                <a:gd name="connsiteY50" fmla="*/ 137800 h 300049"/>
                <a:gd name="connsiteX51" fmla="*/ 0 w 1452480"/>
                <a:gd name="connsiteY51" fmla="*/ 137800 h 300049"/>
                <a:gd name="connsiteX52" fmla="*/ 0 w 1452480"/>
                <a:gd name="connsiteY52" fmla="*/ 92081 h 300049"/>
                <a:gd name="connsiteX53" fmla="*/ 166686 w 1452480"/>
                <a:gd name="connsiteY53" fmla="*/ 92081 h 300049"/>
                <a:gd name="connsiteX54" fmla="*/ 166686 w 1452480"/>
                <a:gd name="connsiteY54" fmla="*/ 45719 h 300049"/>
                <a:gd name="connsiteX55" fmla="*/ 0 w 1452480"/>
                <a:gd name="connsiteY55" fmla="*/ 45719 h 30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452480" h="300049">
                  <a:moveTo>
                    <a:pt x="1106545" y="45719"/>
                  </a:moveTo>
                  <a:lnTo>
                    <a:pt x="1106545" y="92081"/>
                  </a:lnTo>
                  <a:lnTo>
                    <a:pt x="1284363" y="92081"/>
                  </a:lnTo>
                  <a:lnTo>
                    <a:pt x="1284363" y="45719"/>
                  </a:lnTo>
                  <a:close/>
                  <a:moveTo>
                    <a:pt x="883010" y="45719"/>
                  </a:moveTo>
                  <a:lnTo>
                    <a:pt x="883010" y="92081"/>
                  </a:lnTo>
                  <a:lnTo>
                    <a:pt x="1060826" y="92081"/>
                  </a:lnTo>
                  <a:lnTo>
                    <a:pt x="1060826" y="45719"/>
                  </a:lnTo>
                  <a:close/>
                  <a:moveTo>
                    <a:pt x="659475" y="45719"/>
                  </a:moveTo>
                  <a:lnTo>
                    <a:pt x="659475" y="92081"/>
                  </a:lnTo>
                  <a:lnTo>
                    <a:pt x="837291" y="92081"/>
                  </a:lnTo>
                  <a:lnTo>
                    <a:pt x="837291" y="45719"/>
                  </a:lnTo>
                  <a:close/>
                  <a:moveTo>
                    <a:pt x="435940" y="45719"/>
                  </a:moveTo>
                  <a:lnTo>
                    <a:pt x="435940" y="92081"/>
                  </a:lnTo>
                  <a:lnTo>
                    <a:pt x="613756" y="92081"/>
                  </a:lnTo>
                  <a:lnTo>
                    <a:pt x="613756" y="45719"/>
                  </a:lnTo>
                  <a:close/>
                  <a:moveTo>
                    <a:pt x="212405" y="45719"/>
                  </a:moveTo>
                  <a:lnTo>
                    <a:pt x="212405" y="92081"/>
                  </a:lnTo>
                  <a:lnTo>
                    <a:pt x="390221" y="92081"/>
                  </a:lnTo>
                  <a:lnTo>
                    <a:pt x="390221" y="45719"/>
                  </a:lnTo>
                  <a:close/>
                  <a:moveTo>
                    <a:pt x="0" y="0"/>
                  </a:moveTo>
                  <a:lnTo>
                    <a:pt x="1452480" y="0"/>
                  </a:lnTo>
                  <a:lnTo>
                    <a:pt x="1452480" y="45719"/>
                  </a:lnTo>
                  <a:lnTo>
                    <a:pt x="1330082" y="45719"/>
                  </a:lnTo>
                  <a:lnTo>
                    <a:pt x="1330082" y="92081"/>
                  </a:lnTo>
                  <a:lnTo>
                    <a:pt x="1452480" y="92081"/>
                  </a:lnTo>
                  <a:lnTo>
                    <a:pt x="1452480" y="137800"/>
                  </a:lnTo>
                  <a:lnTo>
                    <a:pt x="1330082" y="137800"/>
                  </a:lnTo>
                  <a:lnTo>
                    <a:pt x="1330082" y="300049"/>
                  </a:lnTo>
                  <a:lnTo>
                    <a:pt x="1284363" y="300049"/>
                  </a:lnTo>
                  <a:lnTo>
                    <a:pt x="1284363" y="137800"/>
                  </a:lnTo>
                  <a:lnTo>
                    <a:pt x="1106545" y="137800"/>
                  </a:lnTo>
                  <a:lnTo>
                    <a:pt x="1106545" y="300049"/>
                  </a:lnTo>
                  <a:lnTo>
                    <a:pt x="1060826" y="300049"/>
                  </a:lnTo>
                  <a:lnTo>
                    <a:pt x="1060826" y="137800"/>
                  </a:lnTo>
                  <a:lnTo>
                    <a:pt x="883010" y="137800"/>
                  </a:lnTo>
                  <a:lnTo>
                    <a:pt x="883010" y="300049"/>
                  </a:lnTo>
                  <a:lnTo>
                    <a:pt x="837291" y="300049"/>
                  </a:lnTo>
                  <a:lnTo>
                    <a:pt x="837291" y="137800"/>
                  </a:lnTo>
                  <a:lnTo>
                    <a:pt x="659475" y="137800"/>
                  </a:lnTo>
                  <a:lnTo>
                    <a:pt x="659475" y="300049"/>
                  </a:lnTo>
                  <a:lnTo>
                    <a:pt x="613756" y="300049"/>
                  </a:lnTo>
                  <a:lnTo>
                    <a:pt x="613756" y="137800"/>
                  </a:lnTo>
                  <a:lnTo>
                    <a:pt x="435940" y="137800"/>
                  </a:lnTo>
                  <a:lnTo>
                    <a:pt x="435940" y="300049"/>
                  </a:lnTo>
                  <a:lnTo>
                    <a:pt x="390221" y="300049"/>
                  </a:lnTo>
                  <a:lnTo>
                    <a:pt x="390221" y="137800"/>
                  </a:lnTo>
                  <a:lnTo>
                    <a:pt x="212405" y="137800"/>
                  </a:lnTo>
                  <a:lnTo>
                    <a:pt x="212405" y="300049"/>
                  </a:lnTo>
                  <a:lnTo>
                    <a:pt x="166686" y="300049"/>
                  </a:lnTo>
                  <a:lnTo>
                    <a:pt x="166686" y="137800"/>
                  </a:lnTo>
                  <a:lnTo>
                    <a:pt x="0" y="137800"/>
                  </a:lnTo>
                  <a:lnTo>
                    <a:pt x="0" y="92081"/>
                  </a:lnTo>
                  <a:lnTo>
                    <a:pt x="166686" y="92081"/>
                  </a:lnTo>
                  <a:lnTo>
                    <a:pt x="166686" y="45719"/>
                  </a:lnTo>
                  <a:lnTo>
                    <a:pt x="0" y="45719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7" name="正方形/長方形 366">
              <a:extLst>
                <a:ext uri="{FF2B5EF4-FFF2-40B4-BE49-F238E27FC236}">
                  <a16:creationId xmlns:a16="http://schemas.microsoft.com/office/drawing/2014/main" id="{7950918E-201D-437F-A565-2C56A3169850}"/>
                </a:ext>
              </a:extLst>
            </p:cNvPr>
            <p:cNvSpPr/>
            <p:nvPr/>
          </p:nvSpPr>
          <p:spPr>
            <a:xfrm>
              <a:off x="2552869" y="3564899"/>
              <a:ext cx="3761424" cy="159376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0">
                  <a:srgbClr val="FFFF00"/>
                </a:gs>
              </a:gsLst>
              <a:lin ang="27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AE59DA1D-9AF4-4B06-AF7F-FA0CF572DC5E}"/>
                </a:ext>
              </a:extLst>
            </p:cNvPr>
            <p:cNvGrpSpPr/>
            <p:nvPr/>
          </p:nvGrpSpPr>
          <p:grpSpPr>
            <a:xfrm>
              <a:off x="3856618" y="3294065"/>
              <a:ext cx="1146780" cy="545146"/>
              <a:chOff x="3856618" y="3294065"/>
              <a:chExt cx="1146780" cy="545146"/>
            </a:xfrm>
          </p:grpSpPr>
          <p:sp>
            <p:nvSpPr>
              <p:cNvPr id="370" name="台形 369">
                <a:extLst>
                  <a:ext uri="{FF2B5EF4-FFF2-40B4-BE49-F238E27FC236}">
                    <a16:creationId xmlns:a16="http://schemas.microsoft.com/office/drawing/2014/main" id="{56856467-FE1D-4826-8CAC-B490E26AA35C}"/>
                  </a:ext>
                </a:extLst>
              </p:cNvPr>
              <p:cNvSpPr/>
              <p:nvPr/>
            </p:nvSpPr>
            <p:spPr>
              <a:xfrm>
                <a:off x="3892052" y="3564899"/>
                <a:ext cx="1070969" cy="272092"/>
              </a:xfrm>
              <a:prstGeom prst="trapezoid">
                <a:avLst>
                  <a:gd name="adj" fmla="val 58840"/>
                </a:avLst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7F0FF0C0-0E8B-40FD-AFF3-CD9712FE221D}"/>
                  </a:ext>
                </a:extLst>
              </p:cNvPr>
              <p:cNvGrpSpPr/>
              <p:nvPr/>
            </p:nvGrpSpPr>
            <p:grpSpPr>
              <a:xfrm>
                <a:off x="3982636" y="3294065"/>
                <a:ext cx="87312" cy="273047"/>
                <a:chOff x="3982636" y="3294065"/>
                <a:chExt cx="87312" cy="273047"/>
              </a:xfrm>
            </p:grpSpPr>
            <p:sp>
              <p:nvSpPr>
                <p:cNvPr id="384" name="四角形: 上の 2 つの角を丸める 383">
                  <a:extLst>
                    <a:ext uri="{FF2B5EF4-FFF2-40B4-BE49-F238E27FC236}">
                      <a16:creationId xmlns:a16="http://schemas.microsoft.com/office/drawing/2014/main" id="{C727BF8D-6375-4616-A45F-3C04F39411B6}"/>
                    </a:ext>
                  </a:extLst>
                </p:cNvPr>
                <p:cNvSpPr/>
                <p:nvPr/>
              </p:nvSpPr>
              <p:spPr>
                <a:xfrm>
                  <a:off x="3995907" y="3367088"/>
                  <a:ext cx="56981" cy="200024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A6669453-ED74-46CB-A375-89F991B2CBC7}"/>
                    </a:ext>
                  </a:extLst>
                </p:cNvPr>
                <p:cNvSpPr/>
                <p:nvPr/>
              </p:nvSpPr>
              <p:spPr>
                <a:xfrm>
                  <a:off x="3982636" y="3294065"/>
                  <a:ext cx="87312" cy="873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C3CD82E5-2802-498A-893E-5E3A89D97FC8}"/>
                  </a:ext>
                </a:extLst>
              </p:cNvPr>
              <p:cNvGrpSpPr/>
              <p:nvPr/>
            </p:nvGrpSpPr>
            <p:grpSpPr>
              <a:xfrm>
                <a:off x="4787499" y="3294065"/>
                <a:ext cx="87312" cy="273047"/>
                <a:chOff x="3982636" y="3294065"/>
                <a:chExt cx="87312" cy="273047"/>
              </a:xfrm>
            </p:grpSpPr>
            <p:sp>
              <p:nvSpPr>
                <p:cNvPr id="382" name="四角形: 上の 2 つの角を丸める 381">
                  <a:extLst>
                    <a:ext uri="{FF2B5EF4-FFF2-40B4-BE49-F238E27FC236}">
                      <a16:creationId xmlns:a16="http://schemas.microsoft.com/office/drawing/2014/main" id="{73203934-3094-4609-BFC7-94D7822033AB}"/>
                    </a:ext>
                  </a:extLst>
                </p:cNvPr>
                <p:cNvSpPr/>
                <p:nvPr/>
              </p:nvSpPr>
              <p:spPr>
                <a:xfrm>
                  <a:off x="3995907" y="3367088"/>
                  <a:ext cx="56981" cy="200024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DE9339FD-2757-4966-985F-2F804DC2EAE6}"/>
                    </a:ext>
                  </a:extLst>
                </p:cNvPr>
                <p:cNvSpPr/>
                <p:nvPr/>
              </p:nvSpPr>
              <p:spPr>
                <a:xfrm>
                  <a:off x="3982636" y="3294065"/>
                  <a:ext cx="87312" cy="873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3" name="正方形/長方形 372">
                <a:extLst>
                  <a:ext uri="{FF2B5EF4-FFF2-40B4-BE49-F238E27FC236}">
                    <a16:creationId xmlns:a16="http://schemas.microsoft.com/office/drawing/2014/main" id="{DE89FCB8-10FC-469A-A8CC-32797EE29970}"/>
                  </a:ext>
                </a:extLst>
              </p:cNvPr>
              <p:cNvSpPr/>
              <p:nvPr/>
            </p:nvSpPr>
            <p:spPr>
              <a:xfrm>
                <a:off x="4030262" y="3540125"/>
                <a:ext cx="818048" cy="87312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正方形/長方形 373">
                <a:extLst>
                  <a:ext uri="{FF2B5EF4-FFF2-40B4-BE49-F238E27FC236}">
                    <a16:creationId xmlns:a16="http://schemas.microsoft.com/office/drawing/2014/main" id="{5ED29F1E-73CD-4A7F-A07D-EAB0B90BB92F}"/>
                  </a:ext>
                </a:extLst>
              </p:cNvPr>
              <p:cNvSpPr/>
              <p:nvPr/>
            </p:nvSpPr>
            <p:spPr>
              <a:xfrm>
                <a:off x="3982722" y="3619500"/>
                <a:ext cx="913128" cy="87312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正方形/長方形 374">
                <a:extLst>
                  <a:ext uri="{FF2B5EF4-FFF2-40B4-BE49-F238E27FC236}">
                    <a16:creationId xmlns:a16="http://schemas.microsoft.com/office/drawing/2014/main" id="{9BB34A46-5767-40F4-85EE-F57345A4BD28}"/>
                  </a:ext>
                </a:extLst>
              </p:cNvPr>
              <p:cNvSpPr/>
              <p:nvPr/>
            </p:nvSpPr>
            <p:spPr>
              <a:xfrm>
                <a:off x="3919222" y="3692525"/>
                <a:ext cx="1040128" cy="87312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C000"/>
                  </a:gs>
                  <a:gs pos="0">
                    <a:srgbClr val="FFFF00"/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318C21D2-75EC-4B90-A6B2-3F69489C80C4}"/>
                  </a:ext>
                </a:extLst>
              </p:cNvPr>
              <p:cNvGrpSpPr/>
              <p:nvPr/>
            </p:nvGrpSpPr>
            <p:grpSpPr>
              <a:xfrm>
                <a:off x="3856618" y="3566164"/>
                <a:ext cx="87312" cy="273047"/>
                <a:chOff x="3982636" y="3294065"/>
                <a:chExt cx="87312" cy="273047"/>
              </a:xfrm>
            </p:grpSpPr>
            <p:sp>
              <p:nvSpPr>
                <p:cNvPr id="380" name="四角形: 上の 2 つの角を丸める 379">
                  <a:extLst>
                    <a:ext uri="{FF2B5EF4-FFF2-40B4-BE49-F238E27FC236}">
                      <a16:creationId xmlns:a16="http://schemas.microsoft.com/office/drawing/2014/main" id="{12EF3D10-C3E6-4BB0-903E-0B36CAA110DB}"/>
                    </a:ext>
                  </a:extLst>
                </p:cNvPr>
                <p:cNvSpPr/>
                <p:nvPr/>
              </p:nvSpPr>
              <p:spPr>
                <a:xfrm>
                  <a:off x="3995907" y="3367088"/>
                  <a:ext cx="56981" cy="200024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楕円 380">
                  <a:extLst>
                    <a:ext uri="{FF2B5EF4-FFF2-40B4-BE49-F238E27FC236}">
                      <a16:creationId xmlns:a16="http://schemas.microsoft.com/office/drawing/2014/main" id="{2A32C82C-37E2-462E-AE41-A390C769DE87}"/>
                    </a:ext>
                  </a:extLst>
                </p:cNvPr>
                <p:cNvSpPr/>
                <p:nvPr/>
              </p:nvSpPr>
              <p:spPr>
                <a:xfrm>
                  <a:off x="3982636" y="3294065"/>
                  <a:ext cx="87312" cy="873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DC3FE4C1-8227-47C1-B1E6-426885BC360C}"/>
                  </a:ext>
                </a:extLst>
              </p:cNvPr>
              <p:cNvGrpSpPr/>
              <p:nvPr/>
            </p:nvGrpSpPr>
            <p:grpSpPr>
              <a:xfrm>
                <a:off x="4916086" y="3566164"/>
                <a:ext cx="87312" cy="273047"/>
                <a:chOff x="3982636" y="3294065"/>
                <a:chExt cx="87312" cy="273047"/>
              </a:xfrm>
            </p:grpSpPr>
            <p:sp>
              <p:nvSpPr>
                <p:cNvPr id="378" name="四角形: 上の 2 つの角を丸める 377">
                  <a:extLst>
                    <a:ext uri="{FF2B5EF4-FFF2-40B4-BE49-F238E27FC236}">
                      <a16:creationId xmlns:a16="http://schemas.microsoft.com/office/drawing/2014/main" id="{FF72F80D-AE1A-4737-B72E-A2F08E99D32B}"/>
                    </a:ext>
                  </a:extLst>
                </p:cNvPr>
                <p:cNvSpPr/>
                <p:nvPr/>
              </p:nvSpPr>
              <p:spPr>
                <a:xfrm>
                  <a:off x="3995907" y="3367088"/>
                  <a:ext cx="56981" cy="200024"/>
                </a:xfrm>
                <a:prstGeom prst="round2SameRect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B84B4E7C-C4C2-46CD-8B51-25ECE132CE5F}"/>
                    </a:ext>
                  </a:extLst>
                </p:cNvPr>
                <p:cNvSpPr/>
                <p:nvPr/>
              </p:nvSpPr>
              <p:spPr>
                <a:xfrm>
                  <a:off x="3982636" y="3294065"/>
                  <a:ext cx="87312" cy="873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C000"/>
                    </a:gs>
                    <a:gs pos="0">
                      <a:srgbClr val="FFFF00"/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6F1E9F7D-549E-4014-A785-139938511971}"/>
                </a:ext>
              </a:extLst>
            </p:cNvPr>
            <p:cNvSpPr/>
            <p:nvPr/>
          </p:nvSpPr>
          <p:spPr>
            <a:xfrm>
              <a:off x="2582208" y="1632270"/>
              <a:ext cx="3768737" cy="787400"/>
            </a:xfrm>
            <a:custGeom>
              <a:avLst/>
              <a:gdLst>
                <a:gd name="connsiteX0" fmla="*/ 3729552 w 3768737"/>
                <a:gd name="connsiteY0" fmla="*/ 755419 h 787400"/>
                <a:gd name="connsiteX1" fmla="*/ 3768737 w 3768737"/>
                <a:gd name="connsiteY1" fmla="*/ 773912 h 787400"/>
                <a:gd name="connsiteX2" fmla="*/ 3768737 w 3768737"/>
                <a:gd name="connsiteY2" fmla="*/ 787400 h 787400"/>
                <a:gd name="connsiteX3" fmla="*/ 3729552 w 3768737"/>
                <a:gd name="connsiteY3" fmla="*/ 787400 h 787400"/>
                <a:gd name="connsiteX4" fmla="*/ 39185 w 3768737"/>
                <a:gd name="connsiteY4" fmla="*/ 744942 h 787400"/>
                <a:gd name="connsiteX5" fmla="*/ 39185 w 3768737"/>
                <a:gd name="connsiteY5" fmla="*/ 787400 h 787400"/>
                <a:gd name="connsiteX6" fmla="*/ 0 w 3768737"/>
                <a:gd name="connsiteY6" fmla="*/ 787400 h 787400"/>
                <a:gd name="connsiteX7" fmla="*/ 0 w 3768737"/>
                <a:gd name="connsiteY7" fmla="*/ 763435 h 787400"/>
                <a:gd name="connsiteX8" fmla="*/ 3644809 w 3768737"/>
                <a:gd name="connsiteY8" fmla="*/ 715426 h 787400"/>
                <a:gd name="connsiteX9" fmla="*/ 3683994 w 3768737"/>
                <a:gd name="connsiteY9" fmla="*/ 733919 h 787400"/>
                <a:gd name="connsiteX10" fmla="*/ 3683994 w 3768737"/>
                <a:gd name="connsiteY10" fmla="*/ 787400 h 787400"/>
                <a:gd name="connsiteX11" fmla="*/ 3644809 w 3768737"/>
                <a:gd name="connsiteY11" fmla="*/ 787400 h 787400"/>
                <a:gd name="connsiteX12" fmla="*/ 123948 w 3768737"/>
                <a:gd name="connsiteY12" fmla="*/ 704940 h 787400"/>
                <a:gd name="connsiteX13" fmla="*/ 123948 w 3768737"/>
                <a:gd name="connsiteY13" fmla="*/ 787400 h 787400"/>
                <a:gd name="connsiteX14" fmla="*/ 84763 w 3768737"/>
                <a:gd name="connsiteY14" fmla="*/ 787400 h 787400"/>
                <a:gd name="connsiteX15" fmla="*/ 84763 w 3768737"/>
                <a:gd name="connsiteY15" fmla="*/ 723433 h 787400"/>
                <a:gd name="connsiteX16" fmla="*/ 3560046 w 3768737"/>
                <a:gd name="connsiteY16" fmla="*/ 675424 h 787400"/>
                <a:gd name="connsiteX17" fmla="*/ 3599231 w 3768737"/>
                <a:gd name="connsiteY17" fmla="*/ 693916 h 787400"/>
                <a:gd name="connsiteX18" fmla="*/ 3599231 w 3768737"/>
                <a:gd name="connsiteY18" fmla="*/ 787400 h 787400"/>
                <a:gd name="connsiteX19" fmla="*/ 3560046 w 3768737"/>
                <a:gd name="connsiteY19" fmla="*/ 787400 h 787400"/>
                <a:gd name="connsiteX20" fmla="*/ 208711 w 3768737"/>
                <a:gd name="connsiteY20" fmla="*/ 664938 h 787400"/>
                <a:gd name="connsiteX21" fmla="*/ 208711 w 3768737"/>
                <a:gd name="connsiteY21" fmla="*/ 787400 h 787400"/>
                <a:gd name="connsiteX22" fmla="*/ 169526 w 3768737"/>
                <a:gd name="connsiteY22" fmla="*/ 787400 h 787400"/>
                <a:gd name="connsiteX23" fmla="*/ 169526 w 3768737"/>
                <a:gd name="connsiteY23" fmla="*/ 683430 h 787400"/>
                <a:gd name="connsiteX24" fmla="*/ 3475283 w 3768737"/>
                <a:gd name="connsiteY24" fmla="*/ 635421 h 787400"/>
                <a:gd name="connsiteX25" fmla="*/ 3514468 w 3768737"/>
                <a:gd name="connsiteY25" fmla="*/ 653914 h 787400"/>
                <a:gd name="connsiteX26" fmla="*/ 3514468 w 3768737"/>
                <a:gd name="connsiteY26" fmla="*/ 787400 h 787400"/>
                <a:gd name="connsiteX27" fmla="*/ 3475283 w 3768737"/>
                <a:gd name="connsiteY27" fmla="*/ 787400 h 787400"/>
                <a:gd name="connsiteX28" fmla="*/ 293474 w 3768737"/>
                <a:gd name="connsiteY28" fmla="*/ 624935 h 787400"/>
                <a:gd name="connsiteX29" fmla="*/ 293474 w 3768737"/>
                <a:gd name="connsiteY29" fmla="*/ 787400 h 787400"/>
                <a:gd name="connsiteX30" fmla="*/ 254289 w 3768737"/>
                <a:gd name="connsiteY30" fmla="*/ 787400 h 787400"/>
                <a:gd name="connsiteX31" fmla="*/ 254289 w 3768737"/>
                <a:gd name="connsiteY31" fmla="*/ 643428 h 787400"/>
                <a:gd name="connsiteX32" fmla="*/ 3390520 w 3768737"/>
                <a:gd name="connsiteY32" fmla="*/ 595419 h 787400"/>
                <a:gd name="connsiteX33" fmla="*/ 3429705 w 3768737"/>
                <a:gd name="connsiteY33" fmla="*/ 613911 h 787400"/>
                <a:gd name="connsiteX34" fmla="*/ 3429705 w 3768737"/>
                <a:gd name="connsiteY34" fmla="*/ 787400 h 787400"/>
                <a:gd name="connsiteX35" fmla="*/ 3390520 w 3768737"/>
                <a:gd name="connsiteY35" fmla="*/ 787400 h 787400"/>
                <a:gd name="connsiteX36" fmla="*/ 378237 w 3768737"/>
                <a:gd name="connsiteY36" fmla="*/ 584933 h 787400"/>
                <a:gd name="connsiteX37" fmla="*/ 378237 w 3768737"/>
                <a:gd name="connsiteY37" fmla="*/ 787400 h 787400"/>
                <a:gd name="connsiteX38" fmla="*/ 339052 w 3768737"/>
                <a:gd name="connsiteY38" fmla="*/ 787400 h 787400"/>
                <a:gd name="connsiteX39" fmla="*/ 339052 w 3768737"/>
                <a:gd name="connsiteY39" fmla="*/ 603426 h 787400"/>
                <a:gd name="connsiteX40" fmla="*/ 3305757 w 3768737"/>
                <a:gd name="connsiteY40" fmla="*/ 555416 h 787400"/>
                <a:gd name="connsiteX41" fmla="*/ 3344942 w 3768737"/>
                <a:gd name="connsiteY41" fmla="*/ 573909 h 787400"/>
                <a:gd name="connsiteX42" fmla="*/ 3344942 w 3768737"/>
                <a:gd name="connsiteY42" fmla="*/ 787400 h 787400"/>
                <a:gd name="connsiteX43" fmla="*/ 3305757 w 3768737"/>
                <a:gd name="connsiteY43" fmla="*/ 787400 h 787400"/>
                <a:gd name="connsiteX44" fmla="*/ 463000 w 3768737"/>
                <a:gd name="connsiteY44" fmla="*/ 544931 h 787400"/>
                <a:gd name="connsiteX45" fmla="*/ 463000 w 3768737"/>
                <a:gd name="connsiteY45" fmla="*/ 787400 h 787400"/>
                <a:gd name="connsiteX46" fmla="*/ 423815 w 3768737"/>
                <a:gd name="connsiteY46" fmla="*/ 787400 h 787400"/>
                <a:gd name="connsiteX47" fmla="*/ 423815 w 3768737"/>
                <a:gd name="connsiteY47" fmla="*/ 563423 h 787400"/>
                <a:gd name="connsiteX48" fmla="*/ 3220994 w 3768737"/>
                <a:gd name="connsiteY48" fmla="*/ 515414 h 787400"/>
                <a:gd name="connsiteX49" fmla="*/ 3260179 w 3768737"/>
                <a:gd name="connsiteY49" fmla="*/ 533907 h 787400"/>
                <a:gd name="connsiteX50" fmla="*/ 3260179 w 3768737"/>
                <a:gd name="connsiteY50" fmla="*/ 787400 h 787400"/>
                <a:gd name="connsiteX51" fmla="*/ 3220994 w 3768737"/>
                <a:gd name="connsiteY51" fmla="*/ 787400 h 787400"/>
                <a:gd name="connsiteX52" fmla="*/ 547763 w 3768737"/>
                <a:gd name="connsiteY52" fmla="*/ 504928 h 787400"/>
                <a:gd name="connsiteX53" fmla="*/ 547763 w 3768737"/>
                <a:gd name="connsiteY53" fmla="*/ 787400 h 787400"/>
                <a:gd name="connsiteX54" fmla="*/ 508578 w 3768737"/>
                <a:gd name="connsiteY54" fmla="*/ 787400 h 787400"/>
                <a:gd name="connsiteX55" fmla="*/ 508578 w 3768737"/>
                <a:gd name="connsiteY55" fmla="*/ 523421 h 787400"/>
                <a:gd name="connsiteX56" fmla="*/ 3136231 w 3768737"/>
                <a:gd name="connsiteY56" fmla="*/ 475412 h 787400"/>
                <a:gd name="connsiteX57" fmla="*/ 3175416 w 3768737"/>
                <a:gd name="connsiteY57" fmla="*/ 493904 h 787400"/>
                <a:gd name="connsiteX58" fmla="*/ 3175416 w 3768737"/>
                <a:gd name="connsiteY58" fmla="*/ 787400 h 787400"/>
                <a:gd name="connsiteX59" fmla="*/ 3136231 w 3768737"/>
                <a:gd name="connsiteY59" fmla="*/ 787400 h 787400"/>
                <a:gd name="connsiteX60" fmla="*/ 632526 w 3768737"/>
                <a:gd name="connsiteY60" fmla="*/ 464926 h 787400"/>
                <a:gd name="connsiteX61" fmla="*/ 632526 w 3768737"/>
                <a:gd name="connsiteY61" fmla="*/ 787400 h 787400"/>
                <a:gd name="connsiteX62" fmla="*/ 593341 w 3768737"/>
                <a:gd name="connsiteY62" fmla="*/ 787400 h 787400"/>
                <a:gd name="connsiteX63" fmla="*/ 593341 w 3768737"/>
                <a:gd name="connsiteY63" fmla="*/ 483419 h 787400"/>
                <a:gd name="connsiteX64" fmla="*/ 3051468 w 3768737"/>
                <a:gd name="connsiteY64" fmla="*/ 435409 h 787400"/>
                <a:gd name="connsiteX65" fmla="*/ 3090653 w 3768737"/>
                <a:gd name="connsiteY65" fmla="*/ 453902 h 787400"/>
                <a:gd name="connsiteX66" fmla="*/ 3090653 w 3768737"/>
                <a:gd name="connsiteY66" fmla="*/ 787400 h 787400"/>
                <a:gd name="connsiteX67" fmla="*/ 3051468 w 3768737"/>
                <a:gd name="connsiteY67" fmla="*/ 787400 h 787400"/>
                <a:gd name="connsiteX68" fmla="*/ 717289 w 3768737"/>
                <a:gd name="connsiteY68" fmla="*/ 424924 h 787400"/>
                <a:gd name="connsiteX69" fmla="*/ 717289 w 3768737"/>
                <a:gd name="connsiteY69" fmla="*/ 787400 h 787400"/>
                <a:gd name="connsiteX70" fmla="*/ 678104 w 3768737"/>
                <a:gd name="connsiteY70" fmla="*/ 787400 h 787400"/>
                <a:gd name="connsiteX71" fmla="*/ 678104 w 3768737"/>
                <a:gd name="connsiteY71" fmla="*/ 443416 h 787400"/>
                <a:gd name="connsiteX72" fmla="*/ 2966705 w 3768737"/>
                <a:gd name="connsiteY72" fmla="*/ 395407 h 787400"/>
                <a:gd name="connsiteX73" fmla="*/ 3005890 w 3768737"/>
                <a:gd name="connsiteY73" fmla="*/ 413900 h 787400"/>
                <a:gd name="connsiteX74" fmla="*/ 3005890 w 3768737"/>
                <a:gd name="connsiteY74" fmla="*/ 787400 h 787400"/>
                <a:gd name="connsiteX75" fmla="*/ 2966705 w 3768737"/>
                <a:gd name="connsiteY75" fmla="*/ 787400 h 787400"/>
                <a:gd name="connsiteX76" fmla="*/ 802052 w 3768737"/>
                <a:gd name="connsiteY76" fmla="*/ 384921 h 787400"/>
                <a:gd name="connsiteX77" fmla="*/ 802052 w 3768737"/>
                <a:gd name="connsiteY77" fmla="*/ 787400 h 787400"/>
                <a:gd name="connsiteX78" fmla="*/ 762867 w 3768737"/>
                <a:gd name="connsiteY78" fmla="*/ 787400 h 787400"/>
                <a:gd name="connsiteX79" fmla="*/ 762867 w 3768737"/>
                <a:gd name="connsiteY79" fmla="*/ 403414 h 787400"/>
                <a:gd name="connsiteX80" fmla="*/ 2881942 w 3768737"/>
                <a:gd name="connsiteY80" fmla="*/ 355405 h 787400"/>
                <a:gd name="connsiteX81" fmla="*/ 2921127 w 3768737"/>
                <a:gd name="connsiteY81" fmla="*/ 373897 h 787400"/>
                <a:gd name="connsiteX82" fmla="*/ 2921127 w 3768737"/>
                <a:gd name="connsiteY82" fmla="*/ 787400 h 787400"/>
                <a:gd name="connsiteX83" fmla="*/ 2881942 w 3768737"/>
                <a:gd name="connsiteY83" fmla="*/ 787400 h 787400"/>
                <a:gd name="connsiteX84" fmla="*/ 886815 w 3768737"/>
                <a:gd name="connsiteY84" fmla="*/ 344919 h 787400"/>
                <a:gd name="connsiteX85" fmla="*/ 886815 w 3768737"/>
                <a:gd name="connsiteY85" fmla="*/ 787400 h 787400"/>
                <a:gd name="connsiteX86" fmla="*/ 847630 w 3768737"/>
                <a:gd name="connsiteY86" fmla="*/ 787400 h 787400"/>
                <a:gd name="connsiteX87" fmla="*/ 847630 w 3768737"/>
                <a:gd name="connsiteY87" fmla="*/ 363411 h 787400"/>
                <a:gd name="connsiteX88" fmla="*/ 2797179 w 3768737"/>
                <a:gd name="connsiteY88" fmla="*/ 315402 h 787400"/>
                <a:gd name="connsiteX89" fmla="*/ 2836364 w 3768737"/>
                <a:gd name="connsiteY89" fmla="*/ 333895 h 787400"/>
                <a:gd name="connsiteX90" fmla="*/ 2836364 w 3768737"/>
                <a:gd name="connsiteY90" fmla="*/ 787400 h 787400"/>
                <a:gd name="connsiteX91" fmla="*/ 2797179 w 3768737"/>
                <a:gd name="connsiteY91" fmla="*/ 787400 h 787400"/>
                <a:gd name="connsiteX92" fmla="*/ 971578 w 3768737"/>
                <a:gd name="connsiteY92" fmla="*/ 304916 h 787400"/>
                <a:gd name="connsiteX93" fmla="*/ 971578 w 3768737"/>
                <a:gd name="connsiteY93" fmla="*/ 787400 h 787400"/>
                <a:gd name="connsiteX94" fmla="*/ 932393 w 3768737"/>
                <a:gd name="connsiteY94" fmla="*/ 787400 h 787400"/>
                <a:gd name="connsiteX95" fmla="*/ 932393 w 3768737"/>
                <a:gd name="connsiteY95" fmla="*/ 323409 h 787400"/>
                <a:gd name="connsiteX96" fmla="*/ 2712416 w 3768737"/>
                <a:gd name="connsiteY96" fmla="*/ 275400 h 787400"/>
                <a:gd name="connsiteX97" fmla="*/ 2751601 w 3768737"/>
                <a:gd name="connsiteY97" fmla="*/ 293893 h 787400"/>
                <a:gd name="connsiteX98" fmla="*/ 2751601 w 3768737"/>
                <a:gd name="connsiteY98" fmla="*/ 787400 h 787400"/>
                <a:gd name="connsiteX99" fmla="*/ 2712416 w 3768737"/>
                <a:gd name="connsiteY99" fmla="*/ 787400 h 787400"/>
                <a:gd name="connsiteX100" fmla="*/ 1056341 w 3768737"/>
                <a:gd name="connsiteY100" fmla="*/ 264914 h 787400"/>
                <a:gd name="connsiteX101" fmla="*/ 1056341 w 3768737"/>
                <a:gd name="connsiteY101" fmla="*/ 787400 h 787400"/>
                <a:gd name="connsiteX102" fmla="*/ 1017156 w 3768737"/>
                <a:gd name="connsiteY102" fmla="*/ 787400 h 787400"/>
                <a:gd name="connsiteX103" fmla="*/ 1017156 w 3768737"/>
                <a:gd name="connsiteY103" fmla="*/ 283407 h 787400"/>
                <a:gd name="connsiteX104" fmla="*/ 2627653 w 3768737"/>
                <a:gd name="connsiteY104" fmla="*/ 235398 h 787400"/>
                <a:gd name="connsiteX105" fmla="*/ 2666838 w 3768737"/>
                <a:gd name="connsiteY105" fmla="*/ 253890 h 787400"/>
                <a:gd name="connsiteX106" fmla="*/ 2666838 w 3768737"/>
                <a:gd name="connsiteY106" fmla="*/ 787400 h 787400"/>
                <a:gd name="connsiteX107" fmla="*/ 2627653 w 3768737"/>
                <a:gd name="connsiteY107" fmla="*/ 787400 h 787400"/>
                <a:gd name="connsiteX108" fmla="*/ 1141104 w 3768737"/>
                <a:gd name="connsiteY108" fmla="*/ 224912 h 787400"/>
                <a:gd name="connsiteX109" fmla="*/ 1141104 w 3768737"/>
                <a:gd name="connsiteY109" fmla="*/ 787400 h 787400"/>
                <a:gd name="connsiteX110" fmla="*/ 1101919 w 3768737"/>
                <a:gd name="connsiteY110" fmla="*/ 787400 h 787400"/>
                <a:gd name="connsiteX111" fmla="*/ 1101919 w 3768737"/>
                <a:gd name="connsiteY111" fmla="*/ 243404 h 787400"/>
                <a:gd name="connsiteX112" fmla="*/ 2542890 w 3768737"/>
                <a:gd name="connsiteY112" fmla="*/ 195395 h 787400"/>
                <a:gd name="connsiteX113" fmla="*/ 2582075 w 3768737"/>
                <a:gd name="connsiteY113" fmla="*/ 213888 h 787400"/>
                <a:gd name="connsiteX114" fmla="*/ 2582075 w 3768737"/>
                <a:gd name="connsiteY114" fmla="*/ 787400 h 787400"/>
                <a:gd name="connsiteX115" fmla="*/ 2542890 w 3768737"/>
                <a:gd name="connsiteY115" fmla="*/ 787400 h 787400"/>
                <a:gd name="connsiteX116" fmla="*/ 1225867 w 3768737"/>
                <a:gd name="connsiteY116" fmla="*/ 184909 h 787400"/>
                <a:gd name="connsiteX117" fmla="*/ 1225867 w 3768737"/>
                <a:gd name="connsiteY117" fmla="*/ 787400 h 787400"/>
                <a:gd name="connsiteX118" fmla="*/ 1186682 w 3768737"/>
                <a:gd name="connsiteY118" fmla="*/ 787400 h 787400"/>
                <a:gd name="connsiteX119" fmla="*/ 1186682 w 3768737"/>
                <a:gd name="connsiteY119" fmla="*/ 203402 h 787400"/>
                <a:gd name="connsiteX120" fmla="*/ 2458127 w 3768737"/>
                <a:gd name="connsiteY120" fmla="*/ 155393 h 787400"/>
                <a:gd name="connsiteX121" fmla="*/ 2497312 w 3768737"/>
                <a:gd name="connsiteY121" fmla="*/ 173885 h 787400"/>
                <a:gd name="connsiteX122" fmla="*/ 2497312 w 3768737"/>
                <a:gd name="connsiteY122" fmla="*/ 787400 h 787400"/>
                <a:gd name="connsiteX123" fmla="*/ 2458127 w 3768737"/>
                <a:gd name="connsiteY123" fmla="*/ 787400 h 787400"/>
                <a:gd name="connsiteX124" fmla="*/ 1310630 w 3768737"/>
                <a:gd name="connsiteY124" fmla="*/ 144907 h 787400"/>
                <a:gd name="connsiteX125" fmla="*/ 1310630 w 3768737"/>
                <a:gd name="connsiteY125" fmla="*/ 787400 h 787400"/>
                <a:gd name="connsiteX126" fmla="*/ 1271445 w 3768737"/>
                <a:gd name="connsiteY126" fmla="*/ 787400 h 787400"/>
                <a:gd name="connsiteX127" fmla="*/ 1271445 w 3768737"/>
                <a:gd name="connsiteY127" fmla="*/ 163400 h 787400"/>
                <a:gd name="connsiteX128" fmla="*/ 2373364 w 3768737"/>
                <a:gd name="connsiteY128" fmla="*/ 115390 h 787400"/>
                <a:gd name="connsiteX129" fmla="*/ 2412549 w 3768737"/>
                <a:gd name="connsiteY129" fmla="*/ 133883 h 787400"/>
                <a:gd name="connsiteX130" fmla="*/ 2412549 w 3768737"/>
                <a:gd name="connsiteY130" fmla="*/ 787400 h 787400"/>
                <a:gd name="connsiteX131" fmla="*/ 2373364 w 3768737"/>
                <a:gd name="connsiteY131" fmla="*/ 787400 h 787400"/>
                <a:gd name="connsiteX132" fmla="*/ 1395393 w 3768737"/>
                <a:gd name="connsiteY132" fmla="*/ 104905 h 787400"/>
                <a:gd name="connsiteX133" fmla="*/ 1395393 w 3768737"/>
                <a:gd name="connsiteY133" fmla="*/ 787400 h 787400"/>
                <a:gd name="connsiteX134" fmla="*/ 1356208 w 3768737"/>
                <a:gd name="connsiteY134" fmla="*/ 787400 h 787400"/>
                <a:gd name="connsiteX135" fmla="*/ 1356208 w 3768737"/>
                <a:gd name="connsiteY135" fmla="*/ 123397 h 787400"/>
                <a:gd name="connsiteX136" fmla="*/ 2288601 w 3768737"/>
                <a:gd name="connsiteY136" fmla="*/ 75388 h 787400"/>
                <a:gd name="connsiteX137" fmla="*/ 2327786 w 3768737"/>
                <a:gd name="connsiteY137" fmla="*/ 93881 h 787400"/>
                <a:gd name="connsiteX138" fmla="*/ 2327786 w 3768737"/>
                <a:gd name="connsiteY138" fmla="*/ 787400 h 787400"/>
                <a:gd name="connsiteX139" fmla="*/ 2288601 w 3768737"/>
                <a:gd name="connsiteY139" fmla="*/ 787400 h 787400"/>
                <a:gd name="connsiteX140" fmla="*/ 1480156 w 3768737"/>
                <a:gd name="connsiteY140" fmla="*/ 64902 h 787400"/>
                <a:gd name="connsiteX141" fmla="*/ 1480156 w 3768737"/>
                <a:gd name="connsiteY141" fmla="*/ 787400 h 787400"/>
                <a:gd name="connsiteX142" fmla="*/ 1440971 w 3768737"/>
                <a:gd name="connsiteY142" fmla="*/ 787400 h 787400"/>
                <a:gd name="connsiteX143" fmla="*/ 1440971 w 3768737"/>
                <a:gd name="connsiteY143" fmla="*/ 83395 h 787400"/>
                <a:gd name="connsiteX144" fmla="*/ 2203838 w 3768737"/>
                <a:gd name="connsiteY144" fmla="*/ 35386 h 787400"/>
                <a:gd name="connsiteX145" fmla="*/ 2243023 w 3768737"/>
                <a:gd name="connsiteY145" fmla="*/ 53878 h 787400"/>
                <a:gd name="connsiteX146" fmla="*/ 2243023 w 3768737"/>
                <a:gd name="connsiteY146" fmla="*/ 787400 h 787400"/>
                <a:gd name="connsiteX147" fmla="*/ 2203838 w 3768737"/>
                <a:gd name="connsiteY147" fmla="*/ 787400 h 787400"/>
                <a:gd name="connsiteX148" fmla="*/ 1564919 w 3768737"/>
                <a:gd name="connsiteY148" fmla="*/ 24900 h 787400"/>
                <a:gd name="connsiteX149" fmla="*/ 1564919 w 3768737"/>
                <a:gd name="connsiteY149" fmla="*/ 787400 h 787400"/>
                <a:gd name="connsiteX150" fmla="*/ 1525734 w 3768737"/>
                <a:gd name="connsiteY150" fmla="*/ 787400 h 787400"/>
                <a:gd name="connsiteX151" fmla="*/ 1525734 w 3768737"/>
                <a:gd name="connsiteY151" fmla="*/ 43393 h 787400"/>
                <a:gd name="connsiteX152" fmla="*/ 2119075 w 3768737"/>
                <a:gd name="connsiteY152" fmla="*/ 0 h 787400"/>
                <a:gd name="connsiteX153" fmla="*/ 2128858 w 3768737"/>
                <a:gd name="connsiteY153" fmla="*/ 0 h 787400"/>
                <a:gd name="connsiteX154" fmla="*/ 2158260 w 3768737"/>
                <a:gd name="connsiteY154" fmla="*/ 13876 h 787400"/>
                <a:gd name="connsiteX155" fmla="*/ 2158260 w 3768737"/>
                <a:gd name="connsiteY155" fmla="*/ 787400 h 787400"/>
                <a:gd name="connsiteX156" fmla="*/ 2119075 w 3768737"/>
                <a:gd name="connsiteY156" fmla="*/ 787400 h 787400"/>
                <a:gd name="connsiteX157" fmla="*/ 2034312 w 3768737"/>
                <a:gd name="connsiteY157" fmla="*/ 0 h 787400"/>
                <a:gd name="connsiteX158" fmla="*/ 2073497 w 3768737"/>
                <a:gd name="connsiteY158" fmla="*/ 0 h 787400"/>
                <a:gd name="connsiteX159" fmla="*/ 2073497 w 3768737"/>
                <a:gd name="connsiteY159" fmla="*/ 787400 h 787400"/>
                <a:gd name="connsiteX160" fmla="*/ 2034312 w 3768737"/>
                <a:gd name="connsiteY160" fmla="*/ 787400 h 787400"/>
                <a:gd name="connsiteX161" fmla="*/ 1949549 w 3768737"/>
                <a:gd name="connsiteY161" fmla="*/ 0 h 787400"/>
                <a:gd name="connsiteX162" fmla="*/ 1988734 w 3768737"/>
                <a:gd name="connsiteY162" fmla="*/ 0 h 787400"/>
                <a:gd name="connsiteX163" fmla="*/ 1988734 w 3768737"/>
                <a:gd name="connsiteY163" fmla="*/ 787400 h 787400"/>
                <a:gd name="connsiteX164" fmla="*/ 1949549 w 3768737"/>
                <a:gd name="connsiteY164" fmla="*/ 787400 h 787400"/>
                <a:gd name="connsiteX165" fmla="*/ 1864786 w 3768737"/>
                <a:gd name="connsiteY165" fmla="*/ 0 h 787400"/>
                <a:gd name="connsiteX166" fmla="*/ 1903971 w 3768737"/>
                <a:gd name="connsiteY166" fmla="*/ 0 h 787400"/>
                <a:gd name="connsiteX167" fmla="*/ 1903971 w 3768737"/>
                <a:gd name="connsiteY167" fmla="*/ 787400 h 787400"/>
                <a:gd name="connsiteX168" fmla="*/ 1864786 w 3768737"/>
                <a:gd name="connsiteY168" fmla="*/ 787400 h 787400"/>
                <a:gd name="connsiteX169" fmla="*/ 1780023 w 3768737"/>
                <a:gd name="connsiteY169" fmla="*/ 0 h 787400"/>
                <a:gd name="connsiteX170" fmla="*/ 1819208 w 3768737"/>
                <a:gd name="connsiteY170" fmla="*/ 0 h 787400"/>
                <a:gd name="connsiteX171" fmla="*/ 1819208 w 3768737"/>
                <a:gd name="connsiteY171" fmla="*/ 787400 h 787400"/>
                <a:gd name="connsiteX172" fmla="*/ 1780023 w 3768737"/>
                <a:gd name="connsiteY172" fmla="*/ 787400 h 787400"/>
                <a:gd name="connsiteX173" fmla="*/ 1695260 w 3768737"/>
                <a:gd name="connsiteY173" fmla="*/ 0 h 787400"/>
                <a:gd name="connsiteX174" fmla="*/ 1734445 w 3768737"/>
                <a:gd name="connsiteY174" fmla="*/ 0 h 787400"/>
                <a:gd name="connsiteX175" fmla="*/ 1734445 w 3768737"/>
                <a:gd name="connsiteY175" fmla="*/ 787400 h 787400"/>
                <a:gd name="connsiteX176" fmla="*/ 1695260 w 3768737"/>
                <a:gd name="connsiteY176" fmla="*/ 787400 h 787400"/>
                <a:gd name="connsiteX177" fmla="*/ 1617680 w 3768737"/>
                <a:gd name="connsiteY177" fmla="*/ 0 h 787400"/>
                <a:gd name="connsiteX178" fmla="*/ 1649682 w 3768737"/>
                <a:gd name="connsiteY178" fmla="*/ 0 h 787400"/>
                <a:gd name="connsiteX179" fmla="*/ 1649682 w 3768737"/>
                <a:gd name="connsiteY179" fmla="*/ 787400 h 787400"/>
                <a:gd name="connsiteX180" fmla="*/ 1610497 w 3768737"/>
                <a:gd name="connsiteY180" fmla="*/ 787400 h 787400"/>
                <a:gd name="connsiteX181" fmla="*/ 1610497 w 3768737"/>
                <a:gd name="connsiteY181" fmla="*/ 3390 h 78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3768737" h="787400">
                  <a:moveTo>
                    <a:pt x="3729552" y="755419"/>
                  </a:moveTo>
                  <a:lnTo>
                    <a:pt x="3768737" y="773912"/>
                  </a:lnTo>
                  <a:lnTo>
                    <a:pt x="3768737" y="787400"/>
                  </a:lnTo>
                  <a:lnTo>
                    <a:pt x="3729552" y="787400"/>
                  </a:lnTo>
                  <a:close/>
                  <a:moveTo>
                    <a:pt x="39185" y="744942"/>
                  </a:moveTo>
                  <a:lnTo>
                    <a:pt x="39185" y="787400"/>
                  </a:lnTo>
                  <a:lnTo>
                    <a:pt x="0" y="787400"/>
                  </a:lnTo>
                  <a:lnTo>
                    <a:pt x="0" y="763435"/>
                  </a:lnTo>
                  <a:close/>
                  <a:moveTo>
                    <a:pt x="3644809" y="715426"/>
                  </a:moveTo>
                  <a:lnTo>
                    <a:pt x="3683994" y="733919"/>
                  </a:lnTo>
                  <a:lnTo>
                    <a:pt x="3683994" y="787400"/>
                  </a:lnTo>
                  <a:lnTo>
                    <a:pt x="3644809" y="787400"/>
                  </a:lnTo>
                  <a:close/>
                  <a:moveTo>
                    <a:pt x="123948" y="704940"/>
                  </a:moveTo>
                  <a:lnTo>
                    <a:pt x="123948" y="787400"/>
                  </a:lnTo>
                  <a:lnTo>
                    <a:pt x="84763" y="787400"/>
                  </a:lnTo>
                  <a:lnTo>
                    <a:pt x="84763" y="723433"/>
                  </a:lnTo>
                  <a:close/>
                  <a:moveTo>
                    <a:pt x="3560046" y="675424"/>
                  </a:moveTo>
                  <a:lnTo>
                    <a:pt x="3599231" y="693916"/>
                  </a:lnTo>
                  <a:lnTo>
                    <a:pt x="3599231" y="787400"/>
                  </a:lnTo>
                  <a:lnTo>
                    <a:pt x="3560046" y="787400"/>
                  </a:lnTo>
                  <a:close/>
                  <a:moveTo>
                    <a:pt x="208711" y="664938"/>
                  </a:moveTo>
                  <a:lnTo>
                    <a:pt x="208711" y="787400"/>
                  </a:lnTo>
                  <a:lnTo>
                    <a:pt x="169526" y="787400"/>
                  </a:lnTo>
                  <a:lnTo>
                    <a:pt x="169526" y="683430"/>
                  </a:lnTo>
                  <a:close/>
                  <a:moveTo>
                    <a:pt x="3475283" y="635421"/>
                  </a:moveTo>
                  <a:lnTo>
                    <a:pt x="3514468" y="653914"/>
                  </a:lnTo>
                  <a:lnTo>
                    <a:pt x="3514468" y="787400"/>
                  </a:lnTo>
                  <a:lnTo>
                    <a:pt x="3475283" y="787400"/>
                  </a:lnTo>
                  <a:close/>
                  <a:moveTo>
                    <a:pt x="293474" y="624935"/>
                  </a:moveTo>
                  <a:lnTo>
                    <a:pt x="293474" y="787400"/>
                  </a:lnTo>
                  <a:lnTo>
                    <a:pt x="254289" y="787400"/>
                  </a:lnTo>
                  <a:lnTo>
                    <a:pt x="254289" y="643428"/>
                  </a:lnTo>
                  <a:close/>
                  <a:moveTo>
                    <a:pt x="3390520" y="595419"/>
                  </a:moveTo>
                  <a:lnTo>
                    <a:pt x="3429705" y="613911"/>
                  </a:lnTo>
                  <a:lnTo>
                    <a:pt x="3429705" y="787400"/>
                  </a:lnTo>
                  <a:lnTo>
                    <a:pt x="3390520" y="787400"/>
                  </a:lnTo>
                  <a:close/>
                  <a:moveTo>
                    <a:pt x="378237" y="584933"/>
                  </a:moveTo>
                  <a:lnTo>
                    <a:pt x="378237" y="787400"/>
                  </a:lnTo>
                  <a:lnTo>
                    <a:pt x="339052" y="787400"/>
                  </a:lnTo>
                  <a:lnTo>
                    <a:pt x="339052" y="603426"/>
                  </a:lnTo>
                  <a:close/>
                  <a:moveTo>
                    <a:pt x="3305757" y="555416"/>
                  </a:moveTo>
                  <a:lnTo>
                    <a:pt x="3344942" y="573909"/>
                  </a:lnTo>
                  <a:lnTo>
                    <a:pt x="3344942" y="787400"/>
                  </a:lnTo>
                  <a:lnTo>
                    <a:pt x="3305757" y="787400"/>
                  </a:lnTo>
                  <a:close/>
                  <a:moveTo>
                    <a:pt x="463000" y="544931"/>
                  </a:moveTo>
                  <a:lnTo>
                    <a:pt x="463000" y="787400"/>
                  </a:lnTo>
                  <a:lnTo>
                    <a:pt x="423815" y="787400"/>
                  </a:lnTo>
                  <a:lnTo>
                    <a:pt x="423815" y="563423"/>
                  </a:lnTo>
                  <a:close/>
                  <a:moveTo>
                    <a:pt x="3220994" y="515414"/>
                  </a:moveTo>
                  <a:lnTo>
                    <a:pt x="3260179" y="533907"/>
                  </a:lnTo>
                  <a:lnTo>
                    <a:pt x="3260179" y="787400"/>
                  </a:lnTo>
                  <a:lnTo>
                    <a:pt x="3220994" y="787400"/>
                  </a:lnTo>
                  <a:close/>
                  <a:moveTo>
                    <a:pt x="547763" y="504928"/>
                  </a:moveTo>
                  <a:lnTo>
                    <a:pt x="547763" y="787400"/>
                  </a:lnTo>
                  <a:lnTo>
                    <a:pt x="508578" y="787400"/>
                  </a:lnTo>
                  <a:lnTo>
                    <a:pt x="508578" y="523421"/>
                  </a:lnTo>
                  <a:close/>
                  <a:moveTo>
                    <a:pt x="3136231" y="475412"/>
                  </a:moveTo>
                  <a:lnTo>
                    <a:pt x="3175416" y="493904"/>
                  </a:lnTo>
                  <a:lnTo>
                    <a:pt x="3175416" y="787400"/>
                  </a:lnTo>
                  <a:lnTo>
                    <a:pt x="3136231" y="787400"/>
                  </a:lnTo>
                  <a:close/>
                  <a:moveTo>
                    <a:pt x="632526" y="464926"/>
                  </a:moveTo>
                  <a:lnTo>
                    <a:pt x="632526" y="787400"/>
                  </a:lnTo>
                  <a:lnTo>
                    <a:pt x="593341" y="787400"/>
                  </a:lnTo>
                  <a:lnTo>
                    <a:pt x="593341" y="483419"/>
                  </a:lnTo>
                  <a:close/>
                  <a:moveTo>
                    <a:pt x="3051468" y="435409"/>
                  </a:moveTo>
                  <a:lnTo>
                    <a:pt x="3090653" y="453902"/>
                  </a:lnTo>
                  <a:lnTo>
                    <a:pt x="3090653" y="787400"/>
                  </a:lnTo>
                  <a:lnTo>
                    <a:pt x="3051468" y="787400"/>
                  </a:lnTo>
                  <a:close/>
                  <a:moveTo>
                    <a:pt x="717289" y="424924"/>
                  </a:moveTo>
                  <a:lnTo>
                    <a:pt x="717289" y="787400"/>
                  </a:lnTo>
                  <a:lnTo>
                    <a:pt x="678104" y="787400"/>
                  </a:lnTo>
                  <a:lnTo>
                    <a:pt x="678104" y="443416"/>
                  </a:lnTo>
                  <a:close/>
                  <a:moveTo>
                    <a:pt x="2966705" y="395407"/>
                  </a:moveTo>
                  <a:lnTo>
                    <a:pt x="3005890" y="413900"/>
                  </a:lnTo>
                  <a:lnTo>
                    <a:pt x="3005890" y="787400"/>
                  </a:lnTo>
                  <a:lnTo>
                    <a:pt x="2966705" y="787400"/>
                  </a:lnTo>
                  <a:close/>
                  <a:moveTo>
                    <a:pt x="802052" y="384921"/>
                  </a:moveTo>
                  <a:lnTo>
                    <a:pt x="802052" y="787400"/>
                  </a:lnTo>
                  <a:lnTo>
                    <a:pt x="762867" y="787400"/>
                  </a:lnTo>
                  <a:lnTo>
                    <a:pt x="762867" y="403414"/>
                  </a:lnTo>
                  <a:close/>
                  <a:moveTo>
                    <a:pt x="2881942" y="355405"/>
                  </a:moveTo>
                  <a:lnTo>
                    <a:pt x="2921127" y="373897"/>
                  </a:lnTo>
                  <a:lnTo>
                    <a:pt x="2921127" y="787400"/>
                  </a:lnTo>
                  <a:lnTo>
                    <a:pt x="2881942" y="787400"/>
                  </a:lnTo>
                  <a:close/>
                  <a:moveTo>
                    <a:pt x="886815" y="344919"/>
                  </a:moveTo>
                  <a:lnTo>
                    <a:pt x="886815" y="787400"/>
                  </a:lnTo>
                  <a:lnTo>
                    <a:pt x="847630" y="787400"/>
                  </a:lnTo>
                  <a:lnTo>
                    <a:pt x="847630" y="363411"/>
                  </a:lnTo>
                  <a:close/>
                  <a:moveTo>
                    <a:pt x="2797179" y="315402"/>
                  </a:moveTo>
                  <a:lnTo>
                    <a:pt x="2836364" y="333895"/>
                  </a:lnTo>
                  <a:lnTo>
                    <a:pt x="2836364" y="787400"/>
                  </a:lnTo>
                  <a:lnTo>
                    <a:pt x="2797179" y="787400"/>
                  </a:lnTo>
                  <a:close/>
                  <a:moveTo>
                    <a:pt x="971578" y="304916"/>
                  </a:moveTo>
                  <a:lnTo>
                    <a:pt x="971578" y="787400"/>
                  </a:lnTo>
                  <a:lnTo>
                    <a:pt x="932393" y="787400"/>
                  </a:lnTo>
                  <a:lnTo>
                    <a:pt x="932393" y="323409"/>
                  </a:lnTo>
                  <a:close/>
                  <a:moveTo>
                    <a:pt x="2712416" y="275400"/>
                  </a:moveTo>
                  <a:lnTo>
                    <a:pt x="2751601" y="293893"/>
                  </a:lnTo>
                  <a:lnTo>
                    <a:pt x="2751601" y="787400"/>
                  </a:lnTo>
                  <a:lnTo>
                    <a:pt x="2712416" y="787400"/>
                  </a:lnTo>
                  <a:close/>
                  <a:moveTo>
                    <a:pt x="1056341" y="264914"/>
                  </a:moveTo>
                  <a:lnTo>
                    <a:pt x="1056341" y="787400"/>
                  </a:lnTo>
                  <a:lnTo>
                    <a:pt x="1017156" y="787400"/>
                  </a:lnTo>
                  <a:lnTo>
                    <a:pt x="1017156" y="283407"/>
                  </a:lnTo>
                  <a:close/>
                  <a:moveTo>
                    <a:pt x="2627653" y="235398"/>
                  </a:moveTo>
                  <a:lnTo>
                    <a:pt x="2666838" y="253890"/>
                  </a:lnTo>
                  <a:lnTo>
                    <a:pt x="2666838" y="787400"/>
                  </a:lnTo>
                  <a:lnTo>
                    <a:pt x="2627653" y="787400"/>
                  </a:lnTo>
                  <a:close/>
                  <a:moveTo>
                    <a:pt x="1141104" y="224912"/>
                  </a:moveTo>
                  <a:lnTo>
                    <a:pt x="1141104" y="787400"/>
                  </a:lnTo>
                  <a:lnTo>
                    <a:pt x="1101919" y="787400"/>
                  </a:lnTo>
                  <a:lnTo>
                    <a:pt x="1101919" y="243404"/>
                  </a:lnTo>
                  <a:close/>
                  <a:moveTo>
                    <a:pt x="2542890" y="195395"/>
                  </a:moveTo>
                  <a:lnTo>
                    <a:pt x="2582075" y="213888"/>
                  </a:lnTo>
                  <a:lnTo>
                    <a:pt x="2582075" y="787400"/>
                  </a:lnTo>
                  <a:lnTo>
                    <a:pt x="2542890" y="787400"/>
                  </a:lnTo>
                  <a:close/>
                  <a:moveTo>
                    <a:pt x="1225867" y="184909"/>
                  </a:moveTo>
                  <a:lnTo>
                    <a:pt x="1225867" y="787400"/>
                  </a:lnTo>
                  <a:lnTo>
                    <a:pt x="1186682" y="787400"/>
                  </a:lnTo>
                  <a:lnTo>
                    <a:pt x="1186682" y="203402"/>
                  </a:lnTo>
                  <a:close/>
                  <a:moveTo>
                    <a:pt x="2458127" y="155393"/>
                  </a:moveTo>
                  <a:lnTo>
                    <a:pt x="2497312" y="173885"/>
                  </a:lnTo>
                  <a:lnTo>
                    <a:pt x="2497312" y="787400"/>
                  </a:lnTo>
                  <a:lnTo>
                    <a:pt x="2458127" y="787400"/>
                  </a:lnTo>
                  <a:close/>
                  <a:moveTo>
                    <a:pt x="1310630" y="144907"/>
                  </a:moveTo>
                  <a:lnTo>
                    <a:pt x="1310630" y="787400"/>
                  </a:lnTo>
                  <a:lnTo>
                    <a:pt x="1271445" y="787400"/>
                  </a:lnTo>
                  <a:lnTo>
                    <a:pt x="1271445" y="163400"/>
                  </a:lnTo>
                  <a:close/>
                  <a:moveTo>
                    <a:pt x="2373364" y="115390"/>
                  </a:moveTo>
                  <a:lnTo>
                    <a:pt x="2412549" y="133883"/>
                  </a:lnTo>
                  <a:lnTo>
                    <a:pt x="2412549" y="787400"/>
                  </a:lnTo>
                  <a:lnTo>
                    <a:pt x="2373364" y="787400"/>
                  </a:lnTo>
                  <a:close/>
                  <a:moveTo>
                    <a:pt x="1395393" y="104905"/>
                  </a:moveTo>
                  <a:lnTo>
                    <a:pt x="1395393" y="787400"/>
                  </a:lnTo>
                  <a:lnTo>
                    <a:pt x="1356208" y="787400"/>
                  </a:lnTo>
                  <a:lnTo>
                    <a:pt x="1356208" y="123397"/>
                  </a:lnTo>
                  <a:close/>
                  <a:moveTo>
                    <a:pt x="2288601" y="75388"/>
                  </a:moveTo>
                  <a:lnTo>
                    <a:pt x="2327786" y="93881"/>
                  </a:lnTo>
                  <a:lnTo>
                    <a:pt x="2327786" y="787400"/>
                  </a:lnTo>
                  <a:lnTo>
                    <a:pt x="2288601" y="787400"/>
                  </a:lnTo>
                  <a:close/>
                  <a:moveTo>
                    <a:pt x="1480156" y="64902"/>
                  </a:moveTo>
                  <a:lnTo>
                    <a:pt x="1480156" y="787400"/>
                  </a:lnTo>
                  <a:lnTo>
                    <a:pt x="1440971" y="787400"/>
                  </a:lnTo>
                  <a:lnTo>
                    <a:pt x="1440971" y="83395"/>
                  </a:lnTo>
                  <a:close/>
                  <a:moveTo>
                    <a:pt x="2203838" y="35386"/>
                  </a:moveTo>
                  <a:lnTo>
                    <a:pt x="2243023" y="53878"/>
                  </a:lnTo>
                  <a:lnTo>
                    <a:pt x="2243023" y="787400"/>
                  </a:lnTo>
                  <a:lnTo>
                    <a:pt x="2203838" y="787400"/>
                  </a:lnTo>
                  <a:close/>
                  <a:moveTo>
                    <a:pt x="1564919" y="24900"/>
                  </a:moveTo>
                  <a:lnTo>
                    <a:pt x="1564919" y="787400"/>
                  </a:lnTo>
                  <a:lnTo>
                    <a:pt x="1525734" y="787400"/>
                  </a:lnTo>
                  <a:lnTo>
                    <a:pt x="1525734" y="43393"/>
                  </a:lnTo>
                  <a:close/>
                  <a:moveTo>
                    <a:pt x="2119075" y="0"/>
                  </a:moveTo>
                  <a:lnTo>
                    <a:pt x="2128858" y="0"/>
                  </a:lnTo>
                  <a:lnTo>
                    <a:pt x="2158260" y="13876"/>
                  </a:lnTo>
                  <a:lnTo>
                    <a:pt x="2158260" y="787400"/>
                  </a:lnTo>
                  <a:lnTo>
                    <a:pt x="2119075" y="787400"/>
                  </a:lnTo>
                  <a:close/>
                  <a:moveTo>
                    <a:pt x="2034312" y="0"/>
                  </a:moveTo>
                  <a:lnTo>
                    <a:pt x="2073497" y="0"/>
                  </a:lnTo>
                  <a:lnTo>
                    <a:pt x="2073497" y="787400"/>
                  </a:lnTo>
                  <a:lnTo>
                    <a:pt x="2034312" y="787400"/>
                  </a:lnTo>
                  <a:close/>
                  <a:moveTo>
                    <a:pt x="1949549" y="0"/>
                  </a:moveTo>
                  <a:lnTo>
                    <a:pt x="1988734" y="0"/>
                  </a:lnTo>
                  <a:lnTo>
                    <a:pt x="1988734" y="787400"/>
                  </a:lnTo>
                  <a:lnTo>
                    <a:pt x="1949549" y="787400"/>
                  </a:lnTo>
                  <a:close/>
                  <a:moveTo>
                    <a:pt x="1864786" y="0"/>
                  </a:moveTo>
                  <a:lnTo>
                    <a:pt x="1903971" y="0"/>
                  </a:lnTo>
                  <a:lnTo>
                    <a:pt x="1903971" y="787400"/>
                  </a:lnTo>
                  <a:lnTo>
                    <a:pt x="1864786" y="787400"/>
                  </a:lnTo>
                  <a:close/>
                  <a:moveTo>
                    <a:pt x="1780023" y="0"/>
                  </a:moveTo>
                  <a:lnTo>
                    <a:pt x="1819208" y="0"/>
                  </a:lnTo>
                  <a:lnTo>
                    <a:pt x="1819208" y="787400"/>
                  </a:lnTo>
                  <a:lnTo>
                    <a:pt x="1780023" y="787400"/>
                  </a:lnTo>
                  <a:close/>
                  <a:moveTo>
                    <a:pt x="1695260" y="0"/>
                  </a:moveTo>
                  <a:lnTo>
                    <a:pt x="1734445" y="0"/>
                  </a:lnTo>
                  <a:lnTo>
                    <a:pt x="1734445" y="787400"/>
                  </a:lnTo>
                  <a:lnTo>
                    <a:pt x="1695260" y="787400"/>
                  </a:lnTo>
                  <a:close/>
                  <a:moveTo>
                    <a:pt x="1617680" y="0"/>
                  </a:moveTo>
                  <a:lnTo>
                    <a:pt x="1649682" y="0"/>
                  </a:lnTo>
                  <a:lnTo>
                    <a:pt x="1649682" y="787400"/>
                  </a:lnTo>
                  <a:lnTo>
                    <a:pt x="1610497" y="787400"/>
                  </a:lnTo>
                  <a:lnTo>
                    <a:pt x="1610497" y="339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9588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岩手県と言えば・・・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まめぶ汁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三陸わかめ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盛岡さんさ踊り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うみねこ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ゆべし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白金豚</a:t>
            </a: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55B09043-0D77-4451-A861-64F78C569F2E}"/>
              </a:ext>
            </a:extLst>
          </p:cNvPr>
          <p:cNvGrpSpPr/>
          <p:nvPr/>
        </p:nvGrpSpPr>
        <p:grpSpPr>
          <a:xfrm>
            <a:off x="752370" y="943970"/>
            <a:ext cx="2508623" cy="2445759"/>
            <a:chOff x="3415392" y="3171098"/>
            <a:chExt cx="2786108" cy="2716291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64F9883A-A13C-4322-B4B4-E8A7B57287B5}"/>
                </a:ext>
              </a:extLst>
            </p:cNvPr>
            <p:cNvGrpSpPr/>
            <p:nvPr/>
          </p:nvGrpSpPr>
          <p:grpSpPr>
            <a:xfrm>
              <a:off x="3467378" y="3171098"/>
              <a:ext cx="2734122" cy="2716291"/>
              <a:chOff x="2182484" y="3171098"/>
              <a:chExt cx="2734122" cy="2716291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78D1D4E9-E33E-45C1-B5C4-CE8D37A17BA4}"/>
                  </a:ext>
                </a:extLst>
              </p:cNvPr>
              <p:cNvSpPr/>
              <p:nvPr/>
            </p:nvSpPr>
            <p:spPr>
              <a:xfrm>
                <a:off x="3055063" y="5104130"/>
                <a:ext cx="988964" cy="783259"/>
              </a:xfrm>
              <a:custGeom>
                <a:avLst/>
                <a:gdLst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6569 w 765440"/>
                  <a:gd name="connsiteY9" fmla="*/ 725048 h 969807"/>
                  <a:gd name="connsiteX10" fmla="*/ 3356 w 765440"/>
                  <a:gd name="connsiteY10" fmla="*/ 709132 h 969807"/>
                  <a:gd name="connsiteX11" fmla="*/ 3356 w 765440"/>
                  <a:gd name="connsiteY11" fmla="*/ 247436 h 969807"/>
                  <a:gd name="connsiteX12" fmla="*/ 6282 w 765440"/>
                  <a:gd name="connsiteY12" fmla="*/ 232941 h 969807"/>
                  <a:gd name="connsiteX13" fmla="*/ 1720 w 765440"/>
                  <a:gd name="connsiteY13" fmla="*/ 208209 h 969807"/>
                  <a:gd name="connsiteX14" fmla="*/ 382720 w 765440"/>
                  <a:gd name="connsiteY14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6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65440 w 765440"/>
                  <a:gd name="connsiteY5" fmla="*/ 760659 h 969807"/>
                  <a:gd name="connsiteX6" fmla="*/ 382720 w 765440"/>
                  <a:gd name="connsiteY6" fmla="*/ 969807 h 969807"/>
                  <a:gd name="connsiteX7" fmla="*/ 0 w 765440"/>
                  <a:gd name="connsiteY7" fmla="*/ 760659 h 969807"/>
                  <a:gd name="connsiteX8" fmla="*/ 3356 w 765440"/>
                  <a:gd name="connsiteY8" fmla="*/ 709132 h 969807"/>
                  <a:gd name="connsiteX9" fmla="*/ 3356 w 765440"/>
                  <a:gd name="connsiteY9" fmla="*/ 247436 h 969807"/>
                  <a:gd name="connsiteX10" fmla="*/ 6282 w 765440"/>
                  <a:gd name="connsiteY10" fmla="*/ 232941 h 969807"/>
                  <a:gd name="connsiteX11" fmla="*/ 1720 w 765440"/>
                  <a:gd name="connsiteY11" fmla="*/ 208209 h 969807"/>
                  <a:gd name="connsiteX12" fmla="*/ 382720 w 765440"/>
                  <a:gd name="connsiteY12" fmla="*/ 0 h 969807"/>
                  <a:gd name="connsiteX0" fmla="*/ 1720 w 765440"/>
                  <a:gd name="connsiteY0" fmla="*/ 3033 h 764631"/>
                  <a:gd name="connsiteX1" fmla="*/ 763720 w 765440"/>
                  <a:gd name="connsiteY1" fmla="*/ 3033 h 764631"/>
                  <a:gd name="connsiteX2" fmla="*/ 759333 w 765440"/>
                  <a:gd name="connsiteY2" fmla="*/ 26818 h 764631"/>
                  <a:gd name="connsiteX3" fmla="*/ 762450 w 765440"/>
                  <a:gd name="connsiteY3" fmla="*/ 42260 h 764631"/>
                  <a:gd name="connsiteX4" fmla="*/ 762450 w 765440"/>
                  <a:gd name="connsiteY4" fmla="*/ 503956 h 764631"/>
                  <a:gd name="connsiteX5" fmla="*/ 765440 w 765440"/>
                  <a:gd name="connsiteY5" fmla="*/ 555483 h 764631"/>
                  <a:gd name="connsiteX6" fmla="*/ 382720 w 765440"/>
                  <a:gd name="connsiteY6" fmla="*/ 764631 h 764631"/>
                  <a:gd name="connsiteX7" fmla="*/ 0 w 765440"/>
                  <a:gd name="connsiteY7" fmla="*/ 555483 h 764631"/>
                  <a:gd name="connsiteX8" fmla="*/ 3356 w 765440"/>
                  <a:gd name="connsiteY8" fmla="*/ 503956 h 764631"/>
                  <a:gd name="connsiteX9" fmla="*/ 3356 w 765440"/>
                  <a:gd name="connsiteY9" fmla="*/ 42260 h 764631"/>
                  <a:gd name="connsiteX10" fmla="*/ 6282 w 765440"/>
                  <a:gd name="connsiteY10" fmla="*/ 27765 h 764631"/>
                  <a:gd name="connsiteX11" fmla="*/ 1720 w 765440"/>
                  <a:gd name="connsiteY11" fmla="*/ 3033 h 764631"/>
                  <a:gd name="connsiteX0" fmla="*/ 6282 w 765440"/>
                  <a:gd name="connsiteY0" fmla="*/ 24732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10" fmla="*/ 6282 w 765440"/>
                  <a:gd name="connsiteY10" fmla="*/ 24732 h 761598"/>
                  <a:gd name="connsiteX0" fmla="*/ 3356 w 765440"/>
                  <a:gd name="connsiteY0" fmla="*/ 39227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15442 h 737813"/>
                  <a:gd name="connsiteX3" fmla="*/ 762450 w 765440"/>
                  <a:gd name="connsiteY3" fmla="*/ 477138 h 737813"/>
                  <a:gd name="connsiteX4" fmla="*/ 765440 w 765440"/>
                  <a:gd name="connsiteY4" fmla="*/ 528665 h 737813"/>
                  <a:gd name="connsiteX5" fmla="*/ 382720 w 765440"/>
                  <a:gd name="connsiteY5" fmla="*/ 737813 h 737813"/>
                  <a:gd name="connsiteX6" fmla="*/ 0 w 765440"/>
                  <a:gd name="connsiteY6" fmla="*/ 528665 h 737813"/>
                  <a:gd name="connsiteX7" fmla="*/ 3356 w 765440"/>
                  <a:gd name="connsiteY7" fmla="*/ 477138 h 737813"/>
                  <a:gd name="connsiteX8" fmla="*/ 3356 w 765440"/>
                  <a:gd name="connsiteY8" fmla="*/ 15442 h 737813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3356 w 765440"/>
                  <a:gd name="connsiteY7" fmla="*/ 15442 h 737813"/>
                  <a:gd name="connsiteX0" fmla="*/ 6970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69706 w 765440"/>
                  <a:gd name="connsiteY7" fmla="*/ 15442 h 737813"/>
                  <a:gd name="connsiteX0" fmla="*/ 69706 w 765440"/>
                  <a:gd name="connsiteY0" fmla="*/ 9509 h 731880"/>
                  <a:gd name="connsiteX1" fmla="*/ 675782 w 765440"/>
                  <a:gd name="connsiteY1" fmla="*/ 0 h 731880"/>
                  <a:gd name="connsiteX2" fmla="*/ 762450 w 765440"/>
                  <a:gd name="connsiteY2" fmla="*/ 471205 h 731880"/>
                  <a:gd name="connsiteX3" fmla="*/ 765440 w 765440"/>
                  <a:gd name="connsiteY3" fmla="*/ 522732 h 731880"/>
                  <a:gd name="connsiteX4" fmla="*/ 382720 w 765440"/>
                  <a:gd name="connsiteY4" fmla="*/ 731880 h 731880"/>
                  <a:gd name="connsiteX5" fmla="*/ 0 w 765440"/>
                  <a:gd name="connsiteY5" fmla="*/ 522732 h 731880"/>
                  <a:gd name="connsiteX6" fmla="*/ 3356 w 765440"/>
                  <a:gd name="connsiteY6" fmla="*/ 471205 h 731880"/>
                  <a:gd name="connsiteX7" fmla="*/ 69706 w 765440"/>
                  <a:gd name="connsiteY7" fmla="*/ 9509 h 731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5440" h="731880">
                    <a:moveTo>
                      <a:pt x="69706" y="9509"/>
                    </a:moveTo>
                    <a:lnTo>
                      <a:pt x="675782" y="0"/>
                    </a:lnTo>
                    <a:lnTo>
                      <a:pt x="762450" y="471205"/>
                    </a:lnTo>
                    <a:lnTo>
                      <a:pt x="765440" y="522732"/>
                    </a:lnTo>
                    <a:cubicBezTo>
                      <a:pt x="765440" y="638241"/>
                      <a:pt x="594090" y="731880"/>
                      <a:pt x="382720" y="731880"/>
                    </a:cubicBezTo>
                    <a:cubicBezTo>
                      <a:pt x="171350" y="731880"/>
                      <a:pt x="0" y="638241"/>
                      <a:pt x="0" y="522732"/>
                    </a:cubicBezTo>
                    <a:lnTo>
                      <a:pt x="3356" y="471205"/>
                    </a:lnTo>
                    <a:lnTo>
                      <a:pt x="69706" y="9509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990000"/>
                  </a:gs>
                  <a:gs pos="0">
                    <a:srgbClr val="99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617274197">
                      <a:custGeom>
                        <a:avLst/>
                        <a:gdLst>
                          <a:gd name="connsiteX0" fmla="*/ 167488 w 334976"/>
                          <a:gd name="connsiteY0" fmla="*/ 0 h 252522"/>
                          <a:gd name="connsiteX1" fmla="*/ 334223 w 334976"/>
                          <a:gd name="connsiteY1" fmla="*/ 54214 h 252522"/>
                          <a:gd name="connsiteX2" fmla="*/ 332303 w 334976"/>
                          <a:gd name="connsiteY2" fmla="*/ 60407 h 252522"/>
                          <a:gd name="connsiteX3" fmla="*/ 333667 w 334976"/>
                          <a:gd name="connsiteY3" fmla="*/ 64428 h 252522"/>
                          <a:gd name="connsiteX4" fmla="*/ 333667 w 334976"/>
                          <a:gd name="connsiteY4" fmla="*/ 184646 h 252522"/>
                          <a:gd name="connsiteX5" fmla="*/ 332177 w 334976"/>
                          <a:gd name="connsiteY5" fmla="*/ 189037 h 252522"/>
                          <a:gd name="connsiteX6" fmla="*/ 334976 w 334976"/>
                          <a:gd name="connsiteY6" fmla="*/ 198063 h 252522"/>
                          <a:gd name="connsiteX7" fmla="*/ 167488 w 334976"/>
                          <a:gd name="connsiteY7" fmla="*/ 252522 h 252522"/>
                          <a:gd name="connsiteX8" fmla="*/ 0 w 334976"/>
                          <a:gd name="connsiteY8" fmla="*/ 198063 h 252522"/>
                          <a:gd name="connsiteX9" fmla="*/ 2874 w 334976"/>
                          <a:gd name="connsiteY9" fmla="*/ 188790 h 252522"/>
                          <a:gd name="connsiteX10" fmla="*/ 1468 w 334976"/>
                          <a:gd name="connsiteY10" fmla="*/ 184646 h 252522"/>
                          <a:gd name="connsiteX11" fmla="*/ 1468 w 334976"/>
                          <a:gd name="connsiteY11" fmla="*/ 64428 h 252522"/>
                          <a:gd name="connsiteX12" fmla="*/ 2749 w 334976"/>
                          <a:gd name="connsiteY12" fmla="*/ 60654 h 252522"/>
                          <a:gd name="connsiteX13" fmla="*/ 752 w 334976"/>
                          <a:gd name="connsiteY13" fmla="*/ 54214 h 252522"/>
                          <a:gd name="connsiteX14" fmla="*/ 167488 w 334976"/>
                          <a:gd name="connsiteY14" fmla="*/ 0 h 2525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34976" h="252522" fill="none" extrusionOk="0">
                            <a:moveTo>
                              <a:pt x="167488" y="0"/>
                            </a:moveTo>
                            <a:cubicBezTo>
                              <a:pt x="261439" y="7526"/>
                              <a:pt x="341913" y="20064"/>
                              <a:pt x="334223" y="54214"/>
                            </a:cubicBezTo>
                            <a:cubicBezTo>
                              <a:pt x="333952" y="56568"/>
                              <a:pt x="332609" y="57194"/>
                              <a:pt x="332303" y="60407"/>
                            </a:cubicBezTo>
                            <a:cubicBezTo>
                              <a:pt x="333046" y="62174"/>
                              <a:pt x="332824" y="62555"/>
                              <a:pt x="333667" y="64428"/>
                            </a:cubicBezTo>
                            <a:cubicBezTo>
                              <a:pt x="345872" y="106975"/>
                              <a:pt x="326929" y="143966"/>
                              <a:pt x="333667" y="184646"/>
                            </a:cubicBezTo>
                            <a:cubicBezTo>
                              <a:pt x="333595" y="186031"/>
                              <a:pt x="332470" y="187274"/>
                              <a:pt x="332177" y="189037"/>
                            </a:cubicBezTo>
                            <a:cubicBezTo>
                              <a:pt x="333841" y="192084"/>
                              <a:pt x="333311" y="195750"/>
                              <a:pt x="334976" y="198063"/>
                            </a:cubicBezTo>
                            <a:cubicBezTo>
                              <a:pt x="316302" y="241312"/>
                              <a:pt x="266096" y="245334"/>
                              <a:pt x="167488" y="252522"/>
                            </a:cubicBezTo>
                            <a:cubicBezTo>
                              <a:pt x="71974" y="245856"/>
                              <a:pt x="3830" y="224210"/>
                              <a:pt x="0" y="198063"/>
                            </a:cubicBezTo>
                            <a:cubicBezTo>
                              <a:pt x="997" y="194592"/>
                              <a:pt x="2914" y="192347"/>
                              <a:pt x="2874" y="188790"/>
                            </a:cubicBezTo>
                            <a:cubicBezTo>
                              <a:pt x="2263" y="188039"/>
                              <a:pt x="2116" y="185600"/>
                              <a:pt x="1468" y="184646"/>
                            </a:cubicBezTo>
                            <a:cubicBezTo>
                              <a:pt x="-12086" y="146609"/>
                              <a:pt x="10011" y="110159"/>
                              <a:pt x="1468" y="64428"/>
                            </a:cubicBezTo>
                            <a:cubicBezTo>
                              <a:pt x="1622" y="62783"/>
                              <a:pt x="2504" y="61588"/>
                              <a:pt x="2749" y="60654"/>
                            </a:cubicBezTo>
                            <a:cubicBezTo>
                              <a:pt x="2066" y="59033"/>
                              <a:pt x="1562" y="55416"/>
                              <a:pt x="752" y="54214"/>
                            </a:cubicBezTo>
                            <a:cubicBezTo>
                              <a:pt x="3957" y="45988"/>
                              <a:pt x="75498" y="-1956"/>
                              <a:pt x="167488" y="0"/>
                            </a:cubicBezTo>
                            <a:close/>
                          </a:path>
                          <a:path w="334976" h="252522" stroke="0" extrusionOk="0">
                            <a:moveTo>
                              <a:pt x="167488" y="0"/>
                            </a:moveTo>
                            <a:cubicBezTo>
                              <a:pt x="261034" y="7603"/>
                              <a:pt x="335270" y="23426"/>
                              <a:pt x="334223" y="54214"/>
                            </a:cubicBezTo>
                            <a:cubicBezTo>
                              <a:pt x="334333" y="55608"/>
                              <a:pt x="332395" y="58956"/>
                              <a:pt x="332303" y="60407"/>
                            </a:cubicBezTo>
                            <a:cubicBezTo>
                              <a:pt x="332815" y="61729"/>
                              <a:pt x="332569" y="62713"/>
                              <a:pt x="333667" y="64428"/>
                            </a:cubicBezTo>
                            <a:cubicBezTo>
                              <a:pt x="338733" y="96012"/>
                              <a:pt x="327003" y="139328"/>
                              <a:pt x="333667" y="184646"/>
                            </a:cubicBezTo>
                            <a:cubicBezTo>
                              <a:pt x="333578" y="186410"/>
                              <a:pt x="332385" y="186928"/>
                              <a:pt x="332177" y="189037"/>
                            </a:cubicBezTo>
                            <a:cubicBezTo>
                              <a:pt x="333293" y="192208"/>
                              <a:pt x="333570" y="194628"/>
                              <a:pt x="334976" y="198063"/>
                            </a:cubicBezTo>
                            <a:cubicBezTo>
                              <a:pt x="336153" y="224312"/>
                              <a:pt x="269718" y="261745"/>
                              <a:pt x="167488" y="252522"/>
                            </a:cubicBezTo>
                            <a:cubicBezTo>
                              <a:pt x="79263" y="254101"/>
                              <a:pt x="-3512" y="235770"/>
                              <a:pt x="0" y="198063"/>
                            </a:cubicBezTo>
                            <a:cubicBezTo>
                              <a:pt x="231" y="194652"/>
                              <a:pt x="2451" y="191205"/>
                              <a:pt x="2874" y="188790"/>
                            </a:cubicBezTo>
                            <a:cubicBezTo>
                              <a:pt x="2418" y="188016"/>
                              <a:pt x="2159" y="185479"/>
                              <a:pt x="1468" y="184646"/>
                            </a:cubicBezTo>
                            <a:cubicBezTo>
                              <a:pt x="-6047" y="158445"/>
                              <a:pt x="6355" y="96588"/>
                              <a:pt x="1468" y="64428"/>
                            </a:cubicBezTo>
                            <a:cubicBezTo>
                              <a:pt x="1361" y="63463"/>
                              <a:pt x="2825" y="61669"/>
                              <a:pt x="2749" y="60654"/>
                            </a:cubicBezTo>
                            <a:cubicBezTo>
                              <a:pt x="1136" y="57765"/>
                              <a:pt x="1623" y="56042"/>
                              <a:pt x="752" y="54214"/>
                            </a:cubicBezTo>
                            <a:cubicBezTo>
                              <a:pt x="993" y="17006"/>
                              <a:pt x="77071" y="8856"/>
                              <a:pt x="16748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C915F55D-5B1A-424D-B006-33EED69A38E3}"/>
                  </a:ext>
                </a:extLst>
              </p:cNvPr>
              <p:cNvSpPr/>
              <p:nvPr/>
            </p:nvSpPr>
            <p:spPr>
              <a:xfrm>
                <a:off x="2182484" y="3171098"/>
                <a:ext cx="2734122" cy="2389986"/>
              </a:xfrm>
              <a:custGeom>
                <a:avLst/>
                <a:gdLst>
                  <a:gd name="connsiteX0" fmla="*/ 1367061 w 2734122"/>
                  <a:gd name="connsiteY0" fmla="*/ 0 h 2389986"/>
                  <a:gd name="connsiteX1" fmla="*/ 2727064 w 2734122"/>
                  <a:gd name="connsiteY1" fmla="*/ 806403 h 2389986"/>
                  <a:gd name="connsiteX2" fmla="*/ 2732675 w 2734122"/>
                  <a:gd name="connsiteY2" fmla="*/ 879408 h 2389986"/>
                  <a:gd name="connsiteX3" fmla="*/ 2734122 w 2734122"/>
                  <a:gd name="connsiteY3" fmla="*/ 879408 h 2389986"/>
                  <a:gd name="connsiteX4" fmla="*/ 2734122 w 2734122"/>
                  <a:gd name="connsiteY4" fmla="*/ 898243 h 2389986"/>
                  <a:gd name="connsiteX5" fmla="*/ 2734122 w 2734122"/>
                  <a:gd name="connsiteY5" fmla="*/ 1308954 h 2389986"/>
                  <a:gd name="connsiteX6" fmla="*/ 2734122 w 2734122"/>
                  <a:gd name="connsiteY6" fmla="*/ 1343752 h 2389986"/>
                  <a:gd name="connsiteX7" fmla="*/ 2731900 w 2734122"/>
                  <a:gd name="connsiteY7" fmla="*/ 1343752 h 2389986"/>
                  <a:gd name="connsiteX8" fmla="*/ 2727064 w 2734122"/>
                  <a:gd name="connsiteY8" fmla="*/ 1419483 h 2389986"/>
                  <a:gd name="connsiteX9" fmla="*/ 1367061 w 2734122"/>
                  <a:gd name="connsiteY9" fmla="*/ 2389986 h 2389986"/>
                  <a:gd name="connsiteX10" fmla="*/ 7058 w 2734122"/>
                  <a:gd name="connsiteY10" fmla="*/ 1419483 h 2389986"/>
                  <a:gd name="connsiteX11" fmla="*/ 2222 w 2734122"/>
                  <a:gd name="connsiteY11" fmla="*/ 1343752 h 2389986"/>
                  <a:gd name="connsiteX12" fmla="*/ 0 w 2734122"/>
                  <a:gd name="connsiteY12" fmla="*/ 1343752 h 2389986"/>
                  <a:gd name="connsiteX13" fmla="*/ 0 w 2734122"/>
                  <a:gd name="connsiteY13" fmla="*/ 1308954 h 2389986"/>
                  <a:gd name="connsiteX14" fmla="*/ 0 w 2734122"/>
                  <a:gd name="connsiteY14" fmla="*/ 898243 h 2389986"/>
                  <a:gd name="connsiteX15" fmla="*/ 0 w 2734122"/>
                  <a:gd name="connsiteY15" fmla="*/ 879408 h 2389986"/>
                  <a:gd name="connsiteX16" fmla="*/ 1448 w 2734122"/>
                  <a:gd name="connsiteY16" fmla="*/ 879408 h 2389986"/>
                  <a:gd name="connsiteX17" fmla="*/ 7058 w 2734122"/>
                  <a:gd name="connsiteY17" fmla="*/ 806403 h 2389986"/>
                  <a:gd name="connsiteX18" fmla="*/ 1367061 w 2734122"/>
                  <a:gd name="connsiteY18" fmla="*/ 0 h 2389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34122" h="2389986">
                    <a:moveTo>
                      <a:pt x="1367061" y="0"/>
                    </a:moveTo>
                    <a:cubicBezTo>
                      <a:pt x="2074880" y="0"/>
                      <a:pt x="2657057" y="353458"/>
                      <a:pt x="2727064" y="806403"/>
                    </a:cubicBezTo>
                    <a:lnTo>
                      <a:pt x="2732675" y="879408"/>
                    </a:lnTo>
                    <a:lnTo>
                      <a:pt x="2734122" y="879408"/>
                    </a:lnTo>
                    <a:lnTo>
                      <a:pt x="2734122" y="898243"/>
                    </a:lnTo>
                    <a:lnTo>
                      <a:pt x="2734122" y="1308954"/>
                    </a:lnTo>
                    <a:lnTo>
                      <a:pt x="2734122" y="1343752"/>
                    </a:lnTo>
                    <a:lnTo>
                      <a:pt x="2731900" y="1343752"/>
                    </a:lnTo>
                    <a:lnTo>
                      <a:pt x="2727064" y="1419483"/>
                    </a:lnTo>
                    <a:cubicBezTo>
                      <a:pt x="2657057" y="1964600"/>
                      <a:pt x="2074880" y="2389986"/>
                      <a:pt x="1367061" y="2389986"/>
                    </a:cubicBezTo>
                    <a:cubicBezTo>
                      <a:pt x="659242" y="2389986"/>
                      <a:pt x="77065" y="1964600"/>
                      <a:pt x="7058" y="1419483"/>
                    </a:cubicBezTo>
                    <a:lnTo>
                      <a:pt x="2222" y="1343752"/>
                    </a:lnTo>
                    <a:lnTo>
                      <a:pt x="0" y="1343752"/>
                    </a:lnTo>
                    <a:lnTo>
                      <a:pt x="0" y="1308954"/>
                    </a:lnTo>
                    <a:lnTo>
                      <a:pt x="0" y="898243"/>
                    </a:lnTo>
                    <a:lnTo>
                      <a:pt x="0" y="879408"/>
                    </a:lnTo>
                    <a:lnTo>
                      <a:pt x="1448" y="879408"/>
                    </a:lnTo>
                    <a:lnTo>
                      <a:pt x="7058" y="806403"/>
                    </a:lnTo>
                    <a:cubicBezTo>
                      <a:pt x="77065" y="353458"/>
                      <a:pt x="659242" y="0"/>
                      <a:pt x="136706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C0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95152923">
                      <a:custGeom>
                        <a:avLst/>
                        <a:gdLst>
                          <a:gd name="connsiteX0" fmla="*/ 0 w 881008"/>
                          <a:gd name="connsiteY0" fmla="*/ 348338 h 696675"/>
                          <a:gd name="connsiteX1" fmla="*/ 440504 w 881008"/>
                          <a:gd name="connsiteY1" fmla="*/ 0 h 696675"/>
                          <a:gd name="connsiteX2" fmla="*/ 881008 w 881008"/>
                          <a:gd name="connsiteY2" fmla="*/ 348338 h 696675"/>
                          <a:gd name="connsiteX3" fmla="*/ 440504 w 881008"/>
                          <a:gd name="connsiteY3" fmla="*/ 696676 h 696675"/>
                          <a:gd name="connsiteX4" fmla="*/ 0 w 881008"/>
                          <a:gd name="connsiteY4" fmla="*/ 348338 h 696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696675" fill="none" extrusionOk="0">
                            <a:moveTo>
                              <a:pt x="0" y="348338"/>
                            </a:moveTo>
                            <a:cubicBezTo>
                              <a:pt x="-18688" y="198742"/>
                              <a:pt x="212919" y="50695"/>
                              <a:pt x="440504" y="0"/>
                            </a:cubicBezTo>
                            <a:cubicBezTo>
                              <a:pt x="688646" y="-12147"/>
                              <a:pt x="841476" y="123662"/>
                              <a:pt x="881008" y="348338"/>
                            </a:cubicBezTo>
                            <a:cubicBezTo>
                              <a:pt x="907940" y="561014"/>
                              <a:pt x="681211" y="714502"/>
                              <a:pt x="440504" y="696676"/>
                            </a:cubicBezTo>
                            <a:cubicBezTo>
                              <a:pt x="208942" y="694580"/>
                              <a:pt x="-25838" y="592020"/>
                              <a:pt x="0" y="348338"/>
                            </a:cubicBezTo>
                            <a:close/>
                          </a:path>
                          <a:path w="881008" h="696675" stroke="0" extrusionOk="0">
                            <a:moveTo>
                              <a:pt x="0" y="348338"/>
                            </a:moveTo>
                            <a:cubicBezTo>
                              <a:pt x="-4845" y="135705"/>
                              <a:pt x="207178" y="11244"/>
                              <a:pt x="440504" y="0"/>
                            </a:cubicBezTo>
                            <a:cubicBezTo>
                              <a:pt x="679047" y="2456"/>
                              <a:pt x="861215" y="155416"/>
                              <a:pt x="881008" y="348338"/>
                            </a:cubicBezTo>
                            <a:cubicBezTo>
                              <a:pt x="887521" y="544983"/>
                              <a:pt x="667864" y="724458"/>
                              <a:pt x="440504" y="696676"/>
                            </a:cubicBezTo>
                            <a:cubicBezTo>
                              <a:pt x="212321" y="709058"/>
                              <a:pt x="-5130" y="571338"/>
                              <a:pt x="0" y="3483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AA266F42-45C2-4726-95B5-5CEBB424AB64}"/>
                  </a:ext>
                </a:extLst>
              </p:cNvPr>
              <p:cNvSpPr/>
              <p:nvPr/>
            </p:nvSpPr>
            <p:spPr>
              <a:xfrm>
                <a:off x="2212765" y="3214688"/>
                <a:ext cx="2673560" cy="176212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EA24AE6E-405F-43DD-BE66-2489F556847F}"/>
                </a:ext>
              </a:extLst>
            </p:cNvPr>
            <p:cNvSpPr/>
            <p:nvPr/>
          </p:nvSpPr>
          <p:spPr>
            <a:xfrm>
              <a:off x="3531349" y="3603308"/>
              <a:ext cx="2606178" cy="1373506"/>
            </a:xfrm>
            <a:custGeom>
              <a:avLst/>
              <a:gdLst>
                <a:gd name="connsiteX0" fmla="*/ 1303089 w 2606178"/>
                <a:gd name="connsiteY0" fmla="*/ 0 h 1373506"/>
                <a:gd name="connsiteX1" fmla="*/ 2579770 w 2606178"/>
                <a:gd name="connsiteY1" fmla="*/ 619062 h 1373506"/>
                <a:gd name="connsiteX2" fmla="*/ 2606178 w 2606178"/>
                <a:gd name="connsiteY2" fmla="*/ 686753 h 1373506"/>
                <a:gd name="connsiteX3" fmla="*/ 2579770 w 2606178"/>
                <a:gd name="connsiteY3" fmla="*/ 754445 h 1373506"/>
                <a:gd name="connsiteX4" fmla="*/ 1303089 w 2606178"/>
                <a:gd name="connsiteY4" fmla="*/ 1373506 h 1373506"/>
                <a:gd name="connsiteX5" fmla="*/ 26408 w 2606178"/>
                <a:gd name="connsiteY5" fmla="*/ 754445 h 1373506"/>
                <a:gd name="connsiteX6" fmla="*/ 0 w 2606178"/>
                <a:gd name="connsiteY6" fmla="*/ 686753 h 1373506"/>
                <a:gd name="connsiteX7" fmla="*/ 26408 w 2606178"/>
                <a:gd name="connsiteY7" fmla="*/ 619062 h 1373506"/>
                <a:gd name="connsiteX8" fmla="*/ 1303089 w 2606178"/>
                <a:gd name="connsiteY8" fmla="*/ 0 h 137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178" h="1373506">
                  <a:moveTo>
                    <a:pt x="1303089" y="0"/>
                  </a:moveTo>
                  <a:cubicBezTo>
                    <a:pt x="1902944" y="0"/>
                    <a:pt x="2410519" y="260409"/>
                    <a:pt x="2579770" y="619062"/>
                  </a:cubicBezTo>
                  <a:lnTo>
                    <a:pt x="2606178" y="686753"/>
                  </a:lnTo>
                  <a:lnTo>
                    <a:pt x="2579770" y="754445"/>
                  </a:lnTo>
                  <a:cubicBezTo>
                    <a:pt x="2410519" y="1113098"/>
                    <a:pt x="1902944" y="1373506"/>
                    <a:pt x="1303089" y="1373506"/>
                  </a:cubicBezTo>
                  <a:cubicBezTo>
                    <a:pt x="703234" y="1373506"/>
                    <a:pt x="195660" y="1113098"/>
                    <a:pt x="26408" y="754445"/>
                  </a:cubicBezTo>
                  <a:lnTo>
                    <a:pt x="0" y="686753"/>
                  </a:lnTo>
                  <a:lnTo>
                    <a:pt x="26408" y="619062"/>
                  </a:lnTo>
                  <a:cubicBezTo>
                    <a:pt x="195660" y="260409"/>
                    <a:pt x="703234" y="0"/>
                    <a:pt x="130308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506938856">
                    <a:custGeom>
                      <a:avLst/>
                      <a:gdLst>
                        <a:gd name="connsiteX0" fmla="*/ 0 w 881008"/>
                        <a:gd name="connsiteY0" fmla="*/ 289438 h 578876"/>
                        <a:gd name="connsiteX1" fmla="*/ 440504 w 881008"/>
                        <a:gd name="connsiteY1" fmla="*/ 0 h 578876"/>
                        <a:gd name="connsiteX2" fmla="*/ 881008 w 881008"/>
                        <a:gd name="connsiteY2" fmla="*/ 289438 h 578876"/>
                        <a:gd name="connsiteX3" fmla="*/ 440504 w 881008"/>
                        <a:gd name="connsiteY3" fmla="*/ 578876 h 578876"/>
                        <a:gd name="connsiteX4" fmla="*/ 0 w 881008"/>
                        <a:gd name="connsiteY4" fmla="*/ 289438 h 5788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1008" h="578876" fill="none" extrusionOk="0">
                          <a:moveTo>
                            <a:pt x="0" y="289438"/>
                          </a:moveTo>
                          <a:cubicBezTo>
                            <a:pt x="7974" y="161249"/>
                            <a:pt x="186308" y="-66669"/>
                            <a:pt x="440504" y="0"/>
                          </a:cubicBezTo>
                          <a:cubicBezTo>
                            <a:pt x="662168" y="-32549"/>
                            <a:pt x="901282" y="112921"/>
                            <a:pt x="881008" y="289438"/>
                          </a:cubicBezTo>
                          <a:cubicBezTo>
                            <a:pt x="871119" y="493306"/>
                            <a:pt x="620493" y="600650"/>
                            <a:pt x="440504" y="578876"/>
                          </a:cubicBezTo>
                          <a:cubicBezTo>
                            <a:pt x="198637" y="621336"/>
                            <a:pt x="-33256" y="432497"/>
                            <a:pt x="0" y="289438"/>
                          </a:cubicBezTo>
                          <a:close/>
                        </a:path>
                        <a:path w="881008" h="578876" stroke="0" extrusionOk="0">
                          <a:moveTo>
                            <a:pt x="0" y="289438"/>
                          </a:moveTo>
                          <a:cubicBezTo>
                            <a:pt x="9059" y="99185"/>
                            <a:pt x="204779" y="1618"/>
                            <a:pt x="440504" y="0"/>
                          </a:cubicBezTo>
                          <a:cubicBezTo>
                            <a:pt x="671734" y="29911"/>
                            <a:pt x="882268" y="93989"/>
                            <a:pt x="881008" y="289438"/>
                          </a:cubicBezTo>
                          <a:cubicBezTo>
                            <a:pt x="893516" y="444274"/>
                            <a:pt x="659169" y="568509"/>
                            <a:pt x="440504" y="578876"/>
                          </a:cubicBezTo>
                          <a:cubicBezTo>
                            <a:pt x="175250" y="585358"/>
                            <a:pt x="14187" y="440231"/>
                            <a:pt x="0" y="2894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9B0F53ED-37A5-41E5-BF39-E3118B726A67}"/>
                </a:ext>
              </a:extLst>
            </p:cNvPr>
            <p:cNvGrpSpPr/>
            <p:nvPr/>
          </p:nvGrpSpPr>
          <p:grpSpPr>
            <a:xfrm rot="3600000">
              <a:off x="5541575" y="3840707"/>
              <a:ext cx="392680" cy="588787"/>
              <a:chOff x="6164225" y="3474005"/>
              <a:chExt cx="772906" cy="1158900"/>
            </a:xfrm>
          </p:grpSpPr>
          <p:sp>
            <p:nvSpPr>
              <p:cNvPr id="147" name="楕円 41">
                <a:extLst>
                  <a:ext uri="{FF2B5EF4-FFF2-40B4-BE49-F238E27FC236}">
                    <a16:creationId xmlns:a16="http://schemas.microsoft.com/office/drawing/2014/main" id="{5C3764FC-B698-463F-B301-2AF90F570C91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楕円 27">
                <a:extLst>
                  <a:ext uri="{FF2B5EF4-FFF2-40B4-BE49-F238E27FC236}">
                    <a16:creationId xmlns:a16="http://schemas.microsoft.com/office/drawing/2014/main" id="{3328F1DF-731D-4BF9-AF60-3497BF659F74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6E022943-2E12-43E0-9F4F-3B237FB95796}"/>
                </a:ext>
              </a:extLst>
            </p:cNvPr>
            <p:cNvGrpSpPr/>
            <p:nvPr/>
          </p:nvGrpSpPr>
          <p:grpSpPr>
            <a:xfrm rot="16200000">
              <a:off x="3859001" y="3501484"/>
              <a:ext cx="451834" cy="677483"/>
              <a:chOff x="6164225" y="3474005"/>
              <a:chExt cx="772906" cy="1158900"/>
            </a:xfrm>
          </p:grpSpPr>
          <p:sp>
            <p:nvSpPr>
              <p:cNvPr id="145" name="楕円 41">
                <a:extLst>
                  <a:ext uri="{FF2B5EF4-FFF2-40B4-BE49-F238E27FC236}">
                    <a16:creationId xmlns:a16="http://schemas.microsoft.com/office/drawing/2014/main" id="{04F0AD7E-452E-425F-81EC-63E27D4226AF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楕円 27">
                <a:extLst>
                  <a:ext uri="{FF2B5EF4-FFF2-40B4-BE49-F238E27FC236}">
                    <a16:creationId xmlns:a16="http://schemas.microsoft.com/office/drawing/2014/main" id="{E49C3522-BEC7-4F1B-8237-3AFC2AB3C7EF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A531FDED-C44C-48C0-8EDF-0DE852CE64F6}"/>
                </a:ext>
              </a:extLst>
            </p:cNvPr>
            <p:cNvGrpSpPr/>
            <p:nvPr/>
          </p:nvGrpSpPr>
          <p:grpSpPr>
            <a:xfrm rot="1445878">
              <a:off x="3745103" y="3968543"/>
              <a:ext cx="747442" cy="205544"/>
              <a:chOff x="4313676" y="5898297"/>
              <a:chExt cx="1054737" cy="290049"/>
            </a:xfrm>
          </p:grpSpPr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09F86933-B4A1-4B43-AAD9-25F1279FDB8A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92D050"/>
                </a:bgClr>
              </a:patt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C0EE271F-DFA1-47CC-8E6D-DEB5B7B505FA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ECEA06ED-85D6-4A9D-B1F7-57A8626E95D1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379FB174-A774-4C53-8231-8D513D807B26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25A2070D-8672-48B6-840D-637289574589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83DC0235-B891-49C0-9B3C-D5BDED087F0C}"/>
                </a:ext>
              </a:extLst>
            </p:cNvPr>
            <p:cNvGrpSpPr/>
            <p:nvPr/>
          </p:nvGrpSpPr>
          <p:grpSpPr>
            <a:xfrm rot="1817902">
              <a:off x="3415392" y="3984822"/>
              <a:ext cx="747442" cy="205544"/>
              <a:chOff x="4313676" y="5898297"/>
              <a:chExt cx="1054737" cy="290049"/>
            </a:xfrm>
          </p:grpSpPr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60079BC7-9D07-4440-8A1E-236AA4576432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92D050"/>
                </a:bgClr>
              </a:patt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DF54CE58-62F8-4737-808A-D2C46F0F6981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7E1C37D0-44A7-4BF2-98C2-6CE9C8FB9C2C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CC46EF60-1B63-4330-8192-9A64C93E2B7D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CB888E06-EC96-4E65-8428-7079914A3622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99482E4-50ED-4E25-89D1-32DDDCFACD3F}"/>
                </a:ext>
              </a:extLst>
            </p:cNvPr>
            <p:cNvGrpSpPr/>
            <p:nvPr/>
          </p:nvGrpSpPr>
          <p:grpSpPr>
            <a:xfrm rot="900000">
              <a:off x="3521671" y="4186452"/>
              <a:ext cx="747442" cy="205544"/>
              <a:chOff x="4313676" y="5898297"/>
              <a:chExt cx="1054737" cy="290049"/>
            </a:xfrm>
          </p:grpSpPr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80849A7B-2CA8-421A-8787-A1499926FA8F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92D050"/>
                </a:bgClr>
              </a:patt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BE6FAAD0-D7B5-485B-B4F7-47BD36D92BF4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C450497C-2C51-42BF-802B-D839B3A1DF23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ACC4801D-5F88-4E28-87E1-54EFAAE6B396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6B01276D-0B7B-4EB4-B886-0A0E15CA0AF3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B6A726CB-40D9-4D82-BEA9-1AAC601CE00A}"/>
                </a:ext>
              </a:extLst>
            </p:cNvPr>
            <p:cNvSpPr/>
            <p:nvPr/>
          </p:nvSpPr>
          <p:spPr>
            <a:xfrm rot="900000">
              <a:off x="4725549" y="3511477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5704CEAE-F28F-43C9-BE5C-E659F6ADB025}"/>
                </a:ext>
              </a:extLst>
            </p:cNvPr>
            <p:cNvSpPr/>
            <p:nvPr/>
          </p:nvSpPr>
          <p:spPr>
            <a:xfrm rot="900000">
              <a:off x="4977008" y="3641019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489438C1-5160-48BF-8680-8619844359CA}"/>
                </a:ext>
              </a:extLst>
            </p:cNvPr>
            <p:cNvSpPr/>
            <p:nvPr/>
          </p:nvSpPr>
          <p:spPr>
            <a:xfrm rot="900000">
              <a:off x="4452648" y="3622616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4F8C6C60-FABC-40D1-A50F-768DF69AC818}"/>
                </a:ext>
              </a:extLst>
            </p:cNvPr>
            <p:cNvSpPr/>
            <p:nvPr/>
          </p:nvSpPr>
          <p:spPr>
            <a:xfrm rot="900000">
              <a:off x="4803703" y="365912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0E3BB9A7-A838-48B7-BAB6-EDC047D4C781}"/>
                </a:ext>
              </a:extLst>
            </p:cNvPr>
            <p:cNvGrpSpPr/>
            <p:nvPr/>
          </p:nvGrpSpPr>
          <p:grpSpPr>
            <a:xfrm rot="3600000">
              <a:off x="5556815" y="4046447"/>
              <a:ext cx="392680" cy="588787"/>
              <a:chOff x="6164225" y="3474005"/>
              <a:chExt cx="772906" cy="1158900"/>
            </a:xfrm>
          </p:grpSpPr>
          <p:sp>
            <p:nvSpPr>
              <p:cNvPr id="128" name="楕円 41">
                <a:extLst>
                  <a:ext uri="{FF2B5EF4-FFF2-40B4-BE49-F238E27FC236}">
                    <a16:creationId xmlns:a16="http://schemas.microsoft.com/office/drawing/2014/main" id="{21379005-7A1E-4D8D-B6E5-1A3DBC1C4C13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楕円 27">
                <a:extLst>
                  <a:ext uri="{FF2B5EF4-FFF2-40B4-BE49-F238E27FC236}">
                    <a16:creationId xmlns:a16="http://schemas.microsoft.com/office/drawing/2014/main" id="{629314A9-8A79-48C2-B020-CA4C8F4EF8E4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0F6DB8C2-DF1B-4A8D-A597-99FF9AC3E7C8}"/>
                </a:ext>
              </a:extLst>
            </p:cNvPr>
            <p:cNvGrpSpPr/>
            <p:nvPr/>
          </p:nvGrpSpPr>
          <p:grpSpPr>
            <a:xfrm rot="7651025">
              <a:off x="4803380" y="4328682"/>
              <a:ext cx="1028367" cy="24198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92572D58-9C45-48D6-8ED3-BDC6A6D2A6C5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CF718473-F9A6-4A64-AE0B-213027CFFCD0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D899EE02-C4B2-407E-ABEE-B51CEFC54809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987CD295-2250-42FE-9D51-4E3714E7CD48}"/>
                </a:ext>
              </a:extLst>
            </p:cNvPr>
            <p:cNvGrpSpPr/>
            <p:nvPr/>
          </p:nvGrpSpPr>
          <p:grpSpPr>
            <a:xfrm rot="8529034">
              <a:off x="5134590" y="4428072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606B8059-1471-4FCE-A693-A196FBD3167C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8C2AF95F-5CB0-4E8C-A67B-B592504D384D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691744DD-8656-401C-9F68-09C2CB64BBAF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1ABD83D1-CA5C-47BD-8374-6517858CA2AC}"/>
                </a:ext>
              </a:extLst>
            </p:cNvPr>
            <p:cNvGrpSpPr/>
            <p:nvPr/>
          </p:nvGrpSpPr>
          <p:grpSpPr>
            <a:xfrm rot="8529034">
              <a:off x="4875510" y="4519512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FF572501-D4B6-4E56-A41C-FB1A96653971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9DCC9526-AD0E-4CC7-A110-D9507DFACFA9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E031761F-8E2F-412D-B6AC-885126515C04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6E687F0B-87ED-4773-8FAD-F8BFFD70F880}"/>
                </a:ext>
              </a:extLst>
            </p:cNvPr>
            <p:cNvGrpSpPr/>
            <p:nvPr/>
          </p:nvGrpSpPr>
          <p:grpSpPr>
            <a:xfrm rot="17529279">
              <a:off x="4201902" y="3387185"/>
              <a:ext cx="451834" cy="677483"/>
              <a:chOff x="6164225" y="3474005"/>
              <a:chExt cx="772906" cy="1158900"/>
            </a:xfrm>
          </p:grpSpPr>
          <p:sp>
            <p:nvSpPr>
              <p:cNvPr id="117" name="楕円 41">
                <a:extLst>
                  <a:ext uri="{FF2B5EF4-FFF2-40B4-BE49-F238E27FC236}">
                    <a16:creationId xmlns:a16="http://schemas.microsoft.com/office/drawing/2014/main" id="{089C4805-46C1-4A7B-91C8-C669EA74FDC0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楕円 27">
                <a:extLst>
                  <a:ext uri="{FF2B5EF4-FFF2-40B4-BE49-F238E27FC236}">
                    <a16:creationId xmlns:a16="http://schemas.microsoft.com/office/drawing/2014/main" id="{31792DFE-06B7-4806-A914-FB1C29A7A411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BEFDF756-D9B6-4C11-8817-70CA0395B995}"/>
                </a:ext>
              </a:extLst>
            </p:cNvPr>
            <p:cNvSpPr/>
            <p:nvPr/>
          </p:nvSpPr>
          <p:spPr>
            <a:xfrm rot="900000">
              <a:off x="4356863" y="4585179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2803784F-9C45-469F-A62E-C295E8407141}"/>
                </a:ext>
              </a:extLst>
            </p:cNvPr>
            <p:cNvSpPr/>
            <p:nvPr/>
          </p:nvSpPr>
          <p:spPr>
            <a:xfrm rot="900000">
              <a:off x="4083962" y="4696318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A12DB290-91A1-476C-99E9-2D15F0F2FDD3}"/>
                </a:ext>
              </a:extLst>
            </p:cNvPr>
            <p:cNvSpPr/>
            <p:nvPr/>
          </p:nvSpPr>
          <p:spPr>
            <a:xfrm rot="900000">
              <a:off x="4435017" y="4732824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E636D1A9-5860-4386-B8B2-F48153A8C192}"/>
                </a:ext>
              </a:extLst>
            </p:cNvPr>
            <p:cNvSpPr/>
            <p:nvPr/>
          </p:nvSpPr>
          <p:spPr>
            <a:xfrm>
              <a:off x="4856911" y="3446534"/>
              <a:ext cx="791883" cy="625120"/>
            </a:xfrm>
            <a:custGeom>
              <a:avLst/>
              <a:gdLst>
                <a:gd name="connsiteX0" fmla="*/ 366737 w 733474"/>
                <a:gd name="connsiteY0" fmla="*/ 0 h 579011"/>
                <a:gd name="connsiteX1" fmla="*/ 733474 w 733474"/>
                <a:gd name="connsiteY1" fmla="*/ 360908 h 579011"/>
                <a:gd name="connsiteX2" fmla="*/ 726023 w 733474"/>
                <a:gd name="connsiteY2" fmla="*/ 433644 h 579011"/>
                <a:gd name="connsiteX3" fmla="*/ 709302 w 733474"/>
                <a:gd name="connsiteY3" fmla="*/ 486657 h 579011"/>
                <a:gd name="connsiteX4" fmla="*/ 667060 w 733474"/>
                <a:gd name="connsiteY4" fmla="*/ 511788 h 579011"/>
                <a:gd name="connsiteX5" fmla="*/ 361869 w 733474"/>
                <a:gd name="connsiteY5" fmla="*/ 579011 h 579011"/>
                <a:gd name="connsiteX6" fmla="*/ 56678 w 733474"/>
                <a:gd name="connsiteY6" fmla="*/ 511788 h 579011"/>
                <a:gd name="connsiteX7" fmla="*/ 26422 w 733474"/>
                <a:gd name="connsiteY7" fmla="*/ 493787 h 579011"/>
                <a:gd name="connsiteX8" fmla="*/ 7451 w 733474"/>
                <a:gd name="connsiteY8" fmla="*/ 433644 h 579011"/>
                <a:gd name="connsiteX9" fmla="*/ 0 w 733474"/>
                <a:gd name="connsiteY9" fmla="*/ 360908 h 579011"/>
                <a:gd name="connsiteX10" fmla="*/ 366737 w 733474"/>
                <a:gd name="connsiteY10" fmla="*/ 0 h 57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3474" h="579011">
                  <a:moveTo>
                    <a:pt x="366737" y="0"/>
                  </a:moveTo>
                  <a:cubicBezTo>
                    <a:pt x="569280" y="0"/>
                    <a:pt x="733474" y="161584"/>
                    <a:pt x="733474" y="360908"/>
                  </a:cubicBezTo>
                  <a:cubicBezTo>
                    <a:pt x="733474" y="385824"/>
                    <a:pt x="730909" y="410149"/>
                    <a:pt x="726023" y="433644"/>
                  </a:cubicBezTo>
                  <a:lnTo>
                    <a:pt x="709302" y="486657"/>
                  </a:lnTo>
                  <a:lnTo>
                    <a:pt x="667060" y="511788"/>
                  </a:lnTo>
                  <a:cubicBezTo>
                    <a:pt x="579942" y="554229"/>
                    <a:pt x="474919" y="579011"/>
                    <a:pt x="361869" y="579011"/>
                  </a:cubicBezTo>
                  <a:cubicBezTo>
                    <a:pt x="248820" y="579011"/>
                    <a:pt x="143797" y="554229"/>
                    <a:pt x="56678" y="511788"/>
                  </a:cubicBezTo>
                  <a:lnTo>
                    <a:pt x="26422" y="493787"/>
                  </a:lnTo>
                  <a:lnTo>
                    <a:pt x="7451" y="433644"/>
                  </a:lnTo>
                  <a:cubicBezTo>
                    <a:pt x="2566" y="410149"/>
                    <a:pt x="0" y="385824"/>
                    <a:pt x="0" y="360908"/>
                  </a:cubicBezTo>
                  <a:cubicBezTo>
                    <a:pt x="0" y="161584"/>
                    <a:pt x="164194" y="0"/>
                    <a:pt x="366737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EC349E29-FC7A-4D41-96A2-3AA463005249}"/>
                </a:ext>
              </a:extLst>
            </p:cNvPr>
            <p:cNvSpPr/>
            <p:nvPr/>
          </p:nvSpPr>
          <p:spPr>
            <a:xfrm>
              <a:off x="4354390" y="3851727"/>
              <a:ext cx="811570" cy="640661"/>
            </a:xfrm>
            <a:custGeom>
              <a:avLst/>
              <a:gdLst>
                <a:gd name="connsiteX0" fmla="*/ 366737 w 733474"/>
                <a:gd name="connsiteY0" fmla="*/ 0 h 579011"/>
                <a:gd name="connsiteX1" fmla="*/ 733474 w 733474"/>
                <a:gd name="connsiteY1" fmla="*/ 360908 h 579011"/>
                <a:gd name="connsiteX2" fmla="*/ 726023 w 733474"/>
                <a:gd name="connsiteY2" fmla="*/ 433644 h 579011"/>
                <a:gd name="connsiteX3" fmla="*/ 709302 w 733474"/>
                <a:gd name="connsiteY3" fmla="*/ 486657 h 579011"/>
                <a:gd name="connsiteX4" fmla="*/ 667060 w 733474"/>
                <a:gd name="connsiteY4" fmla="*/ 511788 h 579011"/>
                <a:gd name="connsiteX5" fmla="*/ 361869 w 733474"/>
                <a:gd name="connsiteY5" fmla="*/ 579011 h 579011"/>
                <a:gd name="connsiteX6" fmla="*/ 56678 w 733474"/>
                <a:gd name="connsiteY6" fmla="*/ 511788 h 579011"/>
                <a:gd name="connsiteX7" fmla="*/ 26422 w 733474"/>
                <a:gd name="connsiteY7" fmla="*/ 493787 h 579011"/>
                <a:gd name="connsiteX8" fmla="*/ 7451 w 733474"/>
                <a:gd name="connsiteY8" fmla="*/ 433644 h 579011"/>
                <a:gd name="connsiteX9" fmla="*/ 0 w 733474"/>
                <a:gd name="connsiteY9" fmla="*/ 360908 h 579011"/>
                <a:gd name="connsiteX10" fmla="*/ 366737 w 733474"/>
                <a:gd name="connsiteY10" fmla="*/ 0 h 57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3474" h="579011">
                  <a:moveTo>
                    <a:pt x="366737" y="0"/>
                  </a:moveTo>
                  <a:cubicBezTo>
                    <a:pt x="569280" y="0"/>
                    <a:pt x="733474" y="161584"/>
                    <a:pt x="733474" y="360908"/>
                  </a:cubicBezTo>
                  <a:cubicBezTo>
                    <a:pt x="733474" y="385824"/>
                    <a:pt x="730909" y="410149"/>
                    <a:pt x="726023" y="433644"/>
                  </a:cubicBezTo>
                  <a:lnTo>
                    <a:pt x="709302" y="486657"/>
                  </a:lnTo>
                  <a:lnTo>
                    <a:pt x="667060" y="511788"/>
                  </a:lnTo>
                  <a:cubicBezTo>
                    <a:pt x="579942" y="554229"/>
                    <a:pt x="474919" y="579011"/>
                    <a:pt x="361869" y="579011"/>
                  </a:cubicBezTo>
                  <a:cubicBezTo>
                    <a:pt x="248820" y="579011"/>
                    <a:pt x="143797" y="554229"/>
                    <a:pt x="56678" y="511788"/>
                  </a:cubicBezTo>
                  <a:lnTo>
                    <a:pt x="26422" y="493787"/>
                  </a:lnTo>
                  <a:lnTo>
                    <a:pt x="7451" y="433644"/>
                  </a:lnTo>
                  <a:cubicBezTo>
                    <a:pt x="2566" y="410149"/>
                    <a:pt x="0" y="385824"/>
                    <a:pt x="0" y="360908"/>
                  </a:cubicBezTo>
                  <a:cubicBezTo>
                    <a:pt x="0" y="161584"/>
                    <a:pt x="164194" y="0"/>
                    <a:pt x="366737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2336D408-58B6-4526-883E-5BF4F3706354}"/>
                </a:ext>
              </a:extLst>
            </p:cNvPr>
            <p:cNvSpPr/>
            <p:nvPr/>
          </p:nvSpPr>
          <p:spPr>
            <a:xfrm rot="900000">
              <a:off x="3685975" y="438503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chemeClr val="bg2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45C1D023-A45D-4C71-80F1-5440FD3D996D}"/>
                </a:ext>
              </a:extLst>
            </p:cNvPr>
            <p:cNvSpPr/>
            <p:nvPr/>
          </p:nvSpPr>
          <p:spPr>
            <a:xfrm rot="900000">
              <a:off x="3828225" y="4508980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chemeClr val="bg2">
                  <a:lumMod val="75000"/>
                </a:schemeClr>
              </a:fgClr>
              <a:bgClr>
                <a:schemeClr val="bg1">
                  <a:lumMod val="8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7A43B8DB-1538-48F8-8734-FA17D4677590}"/>
              </a:ext>
            </a:extLst>
          </p:cNvPr>
          <p:cNvGrpSpPr/>
          <p:nvPr/>
        </p:nvGrpSpPr>
        <p:grpSpPr>
          <a:xfrm>
            <a:off x="733995" y="4367635"/>
            <a:ext cx="2562286" cy="1551428"/>
            <a:chOff x="1825420" y="2504309"/>
            <a:chExt cx="2562286" cy="1551428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BFCBE611-E3AA-4E99-8354-8DD7EB4D1142}"/>
                </a:ext>
              </a:extLst>
            </p:cNvPr>
            <p:cNvGrpSpPr/>
            <p:nvPr/>
          </p:nvGrpSpPr>
          <p:grpSpPr>
            <a:xfrm>
              <a:off x="1825420" y="2519038"/>
              <a:ext cx="2562286" cy="1536699"/>
              <a:chOff x="746064" y="1894185"/>
              <a:chExt cx="2562286" cy="1536699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9CB65DA6-CA28-4EC0-AB4E-A032E4693E6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104CB709-671E-4831-B501-AEABF04F3BA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8D72EC21-09CE-4BA9-BA54-9047C281D438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3C2F08B5-5808-4F45-9D89-55AAEA0CDC1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B3F04CDD-6E90-43D4-B905-8EE350A41CF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50E47585-15FD-42AB-BA6B-1753D7C154A4}"/>
                </a:ext>
              </a:extLst>
            </p:cNvPr>
            <p:cNvGrpSpPr/>
            <p:nvPr/>
          </p:nvGrpSpPr>
          <p:grpSpPr>
            <a:xfrm>
              <a:off x="2063778" y="2504309"/>
              <a:ext cx="2248896" cy="1150456"/>
              <a:chOff x="2380792" y="5020574"/>
              <a:chExt cx="2432846" cy="1244558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E7D96E1F-DBC0-4FFD-ABB8-D5EFA1769E0C}"/>
                  </a:ext>
                </a:extLst>
              </p:cNvPr>
              <p:cNvGrpSpPr/>
              <p:nvPr/>
            </p:nvGrpSpPr>
            <p:grpSpPr>
              <a:xfrm>
                <a:off x="2380792" y="5229312"/>
                <a:ext cx="2432846" cy="1035820"/>
                <a:chOff x="715894" y="4452935"/>
                <a:chExt cx="2432846" cy="1035820"/>
              </a:xfrm>
            </p:grpSpPr>
            <p:sp>
              <p:nvSpPr>
                <p:cNvPr id="269" name="小波 268">
                  <a:extLst>
                    <a:ext uri="{FF2B5EF4-FFF2-40B4-BE49-F238E27FC236}">
                      <a16:creationId xmlns:a16="http://schemas.microsoft.com/office/drawing/2014/main" id="{436BD587-135F-41DE-98E4-897027F7935A}"/>
                    </a:ext>
                  </a:extLst>
                </p:cNvPr>
                <p:cNvSpPr/>
                <p:nvPr/>
              </p:nvSpPr>
              <p:spPr>
                <a:xfrm>
                  <a:off x="715894" y="471443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小波 269">
                  <a:extLst>
                    <a:ext uri="{FF2B5EF4-FFF2-40B4-BE49-F238E27FC236}">
                      <a16:creationId xmlns:a16="http://schemas.microsoft.com/office/drawing/2014/main" id="{CA0FC0A0-C5D3-4AD5-8E77-6152AF00221D}"/>
                    </a:ext>
                  </a:extLst>
                </p:cNvPr>
                <p:cNvSpPr/>
                <p:nvPr/>
              </p:nvSpPr>
              <p:spPr>
                <a:xfrm>
                  <a:off x="1535305" y="445293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小波 270">
                  <a:extLst>
                    <a:ext uri="{FF2B5EF4-FFF2-40B4-BE49-F238E27FC236}">
                      <a16:creationId xmlns:a16="http://schemas.microsoft.com/office/drawing/2014/main" id="{607B961E-2D81-4496-BF4B-11161A4C799E}"/>
                    </a:ext>
                  </a:extLst>
                </p:cNvPr>
                <p:cNvSpPr/>
                <p:nvPr/>
              </p:nvSpPr>
              <p:spPr>
                <a:xfrm>
                  <a:off x="2044362" y="460229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小波 271">
                  <a:extLst>
                    <a:ext uri="{FF2B5EF4-FFF2-40B4-BE49-F238E27FC236}">
                      <a16:creationId xmlns:a16="http://schemas.microsoft.com/office/drawing/2014/main" id="{204FCDCA-E98C-403C-A527-BFCABBAA0037}"/>
                    </a:ext>
                  </a:extLst>
                </p:cNvPr>
                <p:cNvSpPr/>
                <p:nvPr/>
              </p:nvSpPr>
              <p:spPr>
                <a:xfrm>
                  <a:off x="1000467" y="457370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" name="小波 272">
                  <a:extLst>
                    <a:ext uri="{FF2B5EF4-FFF2-40B4-BE49-F238E27FC236}">
                      <a16:creationId xmlns:a16="http://schemas.microsoft.com/office/drawing/2014/main" id="{6215F270-C64F-4B20-A822-4B87136CDDD6}"/>
                    </a:ext>
                  </a:extLst>
                </p:cNvPr>
                <p:cNvSpPr/>
                <p:nvPr/>
              </p:nvSpPr>
              <p:spPr>
                <a:xfrm>
                  <a:off x="1621569" y="469447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小波 273">
                  <a:extLst>
                    <a:ext uri="{FF2B5EF4-FFF2-40B4-BE49-F238E27FC236}">
                      <a16:creationId xmlns:a16="http://schemas.microsoft.com/office/drawing/2014/main" id="{FBA622D2-DB5D-4E6C-A7DF-5873CC42F944}"/>
                    </a:ext>
                  </a:extLst>
                </p:cNvPr>
                <p:cNvSpPr/>
                <p:nvPr/>
              </p:nvSpPr>
              <p:spPr>
                <a:xfrm>
                  <a:off x="2130626" y="484383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小波 274">
                  <a:extLst>
                    <a:ext uri="{FF2B5EF4-FFF2-40B4-BE49-F238E27FC236}">
                      <a16:creationId xmlns:a16="http://schemas.microsoft.com/office/drawing/2014/main" id="{42C4DBE3-A708-4A5F-B28F-9C982FCA3403}"/>
                    </a:ext>
                  </a:extLst>
                </p:cNvPr>
                <p:cNvSpPr/>
                <p:nvPr/>
              </p:nvSpPr>
              <p:spPr>
                <a:xfrm>
                  <a:off x="1086731" y="481524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小波 275">
                  <a:extLst>
                    <a:ext uri="{FF2B5EF4-FFF2-40B4-BE49-F238E27FC236}">
                      <a16:creationId xmlns:a16="http://schemas.microsoft.com/office/drawing/2014/main" id="{1BEAC3E7-A4BD-43BC-BB56-76CD8372540A}"/>
                    </a:ext>
                  </a:extLst>
                </p:cNvPr>
                <p:cNvSpPr/>
                <p:nvPr/>
              </p:nvSpPr>
              <p:spPr>
                <a:xfrm>
                  <a:off x="767554" y="497914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7" name="小波 276">
                  <a:extLst>
                    <a:ext uri="{FF2B5EF4-FFF2-40B4-BE49-F238E27FC236}">
                      <a16:creationId xmlns:a16="http://schemas.microsoft.com/office/drawing/2014/main" id="{893DA0B5-C13B-40D6-9C5E-4477EC6FFD0F}"/>
                    </a:ext>
                  </a:extLst>
                </p:cNvPr>
                <p:cNvSpPr/>
                <p:nvPr/>
              </p:nvSpPr>
              <p:spPr>
                <a:xfrm>
                  <a:off x="1733713" y="502227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小波 277">
                  <a:extLst>
                    <a:ext uri="{FF2B5EF4-FFF2-40B4-BE49-F238E27FC236}">
                      <a16:creationId xmlns:a16="http://schemas.microsoft.com/office/drawing/2014/main" id="{B671062A-D170-47AE-9965-CF1A76358EAC}"/>
                    </a:ext>
                  </a:extLst>
                </p:cNvPr>
                <p:cNvSpPr/>
                <p:nvPr/>
              </p:nvSpPr>
              <p:spPr>
                <a:xfrm>
                  <a:off x="1285237" y="5111252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354A2B73-5503-4D42-9F7C-695C3EF1450A}"/>
                  </a:ext>
                </a:extLst>
              </p:cNvPr>
              <p:cNvGrpSpPr/>
              <p:nvPr/>
            </p:nvGrpSpPr>
            <p:grpSpPr>
              <a:xfrm>
                <a:off x="2406868" y="5124092"/>
                <a:ext cx="2277276" cy="965446"/>
                <a:chOff x="715894" y="4452935"/>
                <a:chExt cx="2432846" cy="1035820"/>
              </a:xfrm>
            </p:grpSpPr>
            <p:sp>
              <p:nvSpPr>
                <p:cNvPr id="186" name="小波 185">
                  <a:extLst>
                    <a:ext uri="{FF2B5EF4-FFF2-40B4-BE49-F238E27FC236}">
                      <a16:creationId xmlns:a16="http://schemas.microsoft.com/office/drawing/2014/main" id="{E207CD89-5CC9-497E-964D-F00D6AFC30CD}"/>
                    </a:ext>
                  </a:extLst>
                </p:cNvPr>
                <p:cNvSpPr/>
                <p:nvPr/>
              </p:nvSpPr>
              <p:spPr>
                <a:xfrm>
                  <a:off x="715894" y="471443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7" name="小波 186">
                  <a:extLst>
                    <a:ext uri="{FF2B5EF4-FFF2-40B4-BE49-F238E27FC236}">
                      <a16:creationId xmlns:a16="http://schemas.microsoft.com/office/drawing/2014/main" id="{3F041C58-9BF1-4888-B559-E9C62CC20FF8}"/>
                    </a:ext>
                  </a:extLst>
                </p:cNvPr>
                <p:cNvSpPr/>
                <p:nvPr/>
              </p:nvSpPr>
              <p:spPr>
                <a:xfrm>
                  <a:off x="1535305" y="445293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小波 260">
                  <a:extLst>
                    <a:ext uri="{FF2B5EF4-FFF2-40B4-BE49-F238E27FC236}">
                      <a16:creationId xmlns:a16="http://schemas.microsoft.com/office/drawing/2014/main" id="{43B61A99-FBA1-42FC-9F8C-F5D577CDCFD4}"/>
                    </a:ext>
                  </a:extLst>
                </p:cNvPr>
                <p:cNvSpPr/>
                <p:nvPr/>
              </p:nvSpPr>
              <p:spPr>
                <a:xfrm>
                  <a:off x="2044362" y="460229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小波 261">
                  <a:extLst>
                    <a:ext uri="{FF2B5EF4-FFF2-40B4-BE49-F238E27FC236}">
                      <a16:creationId xmlns:a16="http://schemas.microsoft.com/office/drawing/2014/main" id="{1CB4E674-1198-4E05-934C-78E4CBF110E0}"/>
                    </a:ext>
                  </a:extLst>
                </p:cNvPr>
                <p:cNvSpPr/>
                <p:nvPr/>
              </p:nvSpPr>
              <p:spPr>
                <a:xfrm>
                  <a:off x="1000467" y="457370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小波 262">
                  <a:extLst>
                    <a:ext uri="{FF2B5EF4-FFF2-40B4-BE49-F238E27FC236}">
                      <a16:creationId xmlns:a16="http://schemas.microsoft.com/office/drawing/2014/main" id="{66EE396A-5293-4B19-AC12-6BC1EAB3F26A}"/>
                    </a:ext>
                  </a:extLst>
                </p:cNvPr>
                <p:cNvSpPr/>
                <p:nvPr/>
              </p:nvSpPr>
              <p:spPr>
                <a:xfrm>
                  <a:off x="1621569" y="469447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" name="小波 263">
                  <a:extLst>
                    <a:ext uri="{FF2B5EF4-FFF2-40B4-BE49-F238E27FC236}">
                      <a16:creationId xmlns:a16="http://schemas.microsoft.com/office/drawing/2014/main" id="{BB32A2F6-A417-471C-8E48-CE2630FC3B53}"/>
                    </a:ext>
                  </a:extLst>
                </p:cNvPr>
                <p:cNvSpPr/>
                <p:nvPr/>
              </p:nvSpPr>
              <p:spPr>
                <a:xfrm>
                  <a:off x="2130626" y="484383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小波 264">
                  <a:extLst>
                    <a:ext uri="{FF2B5EF4-FFF2-40B4-BE49-F238E27FC236}">
                      <a16:creationId xmlns:a16="http://schemas.microsoft.com/office/drawing/2014/main" id="{A40C2601-967F-404A-BE1E-20745958C736}"/>
                    </a:ext>
                  </a:extLst>
                </p:cNvPr>
                <p:cNvSpPr/>
                <p:nvPr/>
              </p:nvSpPr>
              <p:spPr>
                <a:xfrm>
                  <a:off x="1086731" y="481524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小波 265">
                  <a:extLst>
                    <a:ext uri="{FF2B5EF4-FFF2-40B4-BE49-F238E27FC236}">
                      <a16:creationId xmlns:a16="http://schemas.microsoft.com/office/drawing/2014/main" id="{7FF54F62-3EC9-4423-8908-ADDAF0A88EB5}"/>
                    </a:ext>
                  </a:extLst>
                </p:cNvPr>
                <p:cNvSpPr/>
                <p:nvPr/>
              </p:nvSpPr>
              <p:spPr>
                <a:xfrm>
                  <a:off x="767554" y="497914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小波 266">
                  <a:extLst>
                    <a:ext uri="{FF2B5EF4-FFF2-40B4-BE49-F238E27FC236}">
                      <a16:creationId xmlns:a16="http://schemas.microsoft.com/office/drawing/2014/main" id="{E14770B8-D4A6-4778-997D-9877B827DDAB}"/>
                    </a:ext>
                  </a:extLst>
                </p:cNvPr>
                <p:cNvSpPr/>
                <p:nvPr/>
              </p:nvSpPr>
              <p:spPr>
                <a:xfrm>
                  <a:off x="1733713" y="502227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小波 267">
                  <a:extLst>
                    <a:ext uri="{FF2B5EF4-FFF2-40B4-BE49-F238E27FC236}">
                      <a16:creationId xmlns:a16="http://schemas.microsoft.com/office/drawing/2014/main" id="{E1C08657-201E-4845-88C1-F38738B3204A}"/>
                    </a:ext>
                  </a:extLst>
                </p:cNvPr>
                <p:cNvSpPr/>
                <p:nvPr/>
              </p:nvSpPr>
              <p:spPr>
                <a:xfrm>
                  <a:off x="1285237" y="5111252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D8442059-F926-4588-9942-A6BAF626AA1E}"/>
                  </a:ext>
                </a:extLst>
              </p:cNvPr>
              <p:cNvGrpSpPr/>
              <p:nvPr/>
            </p:nvGrpSpPr>
            <p:grpSpPr>
              <a:xfrm>
                <a:off x="2606964" y="5020574"/>
                <a:ext cx="1878772" cy="758452"/>
                <a:chOff x="715894" y="4452935"/>
                <a:chExt cx="2432846" cy="1035820"/>
              </a:xfrm>
            </p:grpSpPr>
            <p:sp>
              <p:nvSpPr>
                <p:cNvPr id="158" name="小波 157">
                  <a:extLst>
                    <a:ext uri="{FF2B5EF4-FFF2-40B4-BE49-F238E27FC236}">
                      <a16:creationId xmlns:a16="http://schemas.microsoft.com/office/drawing/2014/main" id="{39ED1643-104A-48DC-96E7-430A4AF0D8EE}"/>
                    </a:ext>
                  </a:extLst>
                </p:cNvPr>
                <p:cNvSpPr/>
                <p:nvPr/>
              </p:nvSpPr>
              <p:spPr>
                <a:xfrm>
                  <a:off x="715894" y="471443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小波 158">
                  <a:extLst>
                    <a:ext uri="{FF2B5EF4-FFF2-40B4-BE49-F238E27FC236}">
                      <a16:creationId xmlns:a16="http://schemas.microsoft.com/office/drawing/2014/main" id="{AB30D21D-EBEA-4841-887C-271D01FFBAD7}"/>
                    </a:ext>
                  </a:extLst>
                </p:cNvPr>
                <p:cNvSpPr/>
                <p:nvPr/>
              </p:nvSpPr>
              <p:spPr>
                <a:xfrm>
                  <a:off x="1535305" y="445293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小波 159">
                  <a:extLst>
                    <a:ext uri="{FF2B5EF4-FFF2-40B4-BE49-F238E27FC236}">
                      <a16:creationId xmlns:a16="http://schemas.microsoft.com/office/drawing/2014/main" id="{3BCFB6D3-3FC6-4745-88ED-12EB9637606B}"/>
                    </a:ext>
                  </a:extLst>
                </p:cNvPr>
                <p:cNvSpPr/>
                <p:nvPr/>
              </p:nvSpPr>
              <p:spPr>
                <a:xfrm>
                  <a:off x="2044362" y="460229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小波 160">
                  <a:extLst>
                    <a:ext uri="{FF2B5EF4-FFF2-40B4-BE49-F238E27FC236}">
                      <a16:creationId xmlns:a16="http://schemas.microsoft.com/office/drawing/2014/main" id="{4316690C-374F-4F4A-9D6E-F33607C794BC}"/>
                    </a:ext>
                  </a:extLst>
                </p:cNvPr>
                <p:cNvSpPr/>
                <p:nvPr/>
              </p:nvSpPr>
              <p:spPr>
                <a:xfrm>
                  <a:off x="1000467" y="457370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小波 161">
                  <a:extLst>
                    <a:ext uri="{FF2B5EF4-FFF2-40B4-BE49-F238E27FC236}">
                      <a16:creationId xmlns:a16="http://schemas.microsoft.com/office/drawing/2014/main" id="{F0680A5F-F4EA-4584-83FB-69D21B4CE59D}"/>
                    </a:ext>
                  </a:extLst>
                </p:cNvPr>
                <p:cNvSpPr/>
                <p:nvPr/>
              </p:nvSpPr>
              <p:spPr>
                <a:xfrm>
                  <a:off x="1621569" y="4694474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小波 162">
                  <a:extLst>
                    <a:ext uri="{FF2B5EF4-FFF2-40B4-BE49-F238E27FC236}">
                      <a16:creationId xmlns:a16="http://schemas.microsoft.com/office/drawing/2014/main" id="{DB6C6DB3-11D3-4F33-A6D2-04061402BF4F}"/>
                    </a:ext>
                  </a:extLst>
                </p:cNvPr>
                <p:cNvSpPr/>
                <p:nvPr/>
              </p:nvSpPr>
              <p:spPr>
                <a:xfrm>
                  <a:off x="2130626" y="484383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小波 163">
                  <a:extLst>
                    <a:ext uri="{FF2B5EF4-FFF2-40B4-BE49-F238E27FC236}">
                      <a16:creationId xmlns:a16="http://schemas.microsoft.com/office/drawing/2014/main" id="{5FACA45E-E64A-4CC4-93BC-603A01F48252}"/>
                    </a:ext>
                  </a:extLst>
                </p:cNvPr>
                <p:cNvSpPr/>
                <p:nvPr/>
              </p:nvSpPr>
              <p:spPr>
                <a:xfrm>
                  <a:off x="1086731" y="4815243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小波 164">
                  <a:extLst>
                    <a:ext uri="{FF2B5EF4-FFF2-40B4-BE49-F238E27FC236}">
                      <a16:creationId xmlns:a16="http://schemas.microsoft.com/office/drawing/2014/main" id="{E3C0A048-6427-4E5F-9D46-EDC5B035BA02}"/>
                    </a:ext>
                  </a:extLst>
                </p:cNvPr>
                <p:cNvSpPr/>
                <p:nvPr/>
              </p:nvSpPr>
              <p:spPr>
                <a:xfrm>
                  <a:off x="767554" y="4979145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小波 165">
                  <a:extLst>
                    <a:ext uri="{FF2B5EF4-FFF2-40B4-BE49-F238E27FC236}">
                      <a16:creationId xmlns:a16="http://schemas.microsoft.com/office/drawing/2014/main" id="{5529B5E4-B588-4DA5-8AA5-4973434419CE}"/>
                    </a:ext>
                  </a:extLst>
                </p:cNvPr>
                <p:cNvSpPr/>
                <p:nvPr/>
              </p:nvSpPr>
              <p:spPr>
                <a:xfrm>
                  <a:off x="1733713" y="5022277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小波 166">
                  <a:extLst>
                    <a:ext uri="{FF2B5EF4-FFF2-40B4-BE49-F238E27FC236}">
                      <a16:creationId xmlns:a16="http://schemas.microsoft.com/office/drawing/2014/main" id="{D366116D-2725-42AC-8120-6C2BDD227338}"/>
                    </a:ext>
                  </a:extLst>
                </p:cNvPr>
                <p:cNvSpPr/>
                <p:nvPr/>
              </p:nvSpPr>
              <p:spPr>
                <a:xfrm>
                  <a:off x="1285237" y="5111252"/>
                  <a:ext cx="1018114" cy="377503"/>
                </a:xfrm>
                <a:prstGeom prst="doubleWave">
                  <a:avLst>
                    <a:gd name="adj1" fmla="val 12500"/>
                    <a:gd name="adj2" fmla="val -6033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9D1F47E-7742-4788-B4DB-9B12380537D8}"/>
              </a:ext>
            </a:extLst>
          </p:cNvPr>
          <p:cNvGrpSpPr/>
          <p:nvPr/>
        </p:nvGrpSpPr>
        <p:grpSpPr>
          <a:xfrm>
            <a:off x="6783764" y="4658881"/>
            <a:ext cx="2324124" cy="1360568"/>
            <a:chOff x="6783764" y="4658881"/>
            <a:chExt cx="2324124" cy="1360568"/>
          </a:xfrm>
        </p:grpSpPr>
        <p:sp>
          <p:nvSpPr>
            <p:cNvPr id="307" name="楕円 9">
              <a:extLst>
                <a:ext uri="{FF2B5EF4-FFF2-40B4-BE49-F238E27FC236}">
                  <a16:creationId xmlns:a16="http://schemas.microsoft.com/office/drawing/2014/main" id="{F071D5DD-3F6F-4040-A6FD-C8FBA5B8B6D0}"/>
                </a:ext>
              </a:extLst>
            </p:cNvPr>
            <p:cNvSpPr/>
            <p:nvPr/>
          </p:nvSpPr>
          <p:spPr>
            <a:xfrm rot="20280650">
              <a:off x="6908161" y="4676153"/>
              <a:ext cx="236872" cy="348001"/>
            </a:xfrm>
            <a:custGeom>
              <a:avLst/>
              <a:gdLst>
                <a:gd name="connsiteX0" fmla="*/ 0 w 419100"/>
                <a:gd name="connsiteY0" fmla="*/ 121444 h 242887"/>
                <a:gd name="connsiteX1" fmla="*/ 209550 w 419100"/>
                <a:gd name="connsiteY1" fmla="*/ 0 h 242887"/>
                <a:gd name="connsiteX2" fmla="*/ 419100 w 419100"/>
                <a:gd name="connsiteY2" fmla="*/ 121444 h 242887"/>
                <a:gd name="connsiteX3" fmla="*/ 209550 w 419100"/>
                <a:gd name="connsiteY3" fmla="*/ 242888 h 242887"/>
                <a:gd name="connsiteX4" fmla="*/ 0 w 419100"/>
                <a:gd name="connsiteY4" fmla="*/ 121444 h 242887"/>
                <a:gd name="connsiteX0" fmla="*/ 0 w 419100"/>
                <a:gd name="connsiteY0" fmla="*/ 121444 h 242888"/>
                <a:gd name="connsiteX1" fmla="*/ 209550 w 419100"/>
                <a:gd name="connsiteY1" fmla="*/ 0 h 242888"/>
                <a:gd name="connsiteX2" fmla="*/ 419100 w 419100"/>
                <a:gd name="connsiteY2" fmla="*/ 121444 h 242888"/>
                <a:gd name="connsiteX3" fmla="*/ 209550 w 419100"/>
                <a:gd name="connsiteY3" fmla="*/ 242888 h 242888"/>
                <a:gd name="connsiteX4" fmla="*/ 0 w 419100"/>
                <a:gd name="connsiteY4" fmla="*/ 121444 h 242888"/>
                <a:gd name="connsiteX0" fmla="*/ 0 w 419100"/>
                <a:gd name="connsiteY0" fmla="*/ 121444 h 242888"/>
                <a:gd name="connsiteX1" fmla="*/ 209550 w 419100"/>
                <a:gd name="connsiteY1" fmla="*/ 0 h 242888"/>
                <a:gd name="connsiteX2" fmla="*/ 419100 w 419100"/>
                <a:gd name="connsiteY2" fmla="*/ 121444 h 242888"/>
                <a:gd name="connsiteX3" fmla="*/ 209550 w 419100"/>
                <a:gd name="connsiteY3" fmla="*/ 242888 h 242888"/>
                <a:gd name="connsiteX4" fmla="*/ 0 w 419100"/>
                <a:gd name="connsiteY4" fmla="*/ 121444 h 242888"/>
                <a:gd name="connsiteX0" fmla="*/ 0 w 419100"/>
                <a:gd name="connsiteY0" fmla="*/ 121444 h 242888"/>
                <a:gd name="connsiteX1" fmla="*/ 209550 w 419100"/>
                <a:gd name="connsiteY1" fmla="*/ 0 h 242888"/>
                <a:gd name="connsiteX2" fmla="*/ 419100 w 419100"/>
                <a:gd name="connsiteY2" fmla="*/ 121444 h 242888"/>
                <a:gd name="connsiteX3" fmla="*/ 209550 w 419100"/>
                <a:gd name="connsiteY3" fmla="*/ 242888 h 242888"/>
                <a:gd name="connsiteX4" fmla="*/ 0 w 419100"/>
                <a:gd name="connsiteY4" fmla="*/ 121444 h 242888"/>
                <a:gd name="connsiteX0" fmla="*/ 0 w 419100"/>
                <a:gd name="connsiteY0" fmla="*/ 673894 h 795338"/>
                <a:gd name="connsiteX1" fmla="*/ 204788 w 419100"/>
                <a:gd name="connsiteY1" fmla="*/ 0 h 795338"/>
                <a:gd name="connsiteX2" fmla="*/ 419100 w 419100"/>
                <a:gd name="connsiteY2" fmla="*/ 673894 h 795338"/>
                <a:gd name="connsiteX3" fmla="*/ 209550 w 419100"/>
                <a:gd name="connsiteY3" fmla="*/ 795338 h 795338"/>
                <a:gd name="connsiteX4" fmla="*/ 0 w 419100"/>
                <a:gd name="connsiteY4" fmla="*/ 673894 h 795338"/>
                <a:gd name="connsiteX0" fmla="*/ 209550 w 419100"/>
                <a:gd name="connsiteY0" fmla="*/ 795338 h 877983"/>
                <a:gd name="connsiteX1" fmla="*/ 0 w 419100"/>
                <a:gd name="connsiteY1" fmla="*/ 673894 h 877983"/>
                <a:gd name="connsiteX2" fmla="*/ 204788 w 419100"/>
                <a:gd name="connsiteY2" fmla="*/ 0 h 877983"/>
                <a:gd name="connsiteX3" fmla="*/ 419100 w 419100"/>
                <a:gd name="connsiteY3" fmla="*/ 673894 h 877983"/>
                <a:gd name="connsiteX4" fmla="*/ 310114 w 419100"/>
                <a:gd name="connsiteY4" fmla="*/ 877983 h 877983"/>
                <a:gd name="connsiteX0" fmla="*/ 209550 w 419100"/>
                <a:gd name="connsiteY0" fmla="*/ 795338 h 795338"/>
                <a:gd name="connsiteX1" fmla="*/ 0 w 419100"/>
                <a:gd name="connsiteY1" fmla="*/ 673894 h 795338"/>
                <a:gd name="connsiteX2" fmla="*/ 204788 w 419100"/>
                <a:gd name="connsiteY2" fmla="*/ 0 h 795338"/>
                <a:gd name="connsiteX3" fmla="*/ 419100 w 419100"/>
                <a:gd name="connsiteY3" fmla="*/ 673894 h 795338"/>
                <a:gd name="connsiteX0" fmla="*/ 0 w 419100"/>
                <a:gd name="connsiteY0" fmla="*/ 673894 h 673894"/>
                <a:gd name="connsiteX1" fmla="*/ 204788 w 419100"/>
                <a:gd name="connsiteY1" fmla="*/ 0 h 673894"/>
                <a:gd name="connsiteX2" fmla="*/ 419100 w 419100"/>
                <a:gd name="connsiteY2" fmla="*/ 673894 h 673894"/>
                <a:gd name="connsiteX0" fmla="*/ 0 w 576124"/>
                <a:gd name="connsiteY0" fmla="*/ 680248 h 680248"/>
                <a:gd name="connsiteX1" fmla="*/ 204788 w 576124"/>
                <a:gd name="connsiteY1" fmla="*/ 6354 h 680248"/>
                <a:gd name="connsiteX2" fmla="*/ 571817 w 576124"/>
                <a:gd name="connsiteY2" fmla="*/ 360737 h 680248"/>
                <a:gd name="connsiteX3" fmla="*/ 419100 w 576124"/>
                <a:gd name="connsiteY3" fmla="*/ 680248 h 680248"/>
                <a:gd name="connsiteX0" fmla="*/ 0 w 576528"/>
                <a:gd name="connsiteY0" fmla="*/ 682571 h 682571"/>
                <a:gd name="connsiteX1" fmla="*/ 204788 w 576528"/>
                <a:gd name="connsiteY1" fmla="*/ 8677 h 682571"/>
                <a:gd name="connsiteX2" fmla="*/ 571817 w 576528"/>
                <a:gd name="connsiteY2" fmla="*/ 363060 h 682571"/>
                <a:gd name="connsiteX3" fmla="*/ 419100 w 576528"/>
                <a:gd name="connsiteY3" fmla="*/ 682571 h 682571"/>
                <a:gd name="connsiteX0" fmla="*/ 17835 w 594363"/>
                <a:gd name="connsiteY0" fmla="*/ 682571 h 682571"/>
                <a:gd name="connsiteX1" fmla="*/ 12622 w 594363"/>
                <a:gd name="connsiteY1" fmla="*/ 323529 h 682571"/>
                <a:gd name="connsiteX2" fmla="*/ 222623 w 594363"/>
                <a:gd name="connsiteY2" fmla="*/ 8677 h 682571"/>
                <a:gd name="connsiteX3" fmla="*/ 589652 w 594363"/>
                <a:gd name="connsiteY3" fmla="*/ 363060 h 682571"/>
                <a:gd name="connsiteX4" fmla="*/ 436935 w 594363"/>
                <a:gd name="connsiteY4" fmla="*/ 682571 h 682571"/>
                <a:gd name="connsiteX0" fmla="*/ 94995 w 587433"/>
                <a:gd name="connsiteY0" fmla="*/ 701087 h 701087"/>
                <a:gd name="connsiteX1" fmla="*/ 5692 w 587433"/>
                <a:gd name="connsiteY1" fmla="*/ 323529 h 701087"/>
                <a:gd name="connsiteX2" fmla="*/ 215693 w 587433"/>
                <a:gd name="connsiteY2" fmla="*/ 8677 h 701087"/>
                <a:gd name="connsiteX3" fmla="*/ 582722 w 587433"/>
                <a:gd name="connsiteY3" fmla="*/ 363060 h 701087"/>
                <a:gd name="connsiteX4" fmla="*/ 430005 w 587433"/>
                <a:gd name="connsiteY4" fmla="*/ 682571 h 701087"/>
                <a:gd name="connsiteX0" fmla="*/ 89424 w 581862"/>
                <a:gd name="connsiteY0" fmla="*/ 701087 h 701087"/>
                <a:gd name="connsiteX1" fmla="*/ 121 w 581862"/>
                <a:gd name="connsiteY1" fmla="*/ 323529 h 701087"/>
                <a:gd name="connsiteX2" fmla="*/ 210122 w 581862"/>
                <a:gd name="connsiteY2" fmla="*/ 8677 h 701087"/>
                <a:gd name="connsiteX3" fmla="*/ 577151 w 581862"/>
                <a:gd name="connsiteY3" fmla="*/ 363060 h 701087"/>
                <a:gd name="connsiteX4" fmla="*/ 424434 w 581862"/>
                <a:gd name="connsiteY4" fmla="*/ 682571 h 701087"/>
                <a:gd name="connsiteX0" fmla="*/ 95464 w 584721"/>
                <a:gd name="connsiteY0" fmla="*/ 711463 h 711463"/>
                <a:gd name="connsiteX1" fmla="*/ 6161 w 584721"/>
                <a:gd name="connsiteY1" fmla="*/ 333905 h 711463"/>
                <a:gd name="connsiteX2" fmla="*/ 310492 w 584721"/>
                <a:gd name="connsiteY2" fmla="*/ 6158 h 711463"/>
                <a:gd name="connsiteX3" fmla="*/ 583191 w 584721"/>
                <a:gd name="connsiteY3" fmla="*/ 373436 h 711463"/>
                <a:gd name="connsiteX4" fmla="*/ 430474 w 584721"/>
                <a:gd name="connsiteY4" fmla="*/ 692947 h 711463"/>
                <a:gd name="connsiteX0" fmla="*/ 95464 w 584721"/>
                <a:gd name="connsiteY0" fmla="*/ 705977 h 705977"/>
                <a:gd name="connsiteX1" fmla="*/ 6161 w 584721"/>
                <a:gd name="connsiteY1" fmla="*/ 328419 h 705977"/>
                <a:gd name="connsiteX2" fmla="*/ 310492 w 584721"/>
                <a:gd name="connsiteY2" fmla="*/ 672 h 705977"/>
                <a:gd name="connsiteX3" fmla="*/ 583191 w 584721"/>
                <a:gd name="connsiteY3" fmla="*/ 367950 h 705977"/>
                <a:gd name="connsiteX4" fmla="*/ 430474 w 584721"/>
                <a:gd name="connsiteY4" fmla="*/ 687461 h 705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4721" h="705977">
                  <a:moveTo>
                    <a:pt x="95464" y="705977"/>
                  </a:moveTo>
                  <a:cubicBezTo>
                    <a:pt x="102831" y="650195"/>
                    <a:pt x="-29677" y="445970"/>
                    <a:pt x="6161" y="328419"/>
                  </a:cubicBezTo>
                  <a:cubicBezTo>
                    <a:pt x="41999" y="210868"/>
                    <a:pt x="172761" y="16525"/>
                    <a:pt x="310492" y="672"/>
                  </a:cubicBezTo>
                  <a:cubicBezTo>
                    <a:pt x="448223" y="-15181"/>
                    <a:pt x="563194" y="253485"/>
                    <a:pt x="583191" y="367950"/>
                  </a:cubicBezTo>
                  <a:cubicBezTo>
                    <a:pt x="603188" y="482415"/>
                    <a:pt x="420411" y="634244"/>
                    <a:pt x="430474" y="687461"/>
                  </a:cubicBezTo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00D405DD-72B5-4F4B-8815-9E3E7C7514B3}"/>
                </a:ext>
              </a:extLst>
            </p:cNvPr>
            <p:cNvGrpSpPr/>
            <p:nvPr/>
          </p:nvGrpSpPr>
          <p:grpSpPr>
            <a:xfrm>
              <a:off x="6783764" y="4658881"/>
              <a:ext cx="2324124" cy="1360568"/>
              <a:chOff x="4796438" y="4181108"/>
              <a:chExt cx="1965885" cy="1150851"/>
            </a:xfrm>
          </p:grpSpPr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949D7C23-9C8A-4EA9-99C9-64F11ECE658E}"/>
                  </a:ext>
                </a:extLst>
              </p:cNvPr>
              <p:cNvGrpSpPr/>
              <p:nvPr/>
            </p:nvGrpSpPr>
            <p:grpSpPr>
              <a:xfrm>
                <a:off x="4796438" y="4181108"/>
                <a:ext cx="1965885" cy="1150851"/>
                <a:chOff x="3144826" y="1198921"/>
                <a:chExt cx="3451436" cy="2020509"/>
              </a:xfrm>
            </p:grpSpPr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3D4C3175-CE73-456C-B341-7830331B8E14}"/>
                    </a:ext>
                  </a:extLst>
                </p:cNvPr>
                <p:cNvSpPr/>
                <p:nvPr/>
              </p:nvSpPr>
              <p:spPr>
                <a:xfrm>
                  <a:off x="4012896" y="3070354"/>
                  <a:ext cx="246519" cy="149076"/>
                </a:xfrm>
                <a:custGeom>
                  <a:avLst/>
                  <a:gdLst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43337 w 376240"/>
                    <a:gd name="connsiteY6" fmla="*/ 225872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43337 w 376240"/>
                    <a:gd name="connsiteY6" fmla="*/ 225872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14762 w 376240"/>
                    <a:gd name="connsiteY6" fmla="*/ 223491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45242 w 376240"/>
                    <a:gd name="connsiteY5" fmla="*/ 170680 h 227523"/>
                    <a:gd name="connsiteX6" fmla="*/ 214762 w 376240"/>
                    <a:gd name="connsiteY6" fmla="*/ 223491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76240" h="227523">
                      <a:moveTo>
                        <a:pt x="125882" y="0"/>
                      </a:moveTo>
                      <a:lnTo>
                        <a:pt x="376240" y="0"/>
                      </a:lnTo>
                      <a:lnTo>
                        <a:pt x="370046" y="49721"/>
                      </a:lnTo>
                      <a:cubicBezTo>
                        <a:pt x="370846" y="108988"/>
                        <a:pt x="371647" y="168256"/>
                        <a:pt x="372446" y="227523"/>
                      </a:cubicBezTo>
                      <a:lnTo>
                        <a:pt x="261462" y="226104"/>
                      </a:lnTo>
                      <a:cubicBezTo>
                        <a:pt x="258437" y="201279"/>
                        <a:pt x="253025" y="171115"/>
                        <a:pt x="245242" y="170680"/>
                      </a:cubicBezTo>
                      <a:cubicBezTo>
                        <a:pt x="237459" y="170245"/>
                        <a:pt x="217778" y="198744"/>
                        <a:pt x="214762" y="223491"/>
                      </a:cubicBezTo>
                      <a:lnTo>
                        <a:pt x="0" y="222760"/>
                      </a:lnTo>
                      <a:lnTo>
                        <a:pt x="130652" y="38289"/>
                      </a:lnTo>
                      <a:lnTo>
                        <a:pt x="125882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7B8E4D5C-B518-4410-871E-4FC99EAED5FF}"/>
                    </a:ext>
                  </a:extLst>
                </p:cNvPr>
                <p:cNvSpPr/>
                <p:nvPr/>
              </p:nvSpPr>
              <p:spPr>
                <a:xfrm>
                  <a:off x="3989571" y="2321511"/>
                  <a:ext cx="369066" cy="796433"/>
                </a:xfrm>
                <a:custGeom>
                  <a:avLst/>
                  <a:gdLst>
                    <a:gd name="connsiteX0" fmla="*/ 0 w 553219"/>
                    <a:gd name="connsiteY0" fmla="*/ 0 h 1215521"/>
                    <a:gd name="connsiteX1" fmla="*/ 553219 w 553219"/>
                    <a:gd name="connsiteY1" fmla="*/ 0 h 1215521"/>
                    <a:gd name="connsiteX2" fmla="*/ 401788 w 553219"/>
                    <a:gd name="connsiteY2" fmla="*/ 1215521 h 1215521"/>
                    <a:gd name="connsiteX3" fmla="*/ 151430 w 553219"/>
                    <a:gd name="connsiteY3" fmla="*/ 1215521 h 1215521"/>
                    <a:gd name="connsiteX4" fmla="*/ 0 w 553219"/>
                    <a:gd name="connsiteY4" fmla="*/ 0 h 1215521"/>
                    <a:gd name="connsiteX0" fmla="*/ 0 w 553219"/>
                    <a:gd name="connsiteY0" fmla="*/ 0 h 1215521"/>
                    <a:gd name="connsiteX1" fmla="*/ 553219 w 553219"/>
                    <a:gd name="connsiteY1" fmla="*/ 0 h 1215521"/>
                    <a:gd name="connsiteX2" fmla="*/ 378567 w 553219"/>
                    <a:gd name="connsiteY2" fmla="*/ 654516 h 1215521"/>
                    <a:gd name="connsiteX3" fmla="*/ 401788 w 553219"/>
                    <a:gd name="connsiteY3" fmla="*/ 1215521 h 1215521"/>
                    <a:gd name="connsiteX4" fmla="*/ 151430 w 553219"/>
                    <a:gd name="connsiteY4" fmla="*/ 1215521 h 1215521"/>
                    <a:gd name="connsiteX5" fmla="*/ 0 w 553219"/>
                    <a:gd name="connsiteY5" fmla="*/ 0 h 1215521"/>
                    <a:gd name="connsiteX0" fmla="*/ 10053 w 563272"/>
                    <a:gd name="connsiteY0" fmla="*/ 0 h 1215521"/>
                    <a:gd name="connsiteX1" fmla="*/ 563272 w 563272"/>
                    <a:gd name="connsiteY1" fmla="*/ 0 h 1215521"/>
                    <a:gd name="connsiteX2" fmla="*/ 388620 w 563272"/>
                    <a:gd name="connsiteY2" fmla="*/ 654516 h 1215521"/>
                    <a:gd name="connsiteX3" fmla="*/ 411841 w 563272"/>
                    <a:gd name="connsiteY3" fmla="*/ 1215521 h 1215521"/>
                    <a:gd name="connsiteX4" fmla="*/ 161483 w 563272"/>
                    <a:gd name="connsiteY4" fmla="*/ 1215521 h 1215521"/>
                    <a:gd name="connsiteX5" fmla="*/ 0 w 563272"/>
                    <a:gd name="connsiteY5" fmla="*/ 662136 h 1215521"/>
                    <a:gd name="connsiteX6" fmla="*/ 10053 w 563272"/>
                    <a:gd name="connsiteY6" fmla="*/ 0 h 1215521"/>
                    <a:gd name="connsiteX0" fmla="*/ 10053 w 563272"/>
                    <a:gd name="connsiteY0" fmla="*/ 0 h 1215521"/>
                    <a:gd name="connsiteX1" fmla="*/ 563272 w 563272"/>
                    <a:gd name="connsiteY1" fmla="*/ 0 h 1215521"/>
                    <a:gd name="connsiteX2" fmla="*/ 388620 w 563272"/>
                    <a:gd name="connsiteY2" fmla="*/ 654516 h 1215521"/>
                    <a:gd name="connsiteX3" fmla="*/ 411841 w 563272"/>
                    <a:gd name="connsiteY3" fmla="*/ 1215521 h 1215521"/>
                    <a:gd name="connsiteX4" fmla="*/ 161483 w 563272"/>
                    <a:gd name="connsiteY4" fmla="*/ 1215521 h 1215521"/>
                    <a:gd name="connsiteX5" fmla="*/ 0 w 563272"/>
                    <a:gd name="connsiteY5" fmla="*/ 662136 h 1215521"/>
                    <a:gd name="connsiteX6" fmla="*/ 10053 w 563272"/>
                    <a:gd name="connsiteY6" fmla="*/ 0 h 1215521"/>
                    <a:gd name="connsiteX0" fmla="*/ 10053 w 563272"/>
                    <a:gd name="connsiteY0" fmla="*/ 0 h 1215521"/>
                    <a:gd name="connsiteX1" fmla="*/ 563272 w 563272"/>
                    <a:gd name="connsiteY1" fmla="*/ 0 h 1215521"/>
                    <a:gd name="connsiteX2" fmla="*/ 388620 w 563272"/>
                    <a:gd name="connsiteY2" fmla="*/ 654516 h 1215521"/>
                    <a:gd name="connsiteX3" fmla="*/ 411841 w 563272"/>
                    <a:gd name="connsiteY3" fmla="*/ 1215521 h 1215521"/>
                    <a:gd name="connsiteX4" fmla="*/ 161483 w 563272"/>
                    <a:gd name="connsiteY4" fmla="*/ 1215521 h 1215521"/>
                    <a:gd name="connsiteX5" fmla="*/ 0 w 563272"/>
                    <a:gd name="connsiteY5" fmla="*/ 662136 h 1215521"/>
                    <a:gd name="connsiteX6" fmla="*/ 10053 w 563272"/>
                    <a:gd name="connsiteY6" fmla="*/ 0 h 12155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63272" h="1215521">
                      <a:moveTo>
                        <a:pt x="10053" y="0"/>
                      </a:moveTo>
                      <a:lnTo>
                        <a:pt x="563272" y="0"/>
                      </a:lnTo>
                      <a:cubicBezTo>
                        <a:pt x="538075" y="220712"/>
                        <a:pt x="413817" y="433804"/>
                        <a:pt x="388620" y="654516"/>
                      </a:cubicBezTo>
                      <a:lnTo>
                        <a:pt x="411841" y="1215521"/>
                      </a:lnTo>
                      <a:lnTo>
                        <a:pt x="161483" y="1215521"/>
                      </a:lnTo>
                      <a:cubicBezTo>
                        <a:pt x="135595" y="1028519"/>
                        <a:pt x="79228" y="849138"/>
                        <a:pt x="0" y="662136"/>
                      </a:cubicBezTo>
                      <a:cubicBezTo>
                        <a:pt x="33831" y="441424"/>
                        <a:pt x="6702" y="220712"/>
                        <a:pt x="10053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B01E6B54-B713-4F03-AB7C-F894BDDF4147}"/>
                    </a:ext>
                  </a:extLst>
                </p:cNvPr>
                <p:cNvSpPr/>
                <p:nvPr/>
              </p:nvSpPr>
              <p:spPr>
                <a:xfrm rot="10800000" flipV="1">
                  <a:off x="5373429" y="3070350"/>
                  <a:ext cx="263302" cy="149078"/>
                </a:xfrm>
                <a:custGeom>
                  <a:avLst/>
                  <a:gdLst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39304 w 401854"/>
                    <a:gd name="connsiteY6" fmla="*/ 225808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39304 w 401854"/>
                    <a:gd name="connsiteY6" fmla="*/ 225808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63117 w 401854"/>
                    <a:gd name="connsiteY6" fmla="*/ 223427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1854" h="227524">
                      <a:moveTo>
                        <a:pt x="252910" y="0"/>
                      </a:moveTo>
                      <a:lnTo>
                        <a:pt x="1417" y="0"/>
                      </a:lnTo>
                      <a:lnTo>
                        <a:pt x="9872" y="21148"/>
                      </a:lnTo>
                      <a:lnTo>
                        <a:pt x="0" y="227524"/>
                      </a:lnTo>
                      <a:lnTo>
                        <a:pt x="119747" y="226049"/>
                      </a:lnTo>
                      <a:cubicBezTo>
                        <a:pt x="123011" y="200242"/>
                        <a:pt x="122312" y="149066"/>
                        <a:pt x="129540" y="148629"/>
                      </a:cubicBezTo>
                      <a:cubicBezTo>
                        <a:pt x="136768" y="148192"/>
                        <a:pt x="159862" y="197701"/>
                        <a:pt x="163117" y="223427"/>
                      </a:cubicBezTo>
                      <a:lnTo>
                        <a:pt x="401854" y="222573"/>
                      </a:lnTo>
                      <a:lnTo>
                        <a:pt x="256490" y="24823"/>
                      </a:lnTo>
                      <a:lnTo>
                        <a:pt x="25291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92D87F35-F9F9-43D4-AB4A-B13F4A0A2841}"/>
                    </a:ext>
                  </a:extLst>
                </p:cNvPr>
                <p:cNvSpPr/>
                <p:nvPr/>
              </p:nvSpPr>
              <p:spPr>
                <a:xfrm rot="10800000" flipV="1">
                  <a:off x="5385552" y="2165492"/>
                  <a:ext cx="508619" cy="952452"/>
                </a:xfrm>
                <a:custGeom>
                  <a:avLst/>
                  <a:gdLst>
                    <a:gd name="connsiteX0" fmla="*/ 776258 w 776258"/>
                    <a:gd name="connsiteY0" fmla="*/ 0 h 1453639"/>
                    <a:gd name="connsiteX1" fmla="*/ 0 w 776258"/>
                    <a:gd name="connsiteY1" fmla="*/ 0 h 1453639"/>
                    <a:gd name="connsiteX2" fmla="*/ 178610 w 776258"/>
                    <a:gd name="connsiteY2" fmla="*/ 914123 h 1453639"/>
                    <a:gd name="connsiteX3" fmla="*/ 394323 w 776258"/>
                    <a:gd name="connsiteY3" fmla="*/ 1453639 h 1453639"/>
                    <a:gd name="connsiteX4" fmla="*/ 645816 w 776258"/>
                    <a:gd name="connsiteY4" fmla="*/ 1453639 h 1453639"/>
                    <a:gd name="connsiteX5" fmla="*/ 573063 w 776258"/>
                    <a:gd name="connsiteY5" fmla="*/ 949216 h 1453639"/>
                    <a:gd name="connsiteX6" fmla="*/ 574935 w 776258"/>
                    <a:gd name="connsiteY6" fmla="*/ 949216 h 1453639"/>
                    <a:gd name="connsiteX7" fmla="*/ 776258 w 776258"/>
                    <a:gd name="connsiteY7" fmla="*/ 0 h 1453639"/>
                    <a:gd name="connsiteX0" fmla="*/ 776258 w 776258"/>
                    <a:gd name="connsiteY0" fmla="*/ 0 h 1453639"/>
                    <a:gd name="connsiteX1" fmla="*/ 0 w 776258"/>
                    <a:gd name="connsiteY1" fmla="*/ 0 h 1453639"/>
                    <a:gd name="connsiteX2" fmla="*/ 178610 w 776258"/>
                    <a:gd name="connsiteY2" fmla="*/ 914123 h 1453639"/>
                    <a:gd name="connsiteX3" fmla="*/ 394323 w 776258"/>
                    <a:gd name="connsiteY3" fmla="*/ 1453639 h 1453639"/>
                    <a:gd name="connsiteX4" fmla="*/ 645816 w 776258"/>
                    <a:gd name="connsiteY4" fmla="*/ 1453639 h 1453639"/>
                    <a:gd name="connsiteX5" fmla="*/ 573063 w 776258"/>
                    <a:gd name="connsiteY5" fmla="*/ 949216 h 1453639"/>
                    <a:gd name="connsiteX6" fmla="*/ 574935 w 776258"/>
                    <a:gd name="connsiteY6" fmla="*/ 949216 h 1453639"/>
                    <a:gd name="connsiteX7" fmla="*/ 776258 w 776258"/>
                    <a:gd name="connsiteY7" fmla="*/ 0 h 1453639"/>
                    <a:gd name="connsiteX0" fmla="*/ 776258 w 776258"/>
                    <a:gd name="connsiteY0" fmla="*/ 0 h 1453639"/>
                    <a:gd name="connsiteX1" fmla="*/ 0 w 776258"/>
                    <a:gd name="connsiteY1" fmla="*/ 0 h 1453639"/>
                    <a:gd name="connsiteX2" fmla="*/ 178610 w 776258"/>
                    <a:gd name="connsiteY2" fmla="*/ 914123 h 1453639"/>
                    <a:gd name="connsiteX3" fmla="*/ 394323 w 776258"/>
                    <a:gd name="connsiteY3" fmla="*/ 1453639 h 1453639"/>
                    <a:gd name="connsiteX4" fmla="*/ 645816 w 776258"/>
                    <a:gd name="connsiteY4" fmla="*/ 1453639 h 1453639"/>
                    <a:gd name="connsiteX5" fmla="*/ 573063 w 776258"/>
                    <a:gd name="connsiteY5" fmla="*/ 949216 h 1453639"/>
                    <a:gd name="connsiteX6" fmla="*/ 776258 w 776258"/>
                    <a:gd name="connsiteY6" fmla="*/ 0 h 1453639"/>
                    <a:gd name="connsiteX0" fmla="*/ 776258 w 776258"/>
                    <a:gd name="connsiteY0" fmla="*/ 0 h 1453639"/>
                    <a:gd name="connsiteX1" fmla="*/ 0 w 776258"/>
                    <a:gd name="connsiteY1" fmla="*/ 0 h 1453639"/>
                    <a:gd name="connsiteX2" fmla="*/ 178610 w 776258"/>
                    <a:gd name="connsiteY2" fmla="*/ 914123 h 1453639"/>
                    <a:gd name="connsiteX3" fmla="*/ 394323 w 776258"/>
                    <a:gd name="connsiteY3" fmla="*/ 1453639 h 1453639"/>
                    <a:gd name="connsiteX4" fmla="*/ 645816 w 776258"/>
                    <a:gd name="connsiteY4" fmla="*/ 1453639 h 1453639"/>
                    <a:gd name="connsiteX5" fmla="*/ 573063 w 776258"/>
                    <a:gd name="connsiteY5" fmla="*/ 949216 h 1453639"/>
                    <a:gd name="connsiteX6" fmla="*/ 776258 w 776258"/>
                    <a:gd name="connsiteY6" fmla="*/ 0 h 1453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6258" h="1453639">
                      <a:moveTo>
                        <a:pt x="776258" y="0"/>
                      </a:moveTo>
                      <a:lnTo>
                        <a:pt x="0" y="0"/>
                      </a:lnTo>
                      <a:lnTo>
                        <a:pt x="178610" y="914123"/>
                      </a:lnTo>
                      <a:cubicBezTo>
                        <a:pt x="312427" y="1117775"/>
                        <a:pt x="322419" y="1273800"/>
                        <a:pt x="394323" y="1453639"/>
                      </a:cubicBezTo>
                      <a:lnTo>
                        <a:pt x="645816" y="1453639"/>
                      </a:lnTo>
                      <a:cubicBezTo>
                        <a:pt x="621565" y="1285498"/>
                        <a:pt x="528258" y="1210225"/>
                        <a:pt x="573063" y="949216"/>
                      </a:cubicBezTo>
                      <a:lnTo>
                        <a:pt x="776258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B27F689A-6821-4E29-85B0-D33782AA8277}"/>
                    </a:ext>
                  </a:extLst>
                </p:cNvPr>
                <p:cNvSpPr/>
                <p:nvPr/>
              </p:nvSpPr>
              <p:spPr>
                <a:xfrm>
                  <a:off x="3144826" y="2147945"/>
                  <a:ext cx="171654" cy="258330"/>
                </a:xfrm>
                <a:custGeom>
                  <a:avLst/>
                  <a:gdLst>
                    <a:gd name="connsiteX0" fmla="*/ 67131 w 261980"/>
                    <a:gd name="connsiteY0" fmla="*/ 27 h 394265"/>
                    <a:gd name="connsiteX1" fmla="*/ 160986 w 261980"/>
                    <a:gd name="connsiteY1" fmla="*/ 16199 h 394265"/>
                    <a:gd name="connsiteX2" fmla="*/ 189403 w 261980"/>
                    <a:gd name="connsiteY2" fmla="*/ 8121 h 394265"/>
                    <a:gd name="connsiteX3" fmla="*/ 215806 w 261980"/>
                    <a:gd name="connsiteY3" fmla="*/ 55931 h 394265"/>
                    <a:gd name="connsiteX4" fmla="*/ 252999 w 261980"/>
                    <a:gd name="connsiteY4" fmla="*/ 172420 h 394265"/>
                    <a:gd name="connsiteX5" fmla="*/ 261101 w 261980"/>
                    <a:gd name="connsiteY5" fmla="*/ 294434 h 394265"/>
                    <a:gd name="connsiteX6" fmla="*/ 240954 w 261980"/>
                    <a:gd name="connsiteY6" fmla="*/ 394265 h 394265"/>
                    <a:gd name="connsiteX7" fmla="*/ 237302 w 261980"/>
                    <a:gd name="connsiteY7" fmla="*/ 393617 h 394265"/>
                    <a:gd name="connsiteX8" fmla="*/ 109844 w 261980"/>
                    <a:gd name="connsiteY8" fmla="*/ 354469 h 394265"/>
                    <a:gd name="connsiteX9" fmla="*/ 24119 w 261980"/>
                    <a:gd name="connsiteY9" fmla="*/ 12747 h 394265"/>
                    <a:gd name="connsiteX10" fmla="*/ 67131 w 261980"/>
                    <a:gd name="connsiteY10" fmla="*/ 27 h 394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1980" h="394265">
                      <a:moveTo>
                        <a:pt x="67131" y="27"/>
                      </a:moveTo>
                      <a:cubicBezTo>
                        <a:pt x="97021" y="917"/>
                        <a:pt x="116678" y="23613"/>
                        <a:pt x="160986" y="16199"/>
                      </a:cubicBezTo>
                      <a:lnTo>
                        <a:pt x="189403" y="8121"/>
                      </a:lnTo>
                      <a:lnTo>
                        <a:pt x="215806" y="55931"/>
                      </a:lnTo>
                      <a:cubicBezTo>
                        <a:pt x="232133" y="90806"/>
                        <a:pt x="244966" y="130120"/>
                        <a:pt x="252999" y="172420"/>
                      </a:cubicBezTo>
                      <a:cubicBezTo>
                        <a:pt x="261032" y="214720"/>
                        <a:pt x="263506" y="256002"/>
                        <a:pt x="261101" y="294434"/>
                      </a:cubicBezTo>
                      <a:lnTo>
                        <a:pt x="240954" y="394265"/>
                      </a:lnTo>
                      <a:lnTo>
                        <a:pt x="237302" y="393617"/>
                      </a:lnTo>
                      <a:cubicBezTo>
                        <a:pt x="178491" y="384493"/>
                        <a:pt x="131276" y="378672"/>
                        <a:pt x="109844" y="354469"/>
                      </a:cubicBezTo>
                      <a:cubicBezTo>
                        <a:pt x="52693" y="289928"/>
                        <a:pt x="-45732" y="52522"/>
                        <a:pt x="24119" y="12747"/>
                      </a:cubicBezTo>
                      <a:cubicBezTo>
                        <a:pt x="41582" y="2803"/>
                        <a:pt x="55175" y="-329"/>
                        <a:pt x="67131" y="27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EF84F702-3166-4BA8-8D0D-EF9A447BF519}"/>
                    </a:ext>
                  </a:extLst>
                </p:cNvPr>
                <p:cNvSpPr/>
                <p:nvPr/>
              </p:nvSpPr>
              <p:spPr>
                <a:xfrm rot="18900000">
                  <a:off x="6343822" y="1284630"/>
                  <a:ext cx="252440" cy="426240"/>
                </a:xfrm>
                <a:custGeom>
                  <a:avLst/>
                  <a:gdLst>
                    <a:gd name="connsiteX0" fmla="*/ 47010 w 310365"/>
                    <a:gd name="connsiteY0" fmla="*/ 0 h 524045"/>
                    <a:gd name="connsiteX1" fmla="*/ 84105 w 310365"/>
                    <a:gd name="connsiteY1" fmla="*/ 3739 h 524045"/>
                    <a:gd name="connsiteX2" fmla="*/ 310365 w 310365"/>
                    <a:gd name="connsiteY2" fmla="*/ 281351 h 524045"/>
                    <a:gd name="connsiteX3" fmla="*/ 185430 w 310365"/>
                    <a:gd name="connsiteY3" fmla="*/ 516325 h 524045"/>
                    <a:gd name="connsiteX4" fmla="*/ 171207 w 310365"/>
                    <a:gd name="connsiteY4" fmla="*/ 524045 h 524045"/>
                    <a:gd name="connsiteX5" fmla="*/ 178828 w 310365"/>
                    <a:gd name="connsiteY5" fmla="*/ 518907 h 524045"/>
                    <a:gd name="connsiteX6" fmla="*/ 243691 w 310365"/>
                    <a:gd name="connsiteY6" fmla="*/ 362314 h 524045"/>
                    <a:gd name="connsiteX7" fmla="*/ 22234 w 310365"/>
                    <a:gd name="connsiteY7" fmla="*/ 140858 h 524045"/>
                    <a:gd name="connsiteX8" fmla="*/ 0 w 310365"/>
                    <a:gd name="connsiteY8" fmla="*/ 143100 h 524045"/>
                    <a:gd name="connsiteX9" fmla="*/ 999 w 310365"/>
                    <a:gd name="connsiteY9" fmla="*/ 132448 h 524045"/>
                    <a:gd name="connsiteX10" fmla="*/ 28882 w 310365"/>
                    <a:gd name="connsiteY10" fmla="*/ 35899 h 524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0365" h="524045">
                      <a:moveTo>
                        <a:pt x="47010" y="0"/>
                      </a:moveTo>
                      <a:lnTo>
                        <a:pt x="84105" y="3739"/>
                      </a:lnTo>
                      <a:cubicBezTo>
                        <a:pt x="213231" y="30162"/>
                        <a:pt x="310365" y="144414"/>
                        <a:pt x="310365" y="281351"/>
                      </a:cubicBezTo>
                      <a:cubicBezTo>
                        <a:pt x="310365" y="379164"/>
                        <a:pt x="260807" y="465402"/>
                        <a:pt x="185430" y="516325"/>
                      </a:cubicBezTo>
                      <a:lnTo>
                        <a:pt x="171207" y="524045"/>
                      </a:lnTo>
                      <a:lnTo>
                        <a:pt x="178828" y="518907"/>
                      </a:lnTo>
                      <a:cubicBezTo>
                        <a:pt x="218904" y="478832"/>
                        <a:pt x="243691" y="423468"/>
                        <a:pt x="243691" y="362314"/>
                      </a:cubicBezTo>
                      <a:cubicBezTo>
                        <a:pt x="243691" y="240007"/>
                        <a:pt x="144541" y="140858"/>
                        <a:pt x="22234" y="140858"/>
                      </a:cubicBezTo>
                      <a:lnTo>
                        <a:pt x="0" y="143100"/>
                      </a:lnTo>
                      <a:lnTo>
                        <a:pt x="999" y="132448"/>
                      </a:lnTo>
                      <a:cubicBezTo>
                        <a:pt x="7373" y="98965"/>
                        <a:pt x="16774" y="66667"/>
                        <a:pt x="28882" y="3589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CCBD781A-8060-461E-B05A-055A0FEF46DE}"/>
                    </a:ext>
                  </a:extLst>
                </p:cNvPr>
                <p:cNvSpPr/>
                <p:nvPr/>
              </p:nvSpPr>
              <p:spPr>
                <a:xfrm rot="10800000" flipV="1">
                  <a:off x="5623067" y="3070350"/>
                  <a:ext cx="263302" cy="149078"/>
                </a:xfrm>
                <a:custGeom>
                  <a:avLst/>
                  <a:gdLst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39304 w 401854"/>
                    <a:gd name="connsiteY6" fmla="*/ 225808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39304 w 401854"/>
                    <a:gd name="connsiteY6" fmla="*/ 225808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  <a:gd name="connsiteX0" fmla="*/ 252910 w 401854"/>
                    <a:gd name="connsiteY0" fmla="*/ 0 h 227524"/>
                    <a:gd name="connsiteX1" fmla="*/ 1417 w 401854"/>
                    <a:gd name="connsiteY1" fmla="*/ 0 h 227524"/>
                    <a:gd name="connsiteX2" fmla="*/ 9872 w 401854"/>
                    <a:gd name="connsiteY2" fmla="*/ 21148 h 227524"/>
                    <a:gd name="connsiteX3" fmla="*/ 0 w 401854"/>
                    <a:gd name="connsiteY3" fmla="*/ 227524 h 227524"/>
                    <a:gd name="connsiteX4" fmla="*/ 119747 w 401854"/>
                    <a:gd name="connsiteY4" fmla="*/ 226049 h 227524"/>
                    <a:gd name="connsiteX5" fmla="*/ 129540 w 401854"/>
                    <a:gd name="connsiteY5" fmla="*/ 148629 h 227524"/>
                    <a:gd name="connsiteX6" fmla="*/ 163117 w 401854"/>
                    <a:gd name="connsiteY6" fmla="*/ 223427 h 227524"/>
                    <a:gd name="connsiteX7" fmla="*/ 401854 w 401854"/>
                    <a:gd name="connsiteY7" fmla="*/ 222573 h 227524"/>
                    <a:gd name="connsiteX8" fmla="*/ 256490 w 401854"/>
                    <a:gd name="connsiteY8" fmla="*/ 24823 h 227524"/>
                    <a:gd name="connsiteX9" fmla="*/ 252910 w 401854"/>
                    <a:gd name="connsiteY9" fmla="*/ 0 h 227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1854" h="227524">
                      <a:moveTo>
                        <a:pt x="252910" y="0"/>
                      </a:moveTo>
                      <a:lnTo>
                        <a:pt x="1417" y="0"/>
                      </a:lnTo>
                      <a:lnTo>
                        <a:pt x="9872" y="21148"/>
                      </a:lnTo>
                      <a:lnTo>
                        <a:pt x="0" y="227524"/>
                      </a:lnTo>
                      <a:lnTo>
                        <a:pt x="119747" y="226049"/>
                      </a:lnTo>
                      <a:cubicBezTo>
                        <a:pt x="123011" y="200242"/>
                        <a:pt x="122312" y="149066"/>
                        <a:pt x="129540" y="148629"/>
                      </a:cubicBezTo>
                      <a:cubicBezTo>
                        <a:pt x="136768" y="148192"/>
                        <a:pt x="159862" y="197701"/>
                        <a:pt x="163117" y="223427"/>
                      </a:cubicBezTo>
                      <a:lnTo>
                        <a:pt x="401854" y="222573"/>
                      </a:lnTo>
                      <a:lnTo>
                        <a:pt x="256490" y="24823"/>
                      </a:lnTo>
                      <a:lnTo>
                        <a:pt x="25291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C8F0FCFF-D2A6-4DC2-9181-EA6ED1442A56}"/>
                    </a:ext>
                  </a:extLst>
                </p:cNvPr>
                <p:cNvSpPr/>
                <p:nvPr/>
              </p:nvSpPr>
              <p:spPr>
                <a:xfrm>
                  <a:off x="4218136" y="3070354"/>
                  <a:ext cx="246519" cy="149076"/>
                </a:xfrm>
                <a:custGeom>
                  <a:avLst/>
                  <a:gdLst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43337 w 376240"/>
                    <a:gd name="connsiteY6" fmla="*/ 225872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43337 w 376240"/>
                    <a:gd name="connsiteY6" fmla="*/ 225872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52386 w 376240"/>
                    <a:gd name="connsiteY5" fmla="*/ 151630 h 227523"/>
                    <a:gd name="connsiteX6" fmla="*/ 214762 w 376240"/>
                    <a:gd name="connsiteY6" fmla="*/ 223491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  <a:gd name="connsiteX0" fmla="*/ 125882 w 376240"/>
                    <a:gd name="connsiteY0" fmla="*/ 0 h 227523"/>
                    <a:gd name="connsiteX1" fmla="*/ 376240 w 376240"/>
                    <a:gd name="connsiteY1" fmla="*/ 0 h 227523"/>
                    <a:gd name="connsiteX2" fmla="*/ 370046 w 376240"/>
                    <a:gd name="connsiteY2" fmla="*/ 49721 h 227523"/>
                    <a:gd name="connsiteX3" fmla="*/ 372446 w 376240"/>
                    <a:gd name="connsiteY3" fmla="*/ 227523 h 227523"/>
                    <a:gd name="connsiteX4" fmla="*/ 261462 w 376240"/>
                    <a:gd name="connsiteY4" fmla="*/ 226104 h 227523"/>
                    <a:gd name="connsiteX5" fmla="*/ 245242 w 376240"/>
                    <a:gd name="connsiteY5" fmla="*/ 170680 h 227523"/>
                    <a:gd name="connsiteX6" fmla="*/ 214762 w 376240"/>
                    <a:gd name="connsiteY6" fmla="*/ 223491 h 227523"/>
                    <a:gd name="connsiteX7" fmla="*/ 0 w 376240"/>
                    <a:gd name="connsiteY7" fmla="*/ 222760 h 227523"/>
                    <a:gd name="connsiteX8" fmla="*/ 130652 w 376240"/>
                    <a:gd name="connsiteY8" fmla="*/ 38289 h 227523"/>
                    <a:gd name="connsiteX9" fmla="*/ 125882 w 376240"/>
                    <a:gd name="connsiteY9" fmla="*/ 0 h 227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76240" h="227523">
                      <a:moveTo>
                        <a:pt x="125882" y="0"/>
                      </a:moveTo>
                      <a:lnTo>
                        <a:pt x="376240" y="0"/>
                      </a:lnTo>
                      <a:lnTo>
                        <a:pt x="370046" y="49721"/>
                      </a:lnTo>
                      <a:cubicBezTo>
                        <a:pt x="370846" y="108988"/>
                        <a:pt x="371647" y="168256"/>
                        <a:pt x="372446" y="227523"/>
                      </a:cubicBezTo>
                      <a:lnTo>
                        <a:pt x="261462" y="226104"/>
                      </a:lnTo>
                      <a:cubicBezTo>
                        <a:pt x="258437" y="201279"/>
                        <a:pt x="253025" y="171115"/>
                        <a:pt x="245242" y="170680"/>
                      </a:cubicBezTo>
                      <a:cubicBezTo>
                        <a:pt x="237459" y="170245"/>
                        <a:pt x="217778" y="198744"/>
                        <a:pt x="214762" y="223491"/>
                      </a:cubicBezTo>
                      <a:lnTo>
                        <a:pt x="0" y="222760"/>
                      </a:lnTo>
                      <a:lnTo>
                        <a:pt x="130652" y="38289"/>
                      </a:lnTo>
                      <a:lnTo>
                        <a:pt x="125882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04E50A16-8BC9-4CA1-8255-731D62EF51DA}"/>
                    </a:ext>
                  </a:extLst>
                </p:cNvPr>
                <p:cNvSpPr/>
                <p:nvPr/>
              </p:nvSpPr>
              <p:spPr>
                <a:xfrm>
                  <a:off x="3268927" y="1198921"/>
                  <a:ext cx="3187362" cy="1919022"/>
                </a:xfrm>
                <a:custGeom>
                  <a:avLst/>
                  <a:gdLst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44317 w 3187362"/>
                    <a:gd name="connsiteY25" fmla="*/ 1320626 h 1919022"/>
                    <a:gd name="connsiteX26" fmla="*/ 238522 w 3187362"/>
                    <a:gd name="connsiteY26" fmla="*/ 1314220 h 1919022"/>
                    <a:gd name="connsiteX27" fmla="*/ 295817 w 3187362"/>
                    <a:gd name="connsiteY27" fmla="*/ 1265842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44317 w 3187362"/>
                    <a:gd name="connsiteY25" fmla="*/ 1320626 h 1919022"/>
                    <a:gd name="connsiteX26" fmla="*/ 212328 w 3187362"/>
                    <a:gd name="connsiteY26" fmla="*/ 1285645 h 1919022"/>
                    <a:gd name="connsiteX27" fmla="*/ 295817 w 3187362"/>
                    <a:gd name="connsiteY27" fmla="*/ 1265842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44317 w 3187362"/>
                    <a:gd name="connsiteY25" fmla="*/ 1320626 h 1919022"/>
                    <a:gd name="connsiteX26" fmla="*/ 212328 w 3187362"/>
                    <a:gd name="connsiteY26" fmla="*/ 1285645 h 1919022"/>
                    <a:gd name="connsiteX27" fmla="*/ 283911 w 3187362"/>
                    <a:gd name="connsiteY27" fmla="*/ 1242029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44317 w 3187362"/>
                    <a:gd name="connsiteY25" fmla="*/ 1320626 h 1919022"/>
                    <a:gd name="connsiteX26" fmla="*/ 212328 w 3187362"/>
                    <a:gd name="connsiteY26" fmla="*/ 1285645 h 1919022"/>
                    <a:gd name="connsiteX27" fmla="*/ 283911 w 3187362"/>
                    <a:gd name="connsiteY27" fmla="*/ 1242029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39554 w 3187362"/>
                    <a:gd name="connsiteY25" fmla="*/ 1299194 h 1919022"/>
                    <a:gd name="connsiteX26" fmla="*/ 212328 w 3187362"/>
                    <a:gd name="connsiteY26" fmla="*/ 1285645 h 1919022"/>
                    <a:gd name="connsiteX27" fmla="*/ 283911 w 3187362"/>
                    <a:gd name="connsiteY27" fmla="*/ 1242029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  <a:gd name="connsiteX0" fmla="*/ 2312434 w 3187362"/>
                    <a:gd name="connsiteY0" fmla="*/ 820 h 1919022"/>
                    <a:gd name="connsiteX1" fmla="*/ 2390303 w 3187362"/>
                    <a:gd name="connsiteY1" fmla="*/ 1088 h 1919022"/>
                    <a:gd name="connsiteX2" fmla="*/ 2484823 w 3187362"/>
                    <a:gd name="connsiteY2" fmla="*/ 11703 h 1919022"/>
                    <a:gd name="connsiteX3" fmla="*/ 3127641 w 3187362"/>
                    <a:gd name="connsiteY3" fmla="*/ 433492 h 1919022"/>
                    <a:gd name="connsiteX4" fmla="*/ 3040268 w 3187362"/>
                    <a:gd name="connsiteY4" fmla="*/ 1187863 h 1919022"/>
                    <a:gd name="connsiteX5" fmla="*/ 2877174 w 3187362"/>
                    <a:gd name="connsiteY5" fmla="*/ 1294070 h 1919022"/>
                    <a:gd name="connsiteX6" fmla="*/ 2805520 w 3187362"/>
                    <a:gd name="connsiteY6" fmla="*/ 1321563 h 1919022"/>
                    <a:gd name="connsiteX7" fmla="*/ 2757853 w 3187362"/>
                    <a:gd name="connsiteY7" fmla="*/ 1565521 h 1919022"/>
                    <a:gd name="connsiteX8" fmla="*/ 2616514 w 3187362"/>
                    <a:gd name="connsiteY8" fmla="*/ 1919022 h 1919022"/>
                    <a:gd name="connsiteX9" fmla="*/ 2451731 w 3187362"/>
                    <a:gd name="connsiteY9" fmla="*/ 1919022 h 1919022"/>
                    <a:gd name="connsiteX10" fmla="*/ 2499400 w 3187362"/>
                    <a:gd name="connsiteY10" fmla="*/ 1588515 h 1919022"/>
                    <a:gd name="connsiteX11" fmla="*/ 2458938 w 3187362"/>
                    <a:gd name="connsiteY11" fmla="*/ 1399495 h 1919022"/>
                    <a:gd name="connsiteX12" fmla="*/ 2391842 w 3187362"/>
                    <a:gd name="connsiteY12" fmla="*/ 1410725 h 1919022"/>
                    <a:gd name="connsiteX13" fmla="*/ 2104124 w 3187362"/>
                    <a:gd name="connsiteY13" fmla="*/ 1431523 h 1919022"/>
                    <a:gd name="connsiteX14" fmla="*/ 1364960 w 3187362"/>
                    <a:gd name="connsiteY14" fmla="*/ 1365567 h 1919022"/>
                    <a:gd name="connsiteX15" fmla="*/ 1234739 w 3187362"/>
                    <a:gd name="connsiteY15" fmla="*/ 1346223 h 1919022"/>
                    <a:gd name="connsiteX16" fmla="*/ 1203038 w 3187362"/>
                    <a:gd name="connsiteY16" fmla="*/ 1443760 h 1919022"/>
                    <a:gd name="connsiteX17" fmla="*/ 1180514 w 3187362"/>
                    <a:gd name="connsiteY17" fmla="*/ 1551441 h 1919022"/>
                    <a:gd name="connsiteX18" fmla="*/ 1195729 w 3187362"/>
                    <a:gd name="connsiteY18" fmla="*/ 1919022 h 1919022"/>
                    <a:gd name="connsiteX19" fmla="*/ 1031690 w 3187362"/>
                    <a:gd name="connsiteY19" fmla="*/ 1919022 h 1919022"/>
                    <a:gd name="connsiteX20" fmla="*/ 925883 w 3187362"/>
                    <a:gd name="connsiteY20" fmla="*/ 1556434 h 1919022"/>
                    <a:gd name="connsiteX21" fmla="*/ 936666 w 3187362"/>
                    <a:gd name="connsiteY21" fmla="*/ 1339511 h 1919022"/>
                    <a:gd name="connsiteX22" fmla="*/ 935955 w 3187362"/>
                    <a:gd name="connsiteY22" fmla="*/ 1302748 h 1919022"/>
                    <a:gd name="connsiteX23" fmla="*/ 821210 w 3187362"/>
                    <a:gd name="connsiteY23" fmla="*/ 1287504 h 1919022"/>
                    <a:gd name="connsiteX24" fmla="*/ 687426 w 3187362"/>
                    <a:gd name="connsiteY24" fmla="*/ 1274872 h 1919022"/>
                    <a:gd name="connsiteX25" fmla="*/ 239554 w 3187362"/>
                    <a:gd name="connsiteY25" fmla="*/ 1299194 h 1919022"/>
                    <a:gd name="connsiteX26" fmla="*/ 212328 w 3187362"/>
                    <a:gd name="connsiteY26" fmla="*/ 1285645 h 1919022"/>
                    <a:gd name="connsiteX27" fmla="*/ 283911 w 3187362"/>
                    <a:gd name="connsiteY27" fmla="*/ 1242029 h 1919022"/>
                    <a:gd name="connsiteX28" fmla="*/ 341128 w 3187362"/>
                    <a:gd name="connsiteY28" fmla="*/ 1194089 h 1919022"/>
                    <a:gd name="connsiteX29" fmla="*/ 165541 w 3187362"/>
                    <a:gd name="connsiteY29" fmla="*/ 1239126 h 1919022"/>
                    <a:gd name="connsiteX30" fmla="*/ 154117 w 3187362"/>
                    <a:gd name="connsiteY30" fmla="*/ 1242771 h 1919022"/>
                    <a:gd name="connsiteX31" fmla="*/ 115826 w 3187362"/>
                    <a:gd name="connsiteY31" fmla="*/ 1225978 h 1919022"/>
                    <a:gd name="connsiteX32" fmla="*/ 72106 w 3187362"/>
                    <a:gd name="connsiteY32" fmla="*/ 1214153 h 1919022"/>
                    <a:gd name="connsiteX33" fmla="*/ 33777 w 3187362"/>
                    <a:gd name="connsiteY33" fmla="*/ 1207353 h 1919022"/>
                    <a:gd name="connsiteX34" fmla="*/ 46978 w 3187362"/>
                    <a:gd name="connsiteY34" fmla="*/ 1141942 h 1919022"/>
                    <a:gd name="connsiteX35" fmla="*/ 41669 w 3187362"/>
                    <a:gd name="connsiteY35" fmla="*/ 1061995 h 1919022"/>
                    <a:gd name="connsiteX36" fmla="*/ 17300 w 3187362"/>
                    <a:gd name="connsiteY36" fmla="*/ 985670 h 1919022"/>
                    <a:gd name="connsiteX37" fmla="*/ 0 w 3187362"/>
                    <a:gd name="connsiteY37" fmla="*/ 954344 h 1919022"/>
                    <a:gd name="connsiteX38" fmla="*/ 920 w 3187362"/>
                    <a:gd name="connsiteY38" fmla="*/ 954082 h 1919022"/>
                    <a:gd name="connsiteX39" fmla="*/ 138220 w 3187362"/>
                    <a:gd name="connsiteY39" fmla="*/ 823945 h 1919022"/>
                    <a:gd name="connsiteX40" fmla="*/ 222474 w 3187362"/>
                    <a:gd name="connsiteY40" fmla="*/ 436785 h 1919022"/>
                    <a:gd name="connsiteX41" fmla="*/ 818486 w 3187362"/>
                    <a:gd name="connsiteY41" fmla="*/ 171929 h 1919022"/>
                    <a:gd name="connsiteX42" fmla="*/ 1742148 w 3187362"/>
                    <a:gd name="connsiteY42" fmla="*/ 108438 h 1919022"/>
                    <a:gd name="connsiteX43" fmla="*/ 2312434 w 3187362"/>
                    <a:gd name="connsiteY43" fmla="*/ 820 h 1919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3187362" h="1919022">
                      <a:moveTo>
                        <a:pt x="2312434" y="820"/>
                      </a:moveTo>
                      <a:cubicBezTo>
                        <a:pt x="2337850" y="-318"/>
                        <a:pt x="2363708" y="-311"/>
                        <a:pt x="2390303" y="1088"/>
                      </a:cubicBezTo>
                      <a:cubicBezTo>
                        <a:pt x="2420698" y="2686"/>
                        <a:pt x="2452058" y="6101"/>
                        <a:pt x="2484823" y="11703"/>
                      </a:cubicBezTo>
                      <a:cubicBezTo>
                        <a:pt x="2746943" y="56519"/>
                        <a:pt x="3031946" y="175056"/>
                        <a:pt x="3127641" y="433492"/>
                      </a:cubicBezTo>
                      <a:cubicBezTo>
                        <a:pt x="3223336" y="691928"/>
                        <a:pt x="3210854" y="1021525"/>
                        <a:pt x="3040268" y="1187863"/>
                      </a:cubicBezTo>
                      <a:cubicBezTo>
                        <a:pt x="2997622" y="1229448"/>
                        <a:pt x="2942298" y="1264563"/>
                        <a:pt x="2877174" y="1294070"/>
                      </a:cubicBezTo>
                      <a:lnTo>
                        <a:pt x="2805520" y="1321563"/>
                      </a:lnTo>
                      <a:lnTo>
                        <a:pt x="2757853" y="1565521"/>
                      </a:lnTo>
                      <a:cubicBezTo>
                        <a:pt x="2670174" y="1698958"/>
                        <a:pt x="2663627" y="1801188"/>
                        <a:pt x="2616514" y="1919022"/>
                      </a:cubicBezTo>
                      <a:lnTo>
                        <a:pt x="2451731" y="1919022"/>
                      </a:lnTo>
                      <a:cubicBezTo>
                        <a:pt x="2467621" y="1808853"/>
                        <a:pt x="2528757" y="1759533"/>
                        <a:pt x="2499400" y="1588515"/>
                      </a:cubicBezTo>
                      <a:lnTo>
                        <a:pt x="2458938" y="1399495"/>
                      </a:lnTo>
                      <a:lnTo>
                        <a:pt x="2391842" y="1410725"/>
                      </a:lnTo>
                      <a:cubicBezTo>
                        <a:pt x="2299024" y="1421252"/>
                        <a:pt x="2202159" y="1427898"/>
                        <a:pt x="2104124" y="1431523"/>
                      </a:cubicBezTo>
                      <a:cubicBezTo>
                        <a:pt x="1908054" y="1438774"/>
                        <a:pt x="1631371" y="1404232"/>
                        <a:pt x="1364960" y="1365567"/>
                      </a:cubicBezTo>
                      <a:lnTo>
                        <a:pt x="1234739" y="1346223"/>
                      </a:lnTo>
                      <a:lnTo>
                        <a:pt x="1203038" y="1443760"/>
                      </a:lnTo>
                      <a:cubicBezTo>
                        <a:pt x="1192825" y="1479445"/>
                        <a:pt x="1184641" y="1515287"/>
                        <a:pt x="1180514" y="1551441"/>
                      </a:cubicBezTo>
                      <a:lnTo>
                        <a:pt x="1195729" y="1919022"/>
                      </a:lnTo>
                      <a:lnTo>
                        <a:pt x="1031690" y="1919022"/>
                      </a:lnTo>
                      <a:cubicBezTo>
                        <a:pt x="1014727" y="1796495"/>
                        <a:pt x="977795" y="1678961"/>
                        <a:pt x="925883" y="1556434"/>
                      </a:cubicBezTo>
                      <a:cubicBezTo>
                        <a:pt x="936966" y="1484126"/>
                        <a:pt x="938064" y="1411819"/>
                        <a:pt x="936666" y="1339511"/>
                      </a:cubicBezTo>
                      <a:lnTo>
                        <a:pt x="935955" y="1302748"/>
                      </a:lnTo>
                      <a:lnTo>
                        <a:pt x="821210" y="1287504"/>
                      </a:lnTo>
                      <a:cubicBezTo>
                        <a:pt x="771240" y="1281589"/>
                        <a:pt x="784369" y="1272924"/>
                        <a:pt x="687426" y="1274872"/>
                      </a:cubicBezTo>
                      <a:cubicBezTo>
                        <a:pt x="590483" y="1276820"/>
                        <a:pt x="346145" y="1276693"/>
                        <a:pt x="239554" y="1299194"/>
                      </a:cubicBezTo>
                      <a:lnTo>
                        <a:pt x="212328" y="1285645"/>
                      </a:lnTo>
                      <a:cubicBezTo>
                        <a:pt x="231426" y="1269519"/>
                        <a:pt x="264813" y="1258155"/>
                        <a:pt x="283911" y="1242029"/>
                      </a:cubicBezTo>
                      <a:cubicBezTo>
                        <a:pt x="321953" y="1215080"/>
                        <a:pt x="360856" y="1194573"/>
                        <a:pt x="341128" y="1194089"/>
                      </a:cubicBezTo>
                      <a:cubicBezTo>
                        <a:pt x="321400" y="1193605"/>
                        <a:pt x="227012" y="1218811"/>
                        <a:pt x="165541" y="1239126"/>
                      </a:cubicBezTo>
                      <a:lnTo>
                        <a:pt x="154117" y="1242771"/>
                      </a:lnTo>
                      <a:lnTo>
                        <a:pt x="115826" y="1225978"/>
                      </a:lnTo>
                      <a:cubicBezTo>
                        <a:pt x="100982" y="1220919"/>
                        <a:pt x="86294" y="1217153"/>
                        <a:pt x="72106" y="1214153"/>
                      </a:cubicBezTo>
                      <a:lnTo>
                        <a:pt x="33777" y="1207353"/>
                      </a:lnTo>
                      <a:lnTo>
                        <a:pt x="46978" y="1141942"/>
                      </a:lnTo>
                      <a:cubicBezTo>
                        <a:pt x="48554" y="1116760"/>
                        <a:pt x="46933" y="1089711"/>
                        <a:pt x="41669" y="1061995"/>
                      </a:cubicBezTo>
                      <a:cubicBezTo>
                        <a:pt x="36406" y="1034280"/>
                        <a:pt x="27998" y="1008520"/>
                        <a:pt x="17300" y="985670"/>
                      </a:cubicBezTo>
                      <a:lnTo>
                        <a:pt x="0" y="954344"/>
                      </a:lnTo>
                      <a:lnTo>
                        <a:pt x="920" y="954082"/>
                      </a:lnTo>
                      <a:cubicBezTo>
                        <a:pt x="59169" y="931506"/>
                        <a:pt x="120538" y="890208"/>
                        <a:pt x="138220" y="823945"/>
                      </a:cubicBezTo>
                      <a:cubicBezTo>
                        <a:pt x="175146" y="737729"/>
                        <a:pt x="56047" y="586019"/>
                        <a:pt x="222474" y="436785"/>
                      </a:cubicBezTo>
                      <a:cubicBezTo>
                        <a:pt x="388900" y="287550"/>
                        <a:pt x="587050" y="217292"/>
                        <a:pt x="818486" y="171929"/>
                      </a:cubicBezTo>
                      <a:cubicBezTo>
                        <a:pt x="1049922" y="126567"/>
                        <a:pt x="1433741" y="154906"/>
                        <a:pt x="1742148" y="108438"/>
                      </a:cubicBezTo>
                      <a:cubicBezTo>
                        <a:pt x="1978273" y="72862"/>
                        <a:pt x="2134523" y="8788"/>
                        <a:pt x="2312434" y="820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6275F323-0221-4990-AEEF-EA6CC3F10118}"/>
                    </a:ext>
                  </a:extLst>
                </p:cNvPr>
                <p:cNvSpPr/>
                <p:nvPr/>
              </p:nvSpPr>
              <p:spPr>
                <a:xfrm rot="20804687">
                  <a:off x="3206755" y="2207570"/>
                  <a:ext cx="40708" cy="13907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0" name="楕円 9">
                  <a:extLst>
                    <a:ext uri="{FF2B5EF4-FFF2-40B4-BE49-F238E27FC236}">
                      <a16:creationId xmlns:a16="http://schemas.microsoft.com/office/drawing/2014/main" id="{E9EB69CF-A350-4DAD-BFBF-8BA27004BDAC}"/>
                    </a:ext>
                  </a:extLst>
                </p:cNvPr>
                <p:cNvSpPr/>
                <p:nvPr/>
              </p:nvSpPr>
              <p:spPr>
                <a:xfrm rot="460948">
                  <a:off x="3504811" y="1201997"/>
                  <a:ext cx="348361" cy="511795"/>
                </a:xfrm>
                <a:custGeom>
                  <a:avLst/>
                  <a:gdLst>
                    <a:gd name="connsiteX0" fmla="*/ 0 w 419100"/>
                    <a:gd name="connsiteY0" fmla="*/ 121444 h 242887"/>
                    <a:gd name="connsiteX1" fmla="*/ 209550 w 419100"/>
                    <a:gd name="connsiteY1" fmla="*/ 0 h 242887"/>
                    <a:gd name="connsiteX2" fmla="*/ 419100 w 419100"/>
                    <a:gd name="connsiteY2" fmla="*/ 121444 h 242887"/>
                    <a:gd name="connsiteX3" fmla="*/ 209550 w 419100"/>
                    <a:gd name="connsiteY3" fmla="*/ 242888 h 242887"/>
                    <a:gd name="connsiteX4" fmla="*/ 0 w 419100"/>
                    <a:gd name="connsiteY4" fmla="*/ 121444 h 242887"/>
                    <a:gd name="connsiteX0" fmla="*/ 0 w 419100"/>
                    <a:gd name="connsiteY0" fmla="*/ 121444 h 242888"/>
                    <a:gd name="connsiteX1" fmla="*/ 209550 w 419100"/>
                    <a:gd name="connsiteY1" fmla="*/ 0 h 242888"/>
                    <a:gd name="connsiteX2" fmla="*/ 419100 w 419100"/>
                    <a:gd name="connsiteY2" fmla="*/ 121444 h 242888"/>
                    <a:gd name="connsiteX3" fmla="*/ 209550 w 419100"/>
                    <a:gd name="connsiteY3" fmla="*/ 242888 h 242888"/>
                    <a:gd name="connsiteX4" fmla="*/ 0 w 419100"/>
                    <a:gd name="connsiteY4" fmla="*/ 121444 h 242888"/>
                    <a:gd name="connsiteX0" fmla="*/ 0 w 419100"/>
                    <a:gd name="connsiteY0" fmla="*/ 121444 h 242888"/>
                    <a:gd name="connsiteX1" fmla="*/ 209550 w 419100"/>
                    <a:gd name="connsiteY1" fmla="*/ 0 h 242888"/>
                    <a:gd name="connsiteX2" fmla="*/ 419100 w 419100"/>
                    <a:gd name="connsiteY2" fmla="*/ 121444 h 242888"/>
                    <a:gd name="connsiteX3" fmla="*/ 209550 w 419100"/>
                    <a:gd name="connsiteY3" fmla="*/ 242888 h 242888"/>
                    <a:gd name="connsiteX4" fmla="*/ 0 w 419100"/>
                    <a:gd name="connsiteY4" fmla="*/ 121444 h 242888"/>
                    <a:gd name="connsiteX0" fmla="*/ 0 w 419100"/>
                    <a:gd name="connsiteY0" fmla="*/ 121444 h 242888"/>
                    <a:gd name="connsiteX1" fmla="*/ 209550 w 419100"/>
                    <a:gd name="connsiteY1" fmla="*/ 0 h 242888"/>
                    <a:gd name="connsiteX2" fmla="*/ 419100 w 419100"/>
                    <a:gd name="connsiteY2" fmla="*/ 121444 h 242888"/>
                    <a:gd name="connsiteX3" fmla="*/ 209550 w 419100"/>
                    <a:gd name="connsiteY3" fmla="*/ 242888 h 242888"/>
                    <a:gd name="connsiteX4" fmla="*/ 0 w 419100"/>
                    <a:gd name="connsiteY4" fmla="*/ 121444 h 242888"/>
                    <a:gd name="connsiteX0" fmla="*/ 0 w 419100"/>
                    <a:gd name="connsiteY0" fmla="*/ 673894 h 795338"/>
                    <a:gd name="connsiteX1" fmla="*/ 204788 w 419100"/>
                    <a:gd name="connsiteY1" fmla="*/ 0 h 795338"/>
                    <a:gd name="connsiteX2" fmla="*/ 419100 w 419100"/>
                    <a:gd name="connsiteY2" fmla="*/ 673894 h 795338"/>
                    <a:gd name="connsiteX3" fmla="*/ 209550 w 419100"/>
                    <a:gd name="connsiteY3" fmla="*/ 795338 h 795338"/>
                    <a:gd name="connsiteX4" fmla="*/ 0 w 419100"/>
                    <a:gd name="connsiteY4" fmla="*/ 673894 h 795338"/>
                    <a:gd name="connsiteX0" fmla="*/ 209550 w 419100"/>
                    <a:gd name="connsiteY0" fmla="*/ 795338 h 877983"/>
                    <a:gd name="connsiteX1" fmla="*/ 0 w 419100"/>
                    <a:gd name="connsiteY1" fmla="*/ 673894 h 877983"/>
                    <a:gd name="connsiteX2" fmla="*/ 204788 w 419100"/>
                    <a:gd name="connsiteY2" fmla="*/ 0 h 877983"/>
                    <a:gd name="connsiteX3" fmla="*/ 419100 w 419100"/>
                    <a:gd name="connsiteY3" fmla="*/ 673894 h 877983"/>
                    <a:gd name="connsiteX4" fmla="*/ 310114 w 419100"/>
                    <a:gd name="connsiteY4" fmla="*/ 877983 h 877983"/>
                    <a:gd name="connsiteX0" fmla="*/ 209550 w 419100"/>
                    <a:gd name="connsiteY0" fmla="*/ 795338 h 795338"/>
                    <a:gd name="connsiteX1" fmla="*/ 0 w 419100"/>
                    <a:gd name="connsiteY1" fmla="*/ 673894 h 795338"/>
                    <a:gd name="connsiteX2" fmla="*/ 204788 w 419100"/>
                    <a:gd name="connsiteY2" fmla="*/ 0 h 795338"/>
                    <a:gd name="connsiteX3" fmla="*/ 419100 w 419100"/>
                    <a:gd name="connsiteY3" fmla="*/ 673894 h 795338"/>
                    <a:gd name="connsiteX0" fmla="*/ 0 w 419100"/>
                    <a:gd name="connsiteY0" fmla="*/ 673894 h 673894"/>
                    <a:gd name="connsiteX1" fmla="*/ 204788 w 419100"/>
                    <a:gd name="connsiteY1" fmla="*/ 0 h 673894"/>
                    <a:gd name="connsiteX2" fmla="*/ 419100 w 419100"/>
                    <a:gd name="connsiteY2" fmla="*/ 673894 h 673894"/>
                    <a:gd name="connsiteX0" fmla="*/ 0 w 576124"/>
                    <a:gd name="connsiteY0" fmla="*/ 680248 h 680248"/>
                    <a:gd name="connsiteX1" fmla="*/ 204788 w 576124"/>
                    <a:gd name="connsiteY1" fmla="*/ 6354 h 680248"/>
                    <a:gd name="connsiteX2" fmla="*/ 571817 w 576124"/>
                    <a:gd name="connsiteY2" fmla="*/ 360737 h 680248"/>
                    <a:gd name="connsiteX3" fmla="*/ 419100 w 576124"/>
                    <a:gd name="connsiteY3" fmla="*/ 680248 h 680248"/>
                    <a:gd name="connsiteX0" fmla="*/ 0 w 576528"/>
                    <a:gd name="connsiteY0" fmla="*/ 682571 h 682571"/>
                    <a:gd name="connsiteX1" fmla="*/ 204788 w 576528"/>
                    <a:gd name="connsiteY1" fmla="*/ 8677 h 682571"/>
                    <a:gd name="connsiteX2" fmla="*/ 571817 w 576528"/>
                    <a:gd name="connsiteY2" fmla="*/ 363060 h 682571"/>
                    <a:gd name="connsiteX3" fmla="*/ 419100 w 576528"/>
                    <a:gd name="connsiteY3" fmla="*/ 682571 h 682571"/>
                    <a:gd name="connsiteX0" fmla="*/ 17835 w 594363"/>
                    <a:gd name="connsiteY0" fmla="*/ 682571 h 682571"/>
                    <a:gd name="connsiteX1" fmla="*/ 12622 w 594363"/>
                    <a:gd name="connsiteY1" fmla="*/ 323529 h 682571"/>
                    <a:gd name="connsiteX2" fmla="*/ 222623 w 594363"/>
                    <a:gd name="connsiteY2" fmla="*/ 8677 h 682571"/>
                    <a:gd name="connsiteX3" fmla="*/ 589652 w 594363"/>
                    <a:gd name="connsiteY3" fmla="*/ 363060 h 682571"/>
                    <a:gd name="connsiteX4" fmla="*/ 436935 w 594363"/>
                    <a:gd name="connsiteY4" fmla="*/ 682571 h 682571"/>
                    <a:gd name="connsiteX0" fmla="*/ 94995 w 587433"/>
                    <a:gd name="connsiteY0" fmla="*/ 701087 h 701087"/>
                    <a:gd name="connsiteX1" fmla="*/ 5692 w 587433"/>
                    <a:gd name="connsiteY1" fmla="*/ 323529 h 701087"/>
                    <a:gd name="connsiteX2" fmla="*/ 215693 w 587433"/>
                    <a:gd name="connsiteY2" fmla="*/ 8677 h 701087"/>
                    <a:gd name="connsiteX3" fmla="*/ 582722 w 587433"/>
                    <a:gd name="connsiteY3" fmla="*/ 363060 h 701087"/>
                    <a:gd name="connsiteX4" fmla="*/ 430005 w 587433"/>
                    <a:gd name="connsiteY4" fmla="*/ 682571 h 701087"/>
                    <a:gd name="connsiteX0" fmla="*/ 89424 w 581862"/>
                    <a:gd name="connsiteY0" fmla="*/ 701087 h 701087"/>
                    <a:gd name="connsiteX1" fmla="*/ 121 w 581862"/>
                    <a:gd name="connsiteY1" fmla="*/ 323529 h 701087"/>
                    <a:gd name="connsiteX2" fmla="*/ 210122 w 581862"/>
                    <a:gd name="connsiteY2" fmla="*/ 8677 h 701087"/>
                    <a:gd name="connsiteX3" fmla="*/ 577151 w 581862"/>
                    <a:gd name="connsiteY3" fmla="*/ 363060 h 701087"/>
                    <a:gd name="connsiteX4" fmla="*/ 424434 w 581862"/>
                    <a:gd name="connsiteY4" fmla="*/ 682571 h 701087"/>
                    <a:gd name="connsiteX0" fmla="*/ 95464 w 584721"/>
                    <a:gd name="connsiteY0" fmla="*/ 711463 h 711463"/>
                    <a:gd name="connsiteX1" fmla="*/ 6161 w 584721"/>
                    <a:gd name="connsiteY1" fmla="*/ 333905 h 711463"/>
                    <a:gd name="connsiteX2" fmla="*/ 310492 w 584721"/>
                    <a:gd name="connsiteY2" fmla="*/ 6158 h 711463"/>
                    <a:gd name="connsiteX3" fmla="*/ 583191 w 584721"/>
                    <a:gd name="connsiteY3" fmla="*/ 373436 h 711463"/>
                    <a:gd name="connsiteX4" fmla="*/ 430474 w 584721"/>
                    <a:gd name="connsiteY4" fmla="*/ 692947 h 711463"/>
                    <a:gd name="connsiteX0" fmla="*/ 95464 w 584721"/>
                    <a:gd name="connsiteY0" fmla="*/ 705977 h 705977"/>
                    <a:gd name="connsiteX1" fmla="*/ 6161 w 584721"/>
                    <a:gd name="connsiteY1" fmla="*/ 328419 h 705977"/>
                    <a:gd name="connsiteX2" fmla="*/ 310492 w 584721"/>
                    <a:gd name="connsiteY2" fmla="*/ 672 h 705977"/>
                    <a:gd name="connsiteX3" fmla="*/ 583191 w 584721"/>
                    <a:gd name="connsiteY3" fmla="*/ 367950 h 705977"/>
                    <a:gd name="connsiteX4" fmla="*/ 430474 w 584721"/>
                    <a:gd name="connsiteY4" fmla="*/ 687461 h 705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4721" h="705977">
                      <a:moveTo>
                        <a:pt x="95464" y="705977"/>
                      </a:moveTo>
                      <a:cubicBezTo>
                        <a:pt x="102831" y="650195"/>
                        <a:pt x="-29677" y="445970"/>
                        <a:pt x="6161" y="328419"/>
                      </a:cubicBezTo>
                      <a:cubicBezTo>
                        <a:pt x="41999" y="210868"/>
                        <a:pt x="172761" y="16525"/>
                        <a:pt x="310492" y="672"/>
                      </a:cubicBezTo>
                      <a:cubicBezTo>
                        <a:pt x="448223" y="-15181"/>
                        <a:pt x="563194" y="253485"/>
                        <a:pt x="583191" y="367950"/>
                      </a:cubicBezTo>
                      <a:cubicBezTo>
                        <a:pt x="603188" y="482415"/>
                        <a:pt x="420411" y="634244"/>
                        <a:pt x="430474" y="687461"/>
                      </a:cubicBezTo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E785301C-6D0F-44EE-BF0C-08DCC511AC49}"/>
                  </a:ext>
                </a:extLst>
              </p:cNvPr>
              <p:cNvSpPr/>
              <p:nvPr/>
            </p:nvSpPr>
            <p:spPr>
              <a:xfrm>
                <a:off x="5004588" y="4592513"/>
                <a:ext cx="80713" cy="8071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3F7F7611-6FA1-4C75-B30E-FB78666E3FE6}"/>
              </a:ext>
            </a:extLst>
          </p:cNvPr>
          <p:cNvGrpSpPr/>
          <p:nvPr/>
        </p:nvGrpSpPr>
        <p:grpSpPr>
          <a:xfrm>
            <a:off x="6716733" y="1614218"/>
            <a:ext cx="2409397" cy="1297140"/>
            <a:chOff x="1343042" y="3071001"/>
            <a:chExt cx="3210589" cy="1728475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72E79D62-6211-4839-8D85-6E3969582D9F}"/>
                </a:ext>
              </a:extLst>
            </p:cNvPr>
            <p:cNvGrpSpPr/>
            <p:nvPr/>
          </p:nvGrpSpPr>
          <p:grpSpPr>
            <a:xfrm>
              <a:off x="1343042" y="3150709"/>
              <a:ext cx="3210589" cy="1648767"/>
              <a:chOff x="1266520" y="3105416"/>
              <a:chExt cx="3536830" cy="1802924"/>
            </a:xfrm>
          </p:grpSpPr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980B8D15-53E6-4392-BA19-3340EB42107B}"/>
                  </a:ext>
                </a:extLst>
              </p:cNvPr>
              <p:cNvSpPr/>
              <p:nvPr/>
            </p:nvSpPr>
            <p:spPr>
              <a:xfrm>
                <a:off x="1266520" y="3157175"/>
                <a:ext cx="3536830" cy="175116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C1C6109C-5654-41D0-9C36-3B8DAC291111}"/>
                  </a:ext>
                </a:extLst>
              </p:cNvPr>
              <p:cNvSpPr/>
              <p:nvPr/>
            </p:nvSpPr>
            <p:spPr>
              <a:xfrm>
                <a:off x="1266520" y="3105416"/>
                <a:ext cx="3536830" cy="1751165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44970F61-2581-4461-9312-2A0CCB9142E2}"/>
                </a:ext>
              </a:extLst>
            </p:cNvPr>
            <p:cNvSpPr/>
            <p:nvPr/>
          </p:nvSpPr>
          <p:spPr>
            <a:xfrm>
              <a:off x="1625114" y="3441941"/>
              <a:ext cx="2705346" cy="998040"/>
            </a:xfrm>
            <a:custGeom>
              <a:avLst/>
              <a:gdLst>
                <a:gd name="connsiteX0" fmla="*/ 1516552 w 2267050"/>
                <a:gd name="connsiteY0" fmla="*/ 0 h 2175482"/>
                <a:gd name="connsiteX1" fmla="*/ 2267050 w 2267050"/>
                <a:gd name="connsiteY1" fmla="*/ 1299901 h 2175482"/>
                <a:gd name="connsiteX2" fmla="*/ 750498 w 2267050"/>
                <a:gd name="connsiteY2" fmla="*/ 2175482 h 2175482"/>
                <a:gd name="connsiteX3" fmla="*/ 0 w 2267050"/>
                <a:gd name="connsiteY3" fmla="*/ 875581 h 2175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67050" h="2175482">
                  <a:moveTo>
                    <a:pt x="1516552" y="0"/>
                  </a:moveTo>
                  <a:lnTo>
                    <a:pt x="2267050" y="1299901"/>
                  </a:lnTo>
                  <a:lnTo>
                    <a:pt x="750498" y="2175482"/>
                  </a:lnTo>
                  <a:lnTo>
                    <a:pt x="0" y="875581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9981FBE5-E235-4301-B0C7-777E5B2F3D29}"/>
                </a:ext>
              </a:extLst>
            </p:cNvPr>
            <p:cNvGrpSpPr/>
            <p:nvPr/>
          </p:nvGrpSpPr>
          <p:grpSpPr>
            <a:xfrm>
              <a:off x="2166077" y="3071001"/>
              <a:ext cx="1584591" cy="1001477"/>
              <a:chOff x="2166077" y="2639681"/>
              <a:chExt cx="2267051" cy="1432798"/>
            </a:xfrm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D4E3B6C7-A73B-4933-BEEC-805D92D83CC3}"/>
                  </a:ext>
                </a:extLst>
              </p:cNvPr>
              <p:cNvSpPr/>
              <p:nvPr/>
            </p:nvSpPr>
            <p:spPr>
              <a:xfrm>
                <a:off x="2166078" y="2845802"/>
                <a:ext cx="741025" cy="1219124"/>
              </a:xfrm>
              <a:custGeom>
                <a:avLst/>
                <a:gdLst>
                  <a:gd name="connsiteX0" fmla="*/ 741025 w 741025"/>
                  <a:gd name="connsiteY0" fmla="*/ 0 h 1219124"/>
                  <a:gd name="connsiteX1" fmla="*/ 741025 w 741025"/>
                  <a:gd name="connsiteY1" fmla="*/ 1219124 h 1219124"/>
                  <a:gd name="connsiteX2" fmla="*/ 0 w 741025"/>
                  <a:gd name="connsiteY2" fmla="*/ 628271 h 1219124"/>
                  <a:gd name="connsiteX3" fmla="*/ 0 w 741025"/>
                  <a:gd name="connsiteY3" fmla="*/ 196950 h 1219124"/>
                  <a:gd name="connsiteX4" fmla="*/ 741025 w 741025"/>
                  <a:gd name="connsiteY4" fmla="*/ 0 h 121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1025" h="1219124">
                    <a:moveTo>
                      <a:pt x="741025" y="0"/>
                    </a:moveTo>
                    <a:lnTo>
                      <a:pt x="741025" y="1219124"/>
                    </a:lnTo>
                    <a:lnTo>
                      <a:pt x="0" y="628271"/>
                    </a:lnTo>
                    <a:lnTo>
                      <a:pt x="0" y="196950"/>
                    </a:lnTo>
                    <a:lnTo>
                      <a:pt x="741025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43000">
                    <a:schemeClr val="accent2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5CE43D77-E10B-47B4-8DD3-D5F9C1FCA9D9}"/>
                  </a:ext>
                </a:extLst>
              </p:cNvPr>
              <p:cNvSpPr/>
              <p:nvPr/>
            </p:nvSpPr>
            <p:spPr>
              <a:xfrm>
                <a:off x="2907103" y="2639681"/>
                <a:ext cx="1526025" cy="1432798"/>
              </a:xfrm>
              <a:custGeom>
                <a:avLst/>
                <a:gdLst>
                  <a:gd name="connsiteX0" fmla="*/ 775527 w 1526025"/>
                  <a:gd name="connsiteY0" fmla="*/ 0 h 1432798"/>
                  <a:gd name="connsiteX1" fmla="*/ 1526025 w 1526025"/>
                  <a:gd name="connsiteY1" fmla="*/ 598406 h 1432798"/>
                  <a:gd name="connsiteX2" fmla="*/ 1526025 w 1526025"/>
                  <a:gd name="connsiteY2" fmla="*/ 1029727 h 1432798"/>
                  <a:gd name="connsiteX3" fmla="*/ 9473 w 1526025"/>
                  <a:gd name="connsiteY3" fmla="*/ 1432798 h 1432798"/>
                  <a:gd name="connsiteX4" fmla="*/ 0 w 1526025"/>
                  <a:gd name="connsiteY4" fmla="*/ 1425245 h 1432798"/>
                  <a:gd name="connsiteX5" fmla="*/ 0 w 1526025"/>
                  <a:gd name="connsiteY5" fmla="*/ 206121 h 1432798"/>
                  <a:gd name="connsiteX6" fmla="*/ 775527 w 1526025"/>
                  <a:gd name="connsiteY6" fmla="*/ 0 h 143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6025" h="1432798">
                    <a:moveTo>
                      <a:pt x="775527" y="0"/>
                    </a:moveTo>
                    <a:lnTo>
                      <a:pt x="1526025" y="598406"/>
                    </a:lnTo>
                    <a:lnTo>
                      <a:pt x="1526025" y="1029727"/>
                    </a:lnTo>
                    <a:lnTo>
                      <a:pt x="9473" y="1432798"/>
                    </a:lnTo>
                    <a:lnTo>
                      <a:pt x="0" y="1425245"/>
                    </a:lnTo>
                    <a:lnTo>
                      <a:pt x="0" y="206121"/>
                    </a:lnTo>
                    <a:lnTo>
                      <a:pt x="77552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F680F6EB-6F8B-462B-91D0-191591F11868}"/>
                  </a:ext>
                </a:extLst>
              </p:cNvPr>
              <p:cNvSpPr/>
              <p:nvPr/>
            </p:nvSpPr>
            <p:spPr>
              <a:xfrm>
                <a:off x="2166077" y="2639682"/>
                <a:ext cx="2267050" cy="1001477"/>
              </a:xfrm>
              <a:custGeom>
                <a:avLst/>
                <a:gdLst>
                  <a:gd name="connsiteX0" fmla="*/ 1516552 w 2267050"/>
                  <a:gd name="connsiteY0" fmla="*/ 0 h 2175482"/>
                  <a:gd name="connsiteX1" fmla="*/ 2267050 w 2267050"/>
                  <a:gd name="connsiteY1" fmla="*/ 1299901 h 2175482"/>
                  <a:gd name="connsiteX2" fmla="*/ 750498 w 2267050"/>
                  <a:gd name="connsiteY2" fmla="*/ 2175482 h 2175482"/>
                  <a:gd name="connsiteX3" fmla="*/ 0 w 2267050"/>
                  <a:gd name="connsiteY3" fmla="*/ 875581 h 2175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67050" h="2175482">
                    <a:moveTo>
                      <a:pt x="1516552" y="0"/>
                    </a:moveTo>
                    <a:lnTo>
                      <a:pt x="2267050" y="1299901"/>
                    </a:lnTo>
                    <a:lnTo>
                      <a:pt x="750498" y="2175482"/>
                    </a:lnTo>
                    <a:lnTo>
                      <a:pt x="0" y="875581"/>
                    </a:ln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8E3E357E-3514-487E-A6A6-78F14402F13D}"/>
                  </a:ext>
                </a:extLst>
              </p:cNvPr>
              <p:cNvSpPr/>
              <p:nvPr/>
            </p:nvSpPr>
            <p:spPr>
              <a:xfrm>
                <a:off x="3409140" y="2809587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1344A621-757E-4277-8CAC-1C26EC739B95}"/>
                  </a:ext>
                </a:extLst>
              </p:cNvPr>
              <p:cNvSpPr/>
              <p:nvPr/>
            </p:nvSpPr>
            <p:spPr>
              <a:xfrm>
                <a:off x="3080527" y="2833400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94FE3663-8A34-4222-9C4E-6B90B041EB68}"/>
                  </a:ext>
                </a:extLst>
              </p:cNvPr>
              <p:cNvSpPr/>
              <p:nvPr/>
            </p:nvSpPr>
            <p:spPr>
              <a:xfrm>
                <a:off x="3089646" y="2995325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0A1B3B36-B2D2-41C5-9505-8EA3C832B4F2}"/>
                  </a:ext>
                </a:extLst>
              </p:cNvPr>
              <p:cNvSpPr/>
              <p:nvPr/>
            </p:nvSpPr>
            <p:spPr>
              <a:xfrm>
                <a:off x="3739796" y="2909468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EF3316B9-08F4-4A74-B533-322D2F629437}"/>
                  </a:ext>
                </a:extLst>
              </p:cNvPr>
              <p:cNvSpPr/>
              <p:nvPr/>
            </p:nvSpPr>
            <p:spPr>
              <a:xfrm>
                <a:off x="3485340" y="2995325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D6B6A35F-6D0D-4919-995A-C0630068290B}"/>
                  </a:ext>
                </a:extLst>
              </p:cNvPr>
              <p:cNvSpPr/>
              <p:nvPr/>
            </p:nvSpPr>
            <p:spPr>
              <a:xfrm>
                <a:off x="3826263" y="3109913"/>
                <a:ext cx="283775" cy="131700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6E0CA5F4-CC75-41A3-8F67-E3651660B4C8}"/>
                  </a:ext>
                </a:extLst>
              </p:cNvPr>
              <p:cNvSpPr/>
              <p:nvPr/>
            </p:nvSpPr>
            <p:spPr>
              <a:xfrm>
                <a:off x="3164275" y="3305176"/>
                <a:ext cx="283775" cy="131700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FAD5241A-5142-4008-8388-CF1AE125281A}"/>
                  </a:ext>
                </a:extLst>
              </p:cNvPr>
              <p:cNvSpPr/>
              <p:nvPr/>
            </p:nvSpPr>
            <p:spPr>
              <a:xfrm>
                <a:off x="2756271" y="2966750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32B68355-0C44-4BF5-A3ED-360EEEF16D95}"/>
                  </a:ext>
                </a:extLst>
              </p:cNvPr>
              <p:cNvSpPr/>
              <p:nvPr/>
            </p:nvSpPr>
            <p:spPr>
              <a:xfrm>
                <a:off x="2522451" y="3110306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06AE2B15-CFDC-44B6-9B3B-5A96D078FF59}"/>
                  </a:ext>
                </a:extLst>
              </p:cNvPr>
              <p:cNvSpPr/>
              <p:nvPr/>
            </p:nvSpPr>
            <p:spPr>
              <a:xfrm>
                <a:off x="3532965" y="3228688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A83D3BE0-6CAF-446D-A42E-616CD418E218}"/>
                  </a:ext>
                </a:extLst>
              </p:cNvPr>
              <p:cNvSpPr/>
              <p:nvPr/>
            </p:nvSpPr>
            <p:spPr>
              <a:xfrm>
                <a:off x="2970990" y="3166776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0B6E6EF6-CF9E-4D3C-98D1-A86C4AD50CD5}"/>
                  </a:ext>
                </a:extLst>
              </p:cNvPr>
              <p:cNvSpPr/>
              <p:nvPr/>
            </p:nvSpPr>
            <p:spPr>
              <a:xfrm>
                <a:off x="2799540" y="3338226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99B49CC2-0D54-46C8-8034-A11CE1559BCC}"/>
                </a:ext>
              </a:extLst>
            </p:cNvPr>
            <p:cNvGrpSpPr/>
            <p:nvPr/>
          </p:nvGrpSpPr>
          <p:grpSpPr>
            <a:xfrm>
              <a:off x="2121627" y="3712351"/>
              <a:ext cx="1584591" cy="1001477"/>
              <a:chOff x="2166077" y="2639681"/>
              <a:chExt cx="2267051" cy="1432798"/>
            </a:xfrm>
          </p:grpSpPr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24F83A6D-6DEB-425D-8F7E-D3926341DA7F}"/>
                  </a:ext>
                </a:extLst>
              </p:cNvPr>
              <p:cNvSpPr/>
              <p:nvPr/>
            </p:nvSpPr>
            <p:spPr>
              <a:xfrm>
                <a:off x="2166078" y="2845802"/>
                <a:ext cx="741025" cy="1219124"/>
              </a:xfrm>
              <a:custGeom>
                <a:avLst/>
                <a:gdLst>
                  <a:gd name="connsiteX0" fmla="*/ 741025 w 741025"/>
                  <a:gd name="connsiteY0" fmla="*/ 0 h 1219124"/>
                  <a:gd name="connsiteX1" fmla="*/ 741025 w 741025"/>
                  <a:gd name="connsiteY1" fmla="*/ 1219124 h 1219124"/>
                  <a:gd name="connsiteX2" fmla="*/ 0 w 741025"/>
                  <a:gd name="connsiteY2" fmla="*/ 628271 h 1219124"/>
                  <a:gd name="connsiteX3" fmla="*/ 0 w 741025"/>
                  <a:gd name="connsiteY3" fmla="*/ 196950 h 1219124"/>
                  <a:gd name="connsiteX4" fmla="*/ 741025 w 741025"/>
                  <a:gd name="connsiteY4" fmla="*/ 0 h 121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1025" h="1219124">
                    <a:moveTo>
                      <a:pt x="741025" y="0"/>
                    </a:moveTo>
                    <a:lnTo>
                      <a:pt x="741025" y="1219124"/>
                    </a:lnTo>
                    <a:lnTo>
                      <a:pt x="0" y="628271"/>
                    </a:lnTo>
                    <a:lnTo>
                      <a:pt x="0" y="196950"/>
                    </a:lnTo>
                    <a:lnTo>
                      <a:pt x="741025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43000">
                    <a:schemeClr val="accent2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3A7DAD00-7C3B-43FA-8F3E-B5E8D7706B71}"/>
                  </a:ext>
                </a:extLst>
              </p:cNvPr>
              <p:cNvSpPr/>
              <p:nvPr/>
            </p:nvSpPr>
            <p:spPr>
              <a:xfrm>
                <a:off x="2907103" y="2639681"/>
                <a:ext cx="1526025" cy="1432798"/>
              </a:xfrm>
              <a:custGeom>
                <a:avLst/>
                <a:gdLst>
                  <a:gd name="connsiteX0" fmla="*/ 775527 w 1526025"/>
                  <a:gd name="connsiteY0" fmla="*/ 0 h 1432798"/>
                  <a:gd name="connsiteX1" fmla="*/ 1526025 w 1526025"/>
                  <a:gd name="connsiteY1" fmla="*/ 598406 h 1432798"/>
                  <a:gd name="connsiteX2" fmla="*/ 1526025 w 1526025"/>
                  <a:gd name="connsiteY2" fmla="*/ 1029727 h 1432798"/>
                  <a:gd name="connsiteX3" fmla="*/ 9473 w 1526025"/>
                  <a:gd name="connsiteY3" fmla="*/ 1432798 h 1432798"/>
                  <a:gd name="connsiteX4" fmla="*/ 0 w 1526025"/>
                  <a:gd name="connsiteY4" fmla="*/ 1425245 h 1432798"/>
                  <a:gd name="connsiteX5" fmla="*/ 0 w 1526025"/>
                  <a:gd name="connsiteY5" fmla="*/ 206121 h 1432798"/>
                  <a:gd name="connsiteX6" fmla="*/ 775527 w 1526025"/>
                  <a:gd name="connsiteY6" fmla="*/ 0 h 1432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6025" h="1432798">
                    <a:moveTo>
                      <a:pt x="775527" y="0"/>
                    </a:moveTo>
                    <a:lnTo>
                      <a:pt x="1526025" y="598406"/>
                    </a:lnTo>
                    <a:lnTo>
                      <a:pt x="1526025" y="1029727"/>
                    </a:lnTo>
                    <a:lnTo>
                      <a:pt x="9473" y="1432798"/>
                    </a:lnTo>
                    <a:lnTo>
                      <a:pt x="0" y="1425245"/>
                    </a:lnTo>
                    <a:lnTo>
                      <a:pt x="0" y="206121"/>
                    </a:lnTo>
                    <a:lnTo>
                      <a:pt x="775527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B34AF1F5-AB28-4BD1-979D-B723E4E957AB}"/>
                  </a:ext>
                </a:extLst>
              </p:cNvPr>
              <p:cNvSpPr/>
              <p:nvPr/>
            </p:nvSpPr>
            <p:spPr>
              <a:xfrm>
                <a:off x="2166077" y="2639682"/>
                <a:ext cx="2267050" cy="1001477"/>
              </a:xfrm>
              <a:custGeom>
                <a:avLst/>
                <a:gdLst>
                  <a:gd name="connsiteX0" fmla="*/ 1516552 w 2267050"/>
                  <a:gd name="connsiteY0" fmla="*/ 0 h 2175482"/>
                  <a:gd name="connsiteX1" fmla="*/ 2267050 w 2267050"/>
                  <a:gd name="connsiteY1" fmla="*/ 1299901 h 2175482"/>
                  <a:gd name="connsiteX2" fmla="*/ 750498 w 2267050"/>
                  <a:gd name="connsiteY2" fmla="*/ 2175482 h 2175482"/>
                  <a:gd name="connsiteX3" fmla="*/ 0 w 2267050"/>
                  <a:gd name="connsiteY3" fmla="*/ 875581 h 2175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67050" h="2175482">
                    <a:moveTo>
                      <a:pt x="1516552" y="0"/>
                    </a:moveTo>
                    <a:lnTo>
                      <a:pt x="2267050" y="1299901"/>
                    </a:lnTo>
                    <a:lnTo>
                      <a:pt x="750498" y="2175482"/>
                    </a:lnTo>
                    <a:lnTo>
                      <a:pt x="0" y="875581"/>
                    </a:ln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100000">
                    <a:schemeClr val="accent2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EC51FEEB-3805-4037-A461-08CA99186C4C}"/>
                  </a:ext>
                </a:extLst>
              </p:cNvPr>
              <p:cNvSpPr/>
              <p:nvPr/>
            </p:nvSpPr>
            <p:spPr>
              <a:xfrm>
                <a:off x="3409140" y="2809587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379A2FA0-6311-4E3D-9191-DFC32A38A6E2}"/>
                  </a:ext>
                </a:extLst>
              </p:cNvPr>
              <p:cNvSpPr/>
              <p:nvPr/>
            </p:nvSpPr>
            <p:spPr>
              <a:xfrm>
                <a:off x="3080527" y="2833400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55828DC4-D586-40A3-A5CD-9CE55DCD2B39}"/>
                  </a:ext>
                </a:extLst>
              </p:cNvPr>
              <p:cNvSpPr/>
              <p:nvPr/>
            </p:nvSpPr>
            <p:spPr>
              <a:xfrm>
                <a:off x="3089646" y="2995325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69A490BA-7731-4752-974E-9DDA5FB71B2C}"/>
                  </a:ext>
                </a:extLst>
              </p:cNvPr>
              <p:cNvSpPr/>
              <p:nvPr/>
            </p:nvSpPr>
            <p:spPr>
              <a:xfrm>
                <a:off x="3739796" y="2909468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35E1B0C3-1B43-4008-8EF8-5A741F4D5D26}"/>
                  </a:ext>
                </a:extLst>
              </p:cNvPr>
              <p:cNvSpPr/>
              <p:nvPr/>
            </p:nvSpPr>
            <p:spPr>
              <a:xfrm>
                <a:off x="3485340" y="2995325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44D00B1C-54F0-4C21-BA7F-2975192C2FB3}"/>
                  </a:ext>
                </a:extLst>
              </p:cNvPr>
              <p:cNvSpPr/>
              <p:nvPr/>
            </p:nvSpPr>
            <p:spPr>
              <a:xfrm>
                <a:off x="3826263" y="3109913"/>
                <a:ext cx="283775" cy="131700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2BFBDA2C-19C7-4156-8BA8-2324BAA4317F}"/>
                  </a:ext>
                </a:extLst>
              </p:cNvPr>
              <p:cNvSpPr/>
              <p:nvPr/>
            </p:nvSpPr>
            <p:spPr>
              <a:xfrm>
                <a:off x="3164275" y="3305176"/>
                <a:ext cx="283775" cy="131700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BF46CE33-0D16-47B7-9A7E-534D0993571E}"/>
                  </a:ext>
                </a:extLst>
              </p:cNvPr>
              <p:cNvSpPr/>
              <p:nvPr/>
            </p:nvSpPr>
            <p:spPr>
              <a:xfrm>
                <a:off x="2756271" y="2966750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5DABD8C5-1226-4329-B1F2-052C0B1B655F}"/>
                  </a:ext>
                </a:extLst>
              </p:cNvPr>
              <p:cNvSpPr/>
              <p:nvPr/>
            </p:nvSpPr>
            <p:spPr>
              <a:xfrm>
                <a:off x="2522451" y="3110306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A07D3E0F-565E-4C6E-9099-F8F9102F3277}"/>
                  </a:ext>
                </a:extLst>
              </p:cNvPr>
              <p:cNvSpPr/>
              <p:nvPr/>
            </p:nvSpPr>
            <p:spPr>
              <a:xfrm>
                <a:off x="3532965" y="3228688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ECCA74C3-0BB1-4059-A64C-5158A1EA2E37}"/>
                  </a:ext>
                </a:extLst>
              </p:cNvPr>
              <p:cNvSpPr/>
              <p:nvPr/>
            </p:nvSpPr>
            <p:spPr>
              <a:xfrm>
                <a:off x="2970990" y="3166776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BB8A159D-4B0F-49CB-AA78-63CF235FE3CF}"/>
                  </a:ext>
                </a:extLst>
              </p:cNvPr>
              <p:cNvSpPr/>
              <p:nvPr/>
            </p:nvSpPr>
            <p:spPr>
              <a:xfrm>
                <a:off x="2799540" y="3338226"/>
                <a:ext cx="246852" cy="114564"/>
              </a:xfrm>
              <a:custGeom>
                <a:avLst/>
                <a:gdLst>
                  <a:gd name="connsiteX0" fmla="*/ 252794 w 505588"/>
                  <a:gd name="connsiteY0" fmla="*/ 0 h 263105"/>
                  <a:gd name="connsiteX1" fmla="*/ 502104 w 505588"/>
                  <a:gd name="connsiteY1" fmla="*/ 182529 h 263105"/>
                  <a:gd name="connsiteX2" fmla="*/ 505588 w 505588"/>
                  <a:gd name="connsiteY2" fmla="*/ 213574 h 263105"/>
                  <a:gd name="connsiteX3" fmla="*/ 496362 w 505588"/>
                  <a:gd name="connsiteY3" fmla="*/ 218171 h 263105"/>
                  <a:gd name="connsiteX4" fmla="*/ 252794 w 505588"/>
                  <a:gd name="connsiteY4" fmla="*/ 263105 h 263105"/>
                  <a:gd name="connsiteX5" fmla="*/ 9226 w 505588"/>
                  <a:gd name="connsiteY5" fmla="*/ 218171 h 263105"/>
                  <a:gd name="connsiteX6" fmla="*/ 0 w 505588"/>
                  <a:gd name="connsiteY6" fmla="*/ 213574 h 263105"/>
                  <a:gd name="connsiteX7" fmla="*/ 3484 w 505588"/>
                  <a:gd name="connsiteY7" fmla="*/ 182529 h 263105"/>
                  <a:gd name="connsiteX8" fmla="*/ 252794 w 505588"/>
                  <a:gd name="connsiteY8" fmla="*/ 0 h 26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588" h="263105">
                    <a:moveTo>
                      <a:pt x="252794" y="0"/>
                    </a:moveTo>
                    <a:cubicBezTo>
                      <a:pt x="375771" y="0"/>
                      <a:pt x="478375" y="78360"/>
                      <a:pt x="502104" y="182529"/>
                    </a:cubicBezTo>
                    <a:lnTo>
                      <a:pt x="505588" y="213574"/>
                    </a:lnTo>
                    <a:lnTo>
                      <a:pt x="496362" y="218171"/>
                    </a:lnTo>
                    <a:cubicBezTo>
                      <a:pt x="426834" y="246540"/>
                      <a:pt x="343017" y="263105"/>
                      <a:pt x="252794" y="263105"/>
                    </a:cubicBezTo>
                    <a:cubicBezTo>
                      <a:pt x="162571" y="263105"/>
                      <a:pt x="78754" y="246540"/>
                      <a:pt x="9226" y="218171"/>
                    </a:cubicBezTo>
                    <a:lnTo>
                      <a:pt x="0" y="213574"/>
                    </a:lnTo>
                    <a:lnTo>
                      <a:pt x="3484" y="182529"/>
                    </a:lnTo>
                    <a:cubicBezTo>
                      <a:pt x="27214" y="78360"/>
                      <a:pt x="129817" y="0"/>
                      <a:pt x="2527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8433BF11-026B-43AC-96C9-6F611F980A8D}"/>
              </a:ext>
            </a:extLst>
          </p:cNvPr>
          <p:cNvGrpSpPr/>
          <p:nvPr/>
        </p:nvGrpSpPr>
        <p:grpSpPr>
          <a:xfrm>
            <a:off x="3647408" y="1337906"/>
            <a:ext cx="2593080" cy="2055747"/>
            <a:chOff x="961702" y="1427374"/>
            <a:chExt cx="6160381" cy="4883838"/>
          </a:xfrm>
        </p:grpSpPr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5BD0BB15-2BE6-45C9-89BB-591FDB290B46}"/>
                </a:ext>
              </a:extLst>
            </p:cNvPr>
            <p:cNvGrpSpPr/>
            <p:nvPr/>
          </p:nvGrpSpPr>
          <p:grpSpPr>
            <a:xfrm>
              <a:off x="2416023" y="1427374"/>
              <a:ext cx="4706060" cy="4516226"/>
              <a:chOff x="2416023" y="1427374"/>
              <a:chExt cx="4706060" cy="4516226"/>
            </a:xfrm>
            <a:solidFill>
              <a:srgbClr val="FFC000"/>
            </a:solidFill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1F4D3E16-75C4-49E5-8912-364CB1FBE097}"/>
                  </a:ext>
                </a:extLst>
              </p:cNvPr>
              <p:cNvSpPr/>
              <p:nvPr/>
            </p:nvSpPr>
            <p:spPr>
              <a:xfrm>
                <a:off x="2416023" y="1427374"/>
                <a:ext cx="1051850" cy="2447925"/>
              </a:xfrm>
              <a:custGeom>
                <a:avLst/>
                <a:gdLst>
                  <a:gd name="connsiteX0" fmla="*/ 920643 w 2668994"/>
                  <a:gd name="connsiteY0" fmla="*/ 67 h 6211434"/>
                  <a:gd name="connsiteX1" fmla="*/ 950855 w 2668994"/>
                  <a:gd name="connsiteY1" fmla="*/ 4090 h 6211434"/>
                  <a:gd name="connsiteX2" fmla="*/ 957403 w 2668994"/>
                  <a:gd name="connsiteY2" fmla="*/ 12649 h 6211434"/>
                  <a:gd name="connsiteX3" fmla="*/ 878174 w 2668994"/>
                  <a:gd name="connsiteY3" fmla="*/ 607605 h 6211434"/>
                  <a:gd name="connsiteX4" fmla="*/ 936625 w 2668994"/>
                  <a:gd name="connsiteY4" fmla="*/ 617084 h 6211434"/>
                  <a:gd name="connsiteX5" fmla="*/ 1035050 w 2668994"/>
                  <a:gd name="connsiteY5" fmla="*/ 705984 h 6211434"/>
                  <a:gd name="connsiteX6" fmla="*/ 1057275 w 2668994"/>
                  <a:gd name="connsiteY6" fmla="*/ 810759 h 6211434"/>
                  <a:gd name="connsiteX7" fmla="*/ 1047750 w 2668994"/>
                  <a:gd name="connsiteY7" fmla="*/ 931409 h 6211434"/>
                  <a:gd name="connsiteX8" fmla="*/ 1012825 w 2668994"/>
                  <a:gd name="connsiteY8" fmla="*/ 1026659 h 6211434"/>
                  <a:gd name="connsiteX9" fmla="*/ 949325 w 2668994"/>
                  <a:gd name="connsiteY9" fmla="*/ 1045709 h 6211434"/>
                  <a:gd name="connsiteX10" fmla="*/ 952500 w 2668994"/>
                  <a:gd name="connsiteY10" fmla="*/ 1080634 h 6211434"/>
                  <a:gd name="connsiteX11" fmla="*/ 984250 w 2668994"/>
                  <a:gd name="connsiteY11" fmla="*/ 1112384 h 6211434"/>
                  <a:gd name="connsiteX12" fmla="*/ 1075779 w 2668994"/>
                  <a:gd name="connsiteY12" fmla="*/ 1241718 h 6211434"/>
                  <a:gd name="connsiteX13" fmla="*/ 1147174 w 2668994"/>
                  <a:gd name="connsiteY13" fmla="*/ 1208456 h 6211434"/>
                  <a:gd name="connsiteX14" fmla="*/ 1269148 w 2668994"/>
                  <a:gd name="connsiteY14" fmla="*/ 1187404 h 6211434"/>
                  <a:gd name="connsiteX15" fmla="*/ 1379766 w 2668994"/>
                  <a:gd name="connsiteY15" fmla="*/ 1201159 h 6211434"/>
                  <a:gd name="connsiteX16" fmla="*/ 1586833 w 2668994"/>
                  <a:gd name="connsiteY16" fmla="*/ 1341654 h 6211434"/>
                  <a:gd name="connsiteX17" fmla="*/ 1592611 w 2668994"/>
                  <a:gd name="connsiteY17" fmla="*/ 1350200 h 6211434"/>
                  <a:gd name="connsiteX18" fmla="*/ 2159000 w 2668994"/>
                  <a:gd name="connsiteY18" fmla="*/ 1491797 h 6211434"/>
                  <a:gd name="connsiteX19" fmla="*/ 2245262 w 2668994"/>
                  <a:gd name="connsiteY19" fmla="*/ 1494009 h 6211434"/>
                  <a:gd name="connsiteX20" fmla="*/ 2222500 w 2668994"/>
                  <a:gd name="connsiteY20" fmla="*/ 1198109 h 6211434"/>
                  <a:gd name="connsiteX21" fmla="*/ 2197100 w 2668994"/>
                  <a:gd name="connsiteY21" fmla="*/ 918709 h 6211434"/>
                  <a:gd name="connsiteX22" fmla="*/ 2152650 w 2668994"/>
                  <a:gd name="connsiteY22" fmla="*/ 839334 h 6211434"/>
                  <a:gd name="connsiteX23" fmla="*/ 2149475 w 2668994"/>
                  <a:gd name="connsiteY23" fmla="*/ 756784 h 6211434"/>
                  <a:gd name="connsiteX24" fmla="*/ 2170587 w 2668994"/>
                  <a:gd name="connsiteY24" fmla="*/ 740364 h 6211434"/>
                  <a:gd name="connsiteX25" fmla="*/ 1774700 w 2668994"/>
                  <a:gd name="connsiteY25" fmla="*/ 215409 h 6211434"/>
                  <a:gd name="connsiteX26" fmla="*/ 1776362 w 2668994"/>
                  <a:gd name="connsiteY26" fmla="*/ 203552 h 6211434"/>
                  <a:gd name="connsiteX27" fmla="*/ 1803397 w 2668994"/>
                  <a:gd name="connsiteY27" fmla="*/ 183164 h 6211434"/>
                  <a:gd name="connsiteX28" fmla="*/ 1815254 w 2668994"/>
                  <a:gd name="connsiteY28" fmla="*/ 184826 h 6211434"/>
                  <a:gd name="connsiteX29" fmla="*/ 2215100 w 2668994"/>
                  <a:gd name="connsiteY29" fmla="*/ 715031 h 6211434"/>
                  <a:gd name="connsiteX30" fmla="*/ 2276475 w 2668994"/>
                  <a:gd name="connsiteY30" fmla="*/ 734559 h 6211434"/>
                  <a:gd name="connsiteX31" fmla="*/ 2308225 w 2668994"/>
                  <a:gd name="connsiteY31" fmla="*/ 756784 h 6211434"/>
                  <a:gd name="connsiteX32" fmla="*/ 2333625 w 2668994"/>
                  <a:gd name="connsiteY32" fmla="*/ 779009 h 6211434"/>
                  <a:gd name="connsiteX33" fmla="*/ 2346325 w 2668994"/>
                  <a:gd name="connsiteY33" fmla="*/ 807584 h 6211434"/>
                  <a:gd name="connsiteX34" fmla="*/ 2333449 w 2668994"/>
                  <a:gd name="connsiteY34" fmla="*/ 871965 h 6211434"/>
                  <a:gd name="connsiteX35" fmla="*/ 2486025 w 2668994"/>
                  <a:gd name="connsiteY35" fmla="*/ 1074284 h 6211434"/>
                  <a:gd name="connsiteX36" fmla="*/ 2445471 w 2668994"/>
                  <a:gd name="connsiteY36" fmla="*/ 1104867 h 6211434"/>
                  <a:gd name="connsiteX37" fmla="*/ 2338820 w 2668994"/>
                  <a:gd name="connsiteY37" fmla="*/ 963445 h 6211434"/>
                  <a:gd name="connsiteX38" fmla="*/ 2447624 w 2668994"/>
                  <a:gd name="connsiteY38" fmla="*/ 1534665 h 6211434"/>
                  <a:gd name="connsiteX39" fmla="*/ 2473325 w 2668994"/>
                  <a:gd name="connsiteY39" fmla="*/ 1544184 h 6211434"/>
                  <a:gd name="connsiteX40" fmla="*/ 2533412 w 2668994"/>
                  <a:gd name="connsiteY40" fmla="*/ 1647533 h 6211434"/>
                  <a:gd name="connsiteX41" fmla="*/ 2566570 w 2668994"/>
                  <a:gd name="connsiteY41" fmla="*/ 1682296 h 6211434"/>
                  <a:gd name="connsiteX42" fmla="*/ 2614506 w 2668994"/>
                  <a:gd name="connsiteY42" fmla="*/ 2469425 h 6211434"/>
                  <a:gd name="connsiteX43" fmla="*/ 1991400 w 2668994"/>
                  <a:gd name="connsiteY43" fmla="*/ 3135606 h 6211434"/>
                  <a:gd name="connsiteX44" fmla="*/ 1984010 w 2668994"/>
                  <a:gd name="connsiteY44" fmla="*/ 3132754 h 6211434"/>
                  <a:gd name="connsiteX45" fmla="*/ 1982787 w 2668994"/>
                  <a:gd name="connsiteY45" fmla="*/ 3134859 h 6211434"/>
                  <a:gd name="connsiteX46" fmla="*/ 1608127 w 2668994"/>
                  <a:gd name="connsiteY46" fmla="*/ 2980108 h 6211434"/>
                  <a:gd name="connsiteX47" fmla="*/ 1692275 w 2668994"/>
                  <a:gd name="connsiteY47" fmla="*/ 3339647 h 6211434"/>
                  <a:gd name="connsiteX48" fmla="*/ 1963738 w 2668994"/>
                  <a:gd name="connsiteY48" fmla="*/ 4354059 h 6211434"/>
                  <a:gd name="connsiteX49" fmla="*/ 1949449 w 2668994"/>
                  <a:gd name="connsiteY49" fmla="*/ 4482646 h 6211434"/>
                  <a:gd name="connsiteX50" fmla="*/ 1744663 w 2668994"/>
                  <a:gd name="connsiteY50" fmla="*/ 5544683 h 6211434"/>
                  <a:gd name="connsiteX51" fmla="*/ 1601788 w 2668994"/>
                  <a:gd name="connsiteY51" fmla="*/ 5544684 h 6211434"/>
                  <a:gd name="connsiteX52" fmla="*/ 1568450 w 2668994"/>
                  <a:gd name="connsiteY52" fmla="*/ 5678034 h 6211434"/>
                  <a:gd name="connsiteX53" fmla="*/ 1573213 w 2668994"/>
                  <a:gd name="connsiteY53" fmla="*/ 5711372 h 6211434"/>
                  <a:gd name="connsiteX54" fmla="*/ 1701800 w 2668994"/>
                  <a:gd name="connsiteY54" fmla="*/ 5839959 h 6211434"/>
                  <a:gd name="connsiteX55" fmla="*/ 1768475 w 2668994"/>
                  <a:gd name="connsiteY55" fmla="*/ 5906634 h 6211434"/>
                  <a:gd name="connsiteX56" fmla="*/ 1797049 w 2668994"/>
                  <a:gd name="connsiteY56" fmla="*/ 6039984 h 6211434"/>
                  <a:gd name="connsiteX57" fmla="*/ 1725613 w 2668994"/>
                  <a:gd name="connsiteY57" fmla="*/ 6116184 h 6211434"/>
                  <a:gd name="connsiteX58" fmla="*/ 1539875 w 2668994"/>
                  <a:gd name="connsiteY58" fmla="*/ 6030459 h 6211434"/>
                  <a:gd name="connsiteX59" fmla="*/ 1363663 w 2668994"/>
                  <a:gd name="connsiteY59" fmla="*/ 5959021 h 6211434"/>
                  <a:gd name="connsiteX60" fmla="*/ 1287462 w 2668994"/>
                  <a:gd name="connsiteY60" fmla="*/ 5816147 h 6211434"/>
                  <a:gd name="connsiteX61" fmla="*/ 1335087 w 2668994"/>
                  <a:gd name="connsiteY61" fmla="*/ 5749472 h 6211434"/>
                  <a:gd name="connsiteX62" fmla="*/ 1358900 w 2668994"/>
                  <a:gd name="connsiteY62" fmla="*/ 5663747 h 6211434"/>
                  <a:gd name="connsiteX63" fmla="*/ 1354138 w 2668994"/>
                  <a:gd name="connsiteY63" fmla="*/ 5630409 h 6211434"/>
                  <a:gd name="connsiteX64" fmla="*/ 892175 w 2668994"/>
                  <a:gd name="connsiteY64" fmla="*/ 5711372 h 6211434"/>
                  <a:gd name="connsiteX65" fmla="*/ 892175 w 2668994"/>
                  <a:gd name="connsiteY65" fmla="*/ 5768522 h 6211434"/>
                  <a:gd name="connsiteX66" fmla="*/ 925513 w 2668994"/>
                  <a:gd name="connsiteY66" fmla="*/ 5830434 h 6211434"/>
                  <a:gd name="connsiteX67" fmla="*/ 930275 w 2668994"/>
                  <a:gd name="connsiteY67" fmla="*/ 5887584 h 6211434"/>
                  <a:gd name="connsiteX68" fmla="*/ 911224 w 2668994"/>
                  <a:gd name="connsiteY68" fmla="*/ 6030459 h 6211434"/>
                  <a:gd name="connsiteX69" fmla="*/ 920750 w 2668994"/>
                  <a:gd name="connsiteY69" fmla="*/ 6097134 h 6211434"/>
                  <a:gd name="connsiteX70" fmla="*/ 915988 w 2668994"/>
                  <a:gd name="connsiteY70" fmla="*/ 6168571 h 6211434"/>
                  <a:gd name="connsiteX71" fmla="*/ 868363 w 2668994"/>
                  <a:gd name="connsiteY71" fmla="*/ 6201908 h 6211434"/>
                  <a:gd name="connsiteX72" fmla="*/ 763587 w 2668994"/>
                  <a:gd name="connsiteY72" fmla="*/ 6206672 h 6211434"/>
                  <a:gd name="connsiteX73" fmla="*/ 649288 w 2668994"/>
                  <a:gd name="connsiteY73" fmla="*/ 6211434 h 6211434"/>
                  <a:gd name="connsiteX74" fmla="*/ 558800 w 2668994"/>
                  <a:gd name="connsiteY74" fmla="*/ 6182859 h 6211434"/>
                  <a:gd name="connsiteX75" fmla="*/ 573087 w 2668994"/>
                  <a:gd name="connsiteY75" fmla="*/ 6106659 h 6211434"/>
                  <a:gd name="connsiteX76" fmla="*/ 630238 w 2668994"/>
                  <a:gd name="connsiteY76" fmla="*/ 6049509 h 6211434"/>
                  <a:gd name="connsiteX77" fmla="*/ 692150 w 2668994"/>
                  <a:gd name="connsiteY77" fmla="*/ 5720896 h 6211434"/>
                  <a:gd name="connsiteX78" fmla="*/ 654050 w 2668994"/>
                  <a:gd name="connsiteY78" fmla="*/ 5663746 h 6211434"/>
                  <a:gd name="connsiteX79" fmla="*/ 658813 w 2668994"/>
                  <a:gd name="connsiteY79" fmla="*/ 5497059 h 6211434"/>
                  <a:gd name="connsiteX80" fmla="*/ 625475 w 2668994"/>
                  <a:gd name="connsiteY80" fmla="*/ 5268459 h 6211434"/>
                  <a:gd name="connsiteX81" fmla="*/ 663575 w 2668994"/>
                  <a:gd name="connsiteY81" fmla="*/ 5073197 h 6211434"/>
                  <a:gd name="connsiteX82" fmla="*/ 658813 w 2668994"/>
                  <a:gd name="connsiteY82" fmla="*/ 4706484 h 6211434"/>
                  <a:gd name="connsiteX83" fmla="*/ 654050 w 2668994"/>
                  <a:gd name="connsiteY83" fmla="*/ 4620759 h 6211434"/>
                  <a:gd name="connsiteX84" fmla="*/ 663575 w 2668994"/>
                  <a:gd name="connsiteY84" fmla="*/ 4549322 h 6211434"/>
                  <a:gd name="connsiteX85" fmla="*/ 687387 w 2668994"/>
                  <a:gd name="connsiteY85" fmla="*/ 4396922 h 6211434"/>
                  <a:gd name="connsiteX86" fmla="*/ 611188 w 2668994"/>
                  <a:gd name="connsiteY86" fmla="*/ 4125459 h 6211434"/>
                  <a:gd name="connsiteX87" fmla="*/ 492125 w 2668994"/>
                  <a:gd name="connsiteY87" fmla="*/ 3582533 h 6211434"/>
                  <a:gd name="connsiteX88" fmla="*/ 496888 w 2668994"/>
                  <a:gd name="connsiteY88" fmla="*/ 3282496 h 6211434"/>
                  <a:gd name="connsiteX89" fmla="*/ 551582 w 2668994"/>
                  <a:gd name="connsiteY89" fmla="*/ 2722940 h 6211434"/>
                  <a:gd name="connsiteX90" fmla="*/ 447675 w 2668994"/>
                  <a:gd name="connsiteY90" fmla="*/ 2757034 h 6211434"/>
                  <a:gd name="connsiteX91" fmla="*/ 355600 w 2668994"/>
                  <a:gd name="connsiteY91" fmla="*/ 2750684 h 6211434"/>
                  <a:gd name="connsiteX92" fmla="*/ 260350 w 2668994"/>
                  <a:gd name="connsiteY92" fmla="*/ 2674484 h 6211434"/>
                  <a:gd name="connsiteX93" fmla="*/ 22225 w 2668994"/>
                  <a:gd name="connsiteY93" fmla="*/ 2690359 h 6211434"/>
                  <a:gd name="connsiteX94" fmla="*/ 0 w 2668994"/>
                  <a:gd name="connsiteY94" fmla="*/ 2652259 h 6211434"/>
                  <a:gd name="connsiteX95" fmla="*/ 92075 w 2668994"/>
                  <a:gd name="connsiteY95" fmla="*/ 2420485 h 6211434"/>
                  <a:gd name="connsiteX96" fmla="*/ 228600 w 2668994"/>
                  <a:gd name="connsiteY96" fmla="*/ 2283959 h 6211434"/>
                  <a:gd name="connsiteX97" fmla="*/ 209550 w 2668994"/>
                  <a:gd name="connsiteY97" fmla="*/ 2144259 h 6211434"/>
                  <a:gd name="connsiteX98" fmla="*/ 263525 w 2668994"/>
                  <a:gd name="connsiteY98" fmla="*/ 1899784 h 6211434"/>
                  <a:gd name="connsiteX99" fmla="*/ 225425 w 2668994"/>
                  <a:gd name="connsiteY99" fmla="*/ 1763260 h 6211434"/>
                  <a:gd name="connsiteX100" fmla="*/ 209550 w 2668994"/>
                  <a:gd name="connsiteY100" fmla="*/ 1687059 h 6211434"/>
                  <a:gd name="connsiteX101" fmla="*/ 225425 w 2668994"/>
                  <a:gd name="connsiteY101" fmla="*/ 1594984 h 6211434"/>
                  <a:gd name="connsiteX102" fmla="*/ 254000 w 2668994"/>
                  <a:gd name="connsiteY102" fmla="*/ 1534659 h 6211434"/>
                  <a:gd name="connsiteX103" fmla="*/ 304800 w 2668994"/>
                  <a:gd name="connsiteY103" fmla="*/ 1483860 h 6211434"/>
                  <a:gd name="connsiteX104" fmla="*/ 412750 w 2668994"/>
                  <a:gd name="connsiteY104" fmla="*/ 1414010 h 6211434"/>
                  <a:gd name="connsiteX105" fmla="*/ 480966 w 2668994"/>
                  <a:gd name="connsiteY105" fmla="*/ 1416141 h 6211434"/>
                  <a:gd name="connsiteX106" fmla="*/ 488912 w 2668994"/>
                  <a:gd name="connsiteY106" fmla="*/ 1383474 h 6211434"/>
                  <a:gd name="connsiteX107" fmla="*/ 384175 w 2668994"/>
                  <a:gd name="connsiteY107" fmla="*/ 1306060 h 6211434"/>
                  <a:gd name="connsiteX108" fmla="*/ 390525 w 2668994"/>
                  <a:gd name="connsiteY108" fmla="*/ 1191760 h 6211434"/>
                  <a:gd name="connsiteX109" fmla="*/ 333375 w 2668994"/>
                  <a:gd name="connsiteY109" fmla="*/ 1090160 h 6211434"/>
                  <a:gd name="connsiteX110" fmla="*/ 358775 w 2668994"/>
                  <a:gd name="connsiteY110" fmla="*/ 1039360 h 6211434"/>
                  <a:gd name="connsiteX111" fmla="*/ 339725 w 2668994"/>
                  <a:gd name="connsiteY111" fmla="*/ 1007610 h 6211434"/>
                  <a:gd name="connsiteX112" fmla="*/ 377825 w 2668994"/>
                  <a:gd name="connsiteY112" fmla="*/ 880610 h 6211434"/>
                  <a:gd name="connsiteX113" fmla="*/ 415925 w 2668994"/>
                  <a:gd name="connsiteY113" fmla="*/ 804410 h 6211434"/>
                  <a:gd name="connsiteX114" fmla="*/ 528322 w 2668994"/>
                  <a:gd name="connsiteY114" fmla="*/ 783974 h 6211434"/>
                  <a:gd name="connsiteX115" fmla="*/ 536575 w 2668994"/>
                  <a:gd name="connsiteY115" fmla="*/ 744084 h 6211434"/>
                  <a:gd name="connsiteX116" fmla="*/ 631825 w 2668994"/>
                  <a:gd name="connsiteY116" fmla="*/ 728209 h 6211434"/>
                  <a:gd name="connsiteX117" fmla="*/ 641350 w 2668994"/>
                  <a:gd name="connsiteY117" fmla="*/ 677409 h 6211434"/>
                  <a:gd name="connsiteX118" fmla="*/ 698500 w 2668994"/>
                  <a:gd name="connsiteY118" fmla="*/ 623434 h 6211434"/>
                  <a:gd name="connsiteX119" fmla="*/ 819150 w 2668994"/>
                  <a:gd name="connsiteY119" fmla="*/ 598034 h 6211434"/>
                  <a:gd name="connsiteX120" fmla="*/ 833026 w 2668994"/>
                  <a:gd name="connsiteY120" fmla="*/ 600284 h 6211434"/>
                  <a:gd name="connsiteX121" fmla="*/ 912084 w 2668994"/>
                  <a:gd name="connsiteY121" fmla="*/ 6614 h 6211434"/>
                  <a:gd name="connsiteX122" fmla="*/ 920643 w 2668994"/>
                  <a:gd name="connsiteY122" fmla="*/ 67 h 6211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2668994" h="6211434">
                    <a:moveTo>
                      <a:pt x="920643" y="67"/>
                    </a:moveTo>
                    <a:lnTo>
                      <a:pt x="950855" y="4090"/>
                    </a:lnTo>
                    <a:cubicBezTo>
                      <a:pt x="955027" y="4646"/>
                      <a:pt x="957958" y="8478"/>
                      <a:pt x="957403" y="12649"/>
                    </a:cubicBezTo>
                    <a:lnTo>
                      <a:pt x="878174" y="607605"/>
                    </a:lnTo>
                    <a:lnTo>
                      <a:pt x="936625" y="617084"/>
                    </a:lnTo>
                    <a:lnTo>
                      <a:pt x="1035050" y="705984"/>
                    </a:lnTo>
                    <a:lnTo>
                      <a:pt x="1057275" y="810759"/>
                    </a:lnTo>
                    <a:lnTo>
                      <a:pt x="1047750" y="931409"/>
                    </a:lnTo>
                    <a:lnTo>
                      <a:pt x="1012825" y="1026659"/>
                    </a:lnTo>
                    <a:lnTo>
                      <a:pt x="949325" y="1045709"/>
                    </a:lnTo>
                    <a:lnTo>
                      <a:pt x="952500" y="1080634"/>
                    </a:lnTo>
                    <a:lnTo>
                      <a:pt x="984250" y="1112384"/>
                    </a:lnTo>
                    <a:lnTo>
                      <a:pt x="1075779" y="1241718"/>
                    </a:lnTo>
                    <a:lnTo>
                      <a:pt x="1147174" y="1208456"/>
                    </a:lnTo>
                    <a:cubicBezTo>
                      <a:pt x="1187587" y="1195507"/>
                      <a:pt x="1228463" y="1188305"/>
                      <a:pt x="1269148" y="1187404"/>
                    </a:cubicBezTo>
                    <a:cubicBezTo>
                      <a:pt x="1306346" y="1186580"/>
                      <a:pt x="1343385" y="1191024"/>
                      <a:pt x="1379766" y="1201159"/>
                    </a:cubicBezTo>
                    <a:cubicBezTo>
                      <a:pt x="1461625" y="1223964"/>
                      <a:pt x="1531435" y="1273151"/>
                      <a:pt x="1586833" y="1341654"/>
                    </a:cubicBezTo>
                    <a:lnTo>
                      <a:pt x="1592611" y="1350200"/>
                    </a:lnTo>
                    <a:lnTo>
                      <a:pt x="2159000" y="1491797"/>
                    </a:lnTo>
                    <a:lnTo>
                      <a:pt x="2245262" y="1494009"/>
                    </a:lnTo>
                    <a:lnTo>
                      <a:pt x="2222500" y="1198109"/>
                    </a:lnTo>
                    <a:lnTo>
                      <a:pt x="2197100" y="918709"/>
                    </a:lnTo>
                    <a:lnTo>
                      <a:pt x="2152650" y="839334"/>
                    </a:lnTo>
                    <a:lnTo>
                      <a:pt x="2149475" y="756784"/>
                    </a:lnTo>
                    <a:lnTo>
                      <a:pt x="2170587" y="740364"/>
                    </a:lnTo>
                    <a:lnTo>
                      <a:pt x="1774700" y="215409"/>
                    </a:lnTo>
                    <a:cubicBezTo>
                      <a:pt x="1771884" y="211676"/>
                      <a:pt x="1772628" y="206368"/>
                      <a:pt x="1776362" y="203552"/>
                    </a:cubicBezTo>
                    <a:lnTo>
                      <a:pt x="1803397" y="183164"/>
                    </a:lnTo>
                    <a:cubicBezTo>
                      <a:pt x="1807130" y="180349"/>
                      <a:pt x="1812438" y="181093"/>
                      <a:pt x="1815254" y="184826"/>
                    </a:cubicBezTo>
                    <a:lnTo>
                      <a:pt x="2215100" y="715031"/>
                    </a:lnTo>
                    <a:lnTo>
                      <a:pt x="2276475" y="734559"/>
                    </a:lnTo>
                    <a:lnTo>
                      <a:pt x="2308225" y="756784"/>
                    </a:lnTo>
                    <a:lnTo>
                      <a:pt x="2333625" y="779009"/>
                    </a:lnTo>
                    <a:lnTo>
                      <a:pt x="2346325" y="807584"/>
                    </a:lnTo>
                    <a:lnTo>
                      <a:pt x="2333449" y="871965"/>
                    </a:lnTo>
                    <a:lnTo>
                      <a:pt x="2486025" y="1074284"/>
                    </a:lnTo>
                    <a:lnTo>
                      <a:pt x="2445471" y="1104867"/>
                    </a:lnTo>
                    <a:lnTo>
                      <a:pt x="2338820" y="963445"/>
                    </a:lnTo>
                    <a:lnTo>
                      <a:pt x="2447624" y="1534665"/>
                    </a:lnTo>
                    <a:lnTo>
                      <a:pt x="2473325" y="1544184"/>
                    </a:lnTo>
                    <a:lnTo>
                      <a:pt x="2533412" y="1647533"/>
                    </a:lnTo>
                    <a:lnTo>
                      <a:pt x="2566570" y="1682296"/>
                    </a:lnTo>
                    <a:cubicBezTo>
                      <a:pt x="2679335" y="1841195"/>
                      <a:pt x="2704431" y="2146633"/>
                      <a:pt x="2614506" y="2469425"/>
                    </a:cubicBezTo>
                    <a:cubicBezTo>
                      <a:pt x="2494607" y="2899814"/>
                      <a:pt x="2215632" y="3198073"/>
                      <a:pt x="1991400" y="3135606"/>
                    </a:cubicBezTo>
                    <a:lnTo>
                      <a:pt x="1984010" y="3132754"/>
                    </a:lnTo>
                    <a:lnTo>
                      <a:pt x="1982787" y="3134859"/>
                    </a:lnTo>
                    <a:lnTo>
                      <a:pt x="1608127" y="2980108"/>
                    </a:lnTo>
                    <a:lnTo>
                      <a:pt x="1692275" y="3339647"/>
                    </a:lnTo>
                    <a:lnTo>
                      <a:pt x="1963738" y="4354059"/>
                    </a:lnTo>
                    <a:lnTo>
                      <a:pt x="1949449" y="4482646"/>
                    </a:lnTo>
                    <a:lnTo>
                      <a:pt x="1744663" y="5544683"/>
                    </a:lnTo>
                    <a:lnTo>
                      <a:pt x="1601788" y="5544684"/>
                    </a:lnTo>
                    <a:lnTo>
                      <a:pt x="1568450" y="5678034"/>
                    </a:lnTo>
                    <a:lnTo>
                      <a:pt x="1573213" y="5711372"/>
                    </a:lnTo>
                    <a:lnTo>
                      <a:pt x="1701800" y="5839959"/>
                    </a:lnTo>
                    <a:lnTo>
                      <a:pt x="1768475" y="5906634"/>
                    </a:lnTo>
                    <a:lnTo>
                      <a:pt x="1797049" y="6039984"/>
                    </a:lnTo>
                    <a:lnTo>
                      <a:pt x="1725613" y="6116184"/>
                    </a:lnTo>
                    <a:lnTo>
                      <a:pt x="1539875" y="6030459"/>
                    </a:lnTo>
                    <a:lnTo>
                      <a:pt x="1363663" y="5959021"/>
                    </a:lnTo>
                    <a:lnTo>
                      <a:pt x="1287462" y="5816147"/>
                    </a:lnTo>
                    <a:lnTo>
                      <a:pt x="1335087" y="5749472"/>
                    </a:lnTo>
                    <a:lnTo>
                      <a:pt x="1358900" y="5663747"/>
                    </a:lnTo>
                    <a:lnTo>
                      <a:pt x="1354138" y="5630409"/>
                    </a:lnTo>
                    <a:lnTo>
                      <a:pt x="892175" y="5711372"/>
                    </a:lnTo>
                    <a:lnTo>
                      <a:pt x="892175" y="5768522"/>
                    </a:lnTo>
                    <a:lnTo>
                      <a:pt x="925513" y="5830434"/>
                    </a:lnTo>
                    <a:lnTo>
                      <a:pt x="930275" y="5887584"/>
                    </a:lnTo>
                    <a:lnTo>
                      <a:pt x="911224" y="6030459"/>
                    </a:lnTo>
                    <a:lnTo>
                      <a:pt x="920750" y="6097134"/>
                    </a:lnTo>
                    <a:lnTo>
                      <a:pt x="915988" y="6168571"/>
                    </a:lnTo>
                    <a:lnTo>
                      <a:pt x="868363" y="6201908"/>
                    </a:lnTo>
                    <a:lnTo>
                      <a:pt x="763587" y="6206672"/>
                    </a:lnTo>
                    <a:lnTo>
                      <a:pt x="649288" y="6211434"/>
                    </a:lnTo>
                    <a:lnTo>
                      <a:pt x="558800" y="6182859"/>
                    </a:lnTo>
                    <a:lnTo>
                      <a:pt x="573087" y="6106659"/>
                    </a:lnTo>
                    <a:lnTo>
                      <a:pt x="630238" y="6049509"/>
                    </a:lnTo>
                    <a:lnTo>
                      <a:pt x="692150" y="5720896"/>
                    </a:lnTo>
                    <a:lnTo>
                      <a:pt x="654050" y="5663746"/>
                    </a:lnTo>
                    <a:lnTo>
                      <a:pt x="658813" y="5497059"/>
                    </a:lnTo>
                    <a:lnTo>
                      <a:pt x="625475" y="5268459"/>
                    </a:lnTo>
                    <a:lnTo>
                      <a:pt x="663575" y="5073197"/>
                    </a:lnTo>
                    <a:cubicBezTo>
                      <a:pt x="661988" y="4950959"/>
                      <a:pt x="660400" y="4828722"/>
                      <a:pt x="658813" y="4706484"/>
                    </a:cubicBezTo>
                    <a:lnTo>
                      <a:pt x="654050" y="4620759"/>
                    </a:lnTo>
                    <a:lnTo>
                      <a:pt x="663575" y="4549322"/>
                    </a:lnTo>
                    <a:lnTo>
                      <a:pt x="687387" y="4396922"/>
                    </a:lnTo>
                    <a:lnTo>
                      <a:pt x="611188" y="4125459"/>
                    </a:lnTo>
                    <a:lnTo>
                      <a:pt x="492125" y="3582533"/>
                    </a:lnTo>
                    <a:cubicBezTo>
                      <a:pt x="493713" y="3482522"/>
                      <a:pt x="495300" y="3382509"/>
                      <a:pt x="496888" y="3282496"/>
                    </a:cubicBezTo>
                    <a:lnTo>
                      <a:pt x="551582" y="2722940"/>
                    </a:lnTo>
                    <a:lnTo>
                      <a:pt x="447675" y="2757034"/>
                    </a:lnTo>
                    <a:lnTo>
                      <a:pt x="355600" y="2750684"/>
                    </a:lnTo>
                    <a:lnTo>
                      <a:pt x="260350" y="2674484"/>
                    </a:lnTo>
                    <a:lnTo>
                      <a:pt x="22225" y="2690359"/>
                    </a:lnTo>
                    <a:lnTo>
                      <a:pt x="0" y="2652259"/>
                    </a:lnTo>
                    <a:lnTo>
                      <a:pt x="92075" y="2420485"/>
                    </a:lnTo>
                    <a:lnTo>
                      <a:pt x="228600" y="2283959"/>
                    </a:lnTo>
                    <a:lnTo>
                      <a:pt x="209550" y="2144259"/>
                    </a:lnTo>
                    <a:lnTo>
                      <a:pt x="263525" y="1899784"/>
                    </a:lnTo>
                    <a:lnTo>
                      <a:pt x="225425" y="1763260"/>
                    </a:lnTo>
                    <a:lnTo>
                      <a:pt x="209550" y="1687059"/>
                    </a:lnTo>
                    <a:lnTo>
                      <a:pt x="225425" y="1594984"/>
                    </a:lnTo>
                    <a:lnTo>
                      <a:pt x="254000" y="1534659"/>
                    </a:lnTo>
                    <a:lnTo>
                      <a:pt x="304800" y="1483860"/>
                    </a:lnTo>
                    <a:lnTo>
                      <a:pt x="412750" y="1414010"/>
                    </a:lnTo>
                    <a:lnTo>
                      <a:pt x="480966" y="1416141"/>
                    </a:lnTo>
                    <a:lnTo>
                      <a:pt x="488912" y="1383474"/>
                    </a:lnTo>
                    <a:lnTo>
                      <a:pt x="384175" y="1306060"/>
                    </a:lnTo>
                    <a:lnTo>
                      <a:pt x="390525" y="1191760"/>
                    </a:lnTo>
                    <a:lnTo>
                      <a:pt x="333375" y="1090160"/>
                    </a:lnTo>
                    <a:lnTo>
                      <a:pt x="358775" y="1039360"/>
                    </a:lnTo>
                    <a:lnTo>
                      <a:pt x="339725" y="1007610"/>
                    </a:lnTo>
                    <a:lnTo>
                      <a:pt x="377825" y="880610"/>
                    </a:lnTo>
                    <a:lnTo>
                      <a:pt x="415925" y="804410"/>
                    </a:lnTo>
                    <a:lnTo>
                      <a:pt x="528322" y="783974"/>
                    </a:lnTo>
                    <a:lnTo>
                      <a:pt x="536575" y="744084"/>
                    </a:lnTo>
                    <a:lnTo>
                      <a:pt x="631825" y="728209"/>
                    </a:lnTo>
                    <a:lnTo>
                      <a:pt x="641350" y="677409"/>
                    </a:lnTo>
                    <a:lnTo>
                      <a:pt x="698500" y="623434"/>
                    </a:lnTo>
                    <a:lnTo>
                      <a:pt x="819150" y="598034"/>
                    </a:lnTo>
                    <a:lnTo>
                      <a:pt x="833026" y="600284"/>
                    </a:lnTo>
                    <a:lnTo>
                      <a:pt x="912084" y="6614"/>
                    </a:lnTo>
                    <a:cubicBezTo>
                      <a:pt x="912639" y="2443"/>
                      <a:pt x="916472" y="-488"/>
                      <a:pt x="920643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23C217F7-84E0-4388-9939-600383368C50}"/>
                  </a:ext>
                </a:extLst>
              </p:cNvPr>
              <p:cNvSpPr/>
              <p:nvPr/>
            </p:nvSpPr>
            <p:spPr>
              <a:xfrm>
                <a:off x="3300255" y="1427374"/>
                <a:ext cx="1277041" cy="3079926"/>
              </a:xfrm>
              <a:custGeom>
                <a:avLst/>
                <a:gdLst>
                  <a:gd name="connsiteX0" fmla="*/ 869921 w 2571750"/>
                  <a:gd name="connsiteY0" fmla="*/ 1450250 h 6202465"/>
                  <a:gd name="connsiteX1" fmla="*/ 854869 w 2571750"/>
                  <a:gd name="connsiteY1" fmla="*/ 1489177 h 6202465"/>
                  <a:gd name="connsiteX2" fmla="*/ 880156 w 2571750"/>
                  <a:gd name="connsiteY2" fmla="*/ 1778406 h 6202465"/>
                  <a:gd name="connsiteX3" fmla="*/ 931923 w 2571750"/>
                  <a:gd name="connsiteY3" fmla="*/ 1729945 h 6202465"/>
                  <a:gd name="connsiteX4" fmla="*/ 995757 w 2571750"/>
                  <a:gd name="connsiteY4" fmla="*/ 1690286 h 6202465"/>
                  <a:gd name="connsiteX5" fmla="*/ 1016895 w 2571750"/>
                  <a:gd name="connsiteY5" fmla="*/ 1683522 h 6202465"/>
                  <a:gd name="connsiteX6" fmla="*/ 1016793 w 2571750"/>
                  <a:gd name="connsiteY6" fmla="*/ 1679678 h 6202465"/>
                  <a:gd name="connsiteX7" fmla="*/ 1042987 w 2571750"/>
                  <a:gd name="connsiteY7" fmla="*/ 1629671 h 6202465"/>
                  <a:gd name="connsiteX8" fmla="*/ 988218 w 2571750"/>
                  <a:gd name="connsiteY8" fmla="*/ 1672534 h 6202465"/>
                  <a:gd name="connsiteX9" fmla="*/ 933450 w 2571750"/>
                  <a:gd name="connsiteY9" fmla="*/ 1665390 h 6202465"/>
                  <a:gd name="connsiteX10" fmla="*/ 947737 w 2571750"/>
                  <a:gd name="connsiteY10" fmla="*/ 1629671 h 6202465"/>
                  <a:gd name="connsiteX11" fmla="*/ 907256 w 2571750"/>
                  <a:gd name="connsiteY11" fmla="*/ 1620146 h 6202465"/>
                  <a:gd name="connsiteX12" fmla="*/ 912019 w 2571750"/>
                  <a:gd name="connsiteY12" fmla="*/ 1596333 h 6202465"/>
                  <a:gd name="connsiteX13" fmla="*/ 928687 w 2571750"/>
                  <a:gd name="connsiteY13" fmla="*/ 1558233 h 6202465"/>
                  <a:gd name="connsiteX14" fmla="*/ 928688 w 2571750"/>
                  <a:gd name="connsiteY14" fmla="*/ 1532040 h 6202465"/>
                  <a:gd name="connsiteX15" fmla="*/ 897731 w 2571750"/>
                  <a:gd name="connsiteY15" fmla="*/ 1482033 h 6202465"/>
                  <a:gd name="connsiteX16" fmla="*/ 1566936 w 2571750"/>
                  <a:gd name="connsiteY16" fmla="*/ 1 h 6202465"/>
                  <a:gd name="connsiteX17" fmla="*/ 1579090 w 2571750"/>
                  <a:gd name="connsiteY17" fmla="*/ 5223 h 6202465"/>
                  <a:gd name="connsiteX18" fmla="*/ 1591152 w 2571750"/>
                  <a:gd name="connsiteY18" fmla="*/ 17601 h 6202465"/>
                  <a:gd name="connsiteX19" fmla="*/ 1590834 w 2571750"/>
                  <a:gd name="connsiteY19" fmla="*/ 42041 h 6202465"/>
                  <a:gd name="connsiteX20" fmla="*/ 1116995 w 2571750"/>
                  <a:gd name="connsiteY20" fmla="*/ 503716 h 6202465"/>
                  <a:gd name="connsiteX21" fmla="*/ 1121569 w 2571750"/>
                  <a:gd name="connsiteY21" fmla="*/ 512864 h 6202465"/>
                  <a:gd name="connsiteX22" fmla="*/ 1097755 w 2571750"/>
                  <a:gd name="connsiteY22" fmla="*/ 617639 h 6202465"/>
                  <a:gd name="connsiteX23" fmla="*/ 1100137 w 2571750"/>
                  <a:gd name="connsiteY23" fmla="*/ 693840 h 6202465"/>
                  <a:gd name="connsiteX24" fmla="*/ 1040606 w 2571750"/>
                  <a:gd name="connsiteY24" fmla="*/ 800995 h 6202465"/>
                  <a:gd name="connsiteX25" fmla="*/ 957351 w 2571750"/>
                  <a:gd name="connsiteY25" fmla="*/ 1164595 h 6202465"/>
                  <a:gd name="connsiteX26" fmla="*/ 1031080 w 2571750"/>
                  <a:gd name="connsiteY26" fmla="*/ 1122464 h 6202465"/>
                  <a:gd name="connsiteX27" fmla="*/ 1090613 w 2571750"/>
                  <a:gd name="connsiteY27" fmla="*/ 1117702 h 6202465"/>
                  <a:gd name="connsiteX28" fmla="*/ 1119188 w 2571750"/>
                  <a:gd name="connsiteY28" fmla="*/ 1129609 h 6202465"/>
                  <a:gd name="connsiteX29" fmla="*/ 1190624 w 2571750"/>
                  <a:gd name="connsiteY29" fmla="*/ 1117702 h 6202465"/>
                  <a:gd name="connsiteX30" fmla="*/ 1245394 w 2571750"/>
                  <a:gd name="connsiteY30" fmla="*/ 1122464 h 6202465"/>
                  <a:gd name="connsiteX31" fmla="*/ 1278731 w 2571750"/>
                  <a:gd name="connsiteY31" fmla="*/ 1136752 h 6202465"/>
                  <a:gd name="connsiteX32" fmla="*/ 1314449 w 2571750"/>
                  <a:gd name="connsiteY32" fmla="*/ 1170089 h 6202465"/>
                  <a:gd name="connsiteX33" fmla="*/ 1338263 w 2571750"/>
                  <a:gd name="connsiteY33" fmla="*/ 1215333 h 6202465"/>
                  <a:gd name="connsiteX34" fmla="*/ 1352550 w 2571750"/>
                  <a:gd name="connsiteY34" fmla="*/ 1291533 h 6202465"/>
                  <a:gd name="connsiteX35" fmla="*/ 1362074 w 2571750"/>
                  <a:gd name="connsiteY35" fmla="*/ 1329634 h 6202465"/>
                  <a:gd name="connsiteX36" fmla="*/ 1426369 w 2571750"/>
                  <a:gd name="connsiteY36" fmla="*/ 1367733 h 6202465"/>
                  <a:gd name="connsiteX37" fmla="*/ 1409700 w 2571750"/>
                  <a:gd name="connsiteY37" fmla="*/ 1417739 h 6202465"/>
                  <a:gd name="connsiteX38" fmla="*/ 1433513 w 2571750"/>
                  <a:gd name="connsiteY38" fmla="*/ 1465365 h 6202465"/>
                  <a:gd name="connsiteX39" fmla="*/ 1478756 w 2571750"/>
                  <a:gd name="connsiteY39" fmla="*/ 1558234 h 6202465"/>
                  <a:gd name="connsiteX40" fmla="*/ 1471613 w 2571750"/>
                  <a:gd name="connsiteY40" fmla="*/ 1624909 h 6202465"/>
                  <a:gd name="connsiteX41" fmla="*/ 1438275 w 2571750"/>
                  <a:gd name="connsiteY41" fmla="*/ 1648720 h 6202465"/>
                  <a:gd name="connsiteX42" fmla="*/ 1397793 w 2571750"/>
                  <a:gd name="connsiteY42" fmla="*/ 1651103 h 6202465"/>
                  <a:gd name="connsiteX43" fmla="*/ 1399834 w 2571750"/>
                  <a:gd name="connsiteY43" fmla="*/ 1674905 h 6202465"/>
                  <a:gd name="connsiteX44" fmla="*/ 1984830 w 2571750"/>
                  <a:gd name="connsiteY44" fmla="*/ 1724222 h 6202465"/>
                  <a:gd name="connsiteX45" fmla="*/ 1984662 w 2571750"/>
                  <a:gd name="connsiteY45" fmla="*/ 1726198 h 6202465"/>
                  <a:gd name="connsiteX46" fmla="*/ 2079302 w 2571750"/>
                  <a:gd name="connsiteY46" fmla="*/ 1737876 h 6202465"/>
                  <a:gd name="connsiteX47" fmla="*/ 2180308 w 2571750"/>
                  <a:gd name="connsiteY47" fmla="*/ 1774593 h 6202465"/>
                  <a:gd name="connsiteX48" fmla="*/ 2185988 w 2571750"/>
                  <a:gd name="connsiteY48" fmla="*/ 1753495 h 6202465"/>
                  <a:gd name="connsiteX49" fmla="*/ 2238375 w 2571750"/>
                  <a:gd name="connsiteY49" fmla="*/ 1729684 h 6202465"/>
                  <a:gd name="connsiteX50" fmla="*/ 2195513 w 2571750"/>
                  <a:gd name="connsiteY50" fmla="*/ 1346303 h 6202465"/>
                  <a:gd name="connsiteX51" fmla="*/ 2190750 w 2571750"/>
                  <a:gd name="connsiteY51" fmla="*/ 1212953 h 6202465"/>
                  <a:gd name="connsiteX52" fmla="*/ 2164556 w 2571750"/>
                  <a:gd name="connsiteY52" fmla="*/ 1155802 h 6202465"/>
                  <a:gd name="connsiteX53" fmla="*/ 2177277 w 2571750"/>
                  <a:gd name="connsiteY53" fmla="*/ 1121882 h 6202465"/>
                  <a:gd name="connsiteX54" fmla="*/ 1720819 w 2571750"/>
                  <a:gd name="connsiteY54" fmla="*/ 666399 h 6202465"/>
                  <a:gd name="connsiteX55" fmla="*/ 1720791 w 2571750"/>
                  <a:gd name="connsiteY55" fmla="*/ 641070 h 6202465"/>
                  <a:gd name="connsiteX56" fmla="*/ 1733443 w 2571750"/>
                  <a:gd name="connsiteY56" fmla="*/ 628392 h 6202465"/>
                  <a:gd name="connsiteX57" fmla="*/ 1746102 w 2571750"/>
                  <a:gd name="connsiteY57" fmla="*/ 623134 h 6202465"/>
                  <a:gd name="connsiteX58" fmla="*/ 1758771 w 2571750"/>
                  <a:gd name="connsiteY58" fmla="*/ 628366 h 6202465"/>
                  <a:gd name="connsiteX59" fmla="*/ 2210453 w 2571750"/>
                  <a:gd name="connsiteY59" fmla="*/ 1079080 h 6202465"/>
                  <a:gd name="connsiteX60" fmla="*/ 2221706 w 2571750"/>
                  <a:gd name="connsiteY60" fmla="*/ 1070077 h 6202465"/>
                  <a:gd name="connsiteX61" fmla="*/ 2328863 w 2571750"/>
                  <a:gd name="connsiteY61" fmla="*/ 1122464 h 6202465"/>
                  <a:gd name="connsiteX62" fmla="*/ 2331243 w 2571750"/>
                  <a:gd name="connsiteY62" fmla="*/ 1153421 h 6202465"/>
                  <a:gd name="connsiteX63" fmla="*/ 2317175 w 2571750"/>
                  <a:gd name="connsiteY63" fmla="*/ 1185576 h 6202465"/>
                  <a:gd name="connsiteX64" fmla="*/ 2403474 w 2571750"/>
                  <a:gd name="connsiteY64" fmla="*/ 1271691 h 6202465"/>
                  <a:gd name="connsiteX65" fmla="*/ 2365522 w 2571750"/>
                  <a:gd name="connsiteY65" fmla="*/ 1309724 h 6202465"/>
                  <a:gd name="connsiteX66" fmla="*/ 2296192 w 2571750"/>
                  <a:gd name="connsiteY66" fmla="*/ 1240542 h 6202465"/>
                  <a:gd name="connsiteX67" fmla="*/ 2286000 w 2571750"/>
                  <a:gd name="connsiteY67" fmla="*/ 1267721 h 6202465"/>
                  <a:gd name="connsiteX68" fmla="*/ 2357438 w 2571750"/>
                  <a:gd name="connsiteY68" fmla="*/ 1465364 h 6202465"/>
                  <a:gd name="connsiteX69" fmla="*/ 2438400 w 2571750"/>
                  <a:gd name="connsiteY69" fmla="*/ 1803502 h 6202465"/>
                  <a:gd name="connsiteX70" fmla="*/ 2552700 w 2571750"/>
                  <a:gd name="connsiteY70" fmla="*/ 1927327 h 6202465"/>
                  <a:gd name="connsiteX71" fmla="*/ 2547938 w 2571750"/>
                  <a:gd name="connsiteY71" fmla="*/ 1970189 h 6202465"/>
                  <a:gd name="connsiteX72" fmla="*/ 2477169 w 2571750"/>
                  <a:gd name="connsiteY72" fmla="*/ 2078931 h 6202465"/>
                  <a:gd name="connsiteX73" fmla="*/ 2490038 w 2571750"/>
                  <a:gd name="connsiteY73" fmla="*/ 2101662 h 6202465"/>
                  <a:gd name="connsiteX74" fmla="*/ 2571750 w 2571750"/>
                  <a:gd name="connsiteY74" fmla="*/ 2477396 h 6202465"/>
                  <a:gd name="connsiteX75" fmla="*/ 1955006 w 2571750"/>
                  <a:gd name="connsiteY75" fmla="*/ 3232253 h 6202465"/>
                  <a:gd name="connsiteX76" fmla="*/ 1941914 w 2571750"/>
                  <a:gd name="connsiteY76" fmla="*/ 3230639 h 6202465"/>
                  <a:gd name="connsiteX77" fmla="*/ 1941338 w 2571750"/>
                  <a:gd name="connsiteY77" fmla="*/ 3237468 h 6202465"/>
                  <a:gd name="connsiteX78" fmla="*/ 1660969 w 2571750"/>
                  <a:gd name="connsiteY78" fmla="*/ 3213832 h 6202465"/>
                  <a:gd name="connsiteX79" fmla="*/ 1689100 w 2571750"/>
                  <a:gd name="connsiteY79" fmla="*/ 3354490 h 6202465"/>
                  <a:gd name="connsiteX80" fmla="*/ 1644650 w 2571750"/>
                  <a:gd name="connsiteY80" fmla="*/ 3767239 h 6202465"/>
                  <a:gd name="connsiteX81" fmla="*/ 1631950 w 2571750"/>
                  <a:gd name="connsiteY81" fmla="*/ 4072040 h 6202465"/>
                  <a:gd name="connsiteX82" fmla="*/ 1670050 w 2571750"/>
                  <a:gd name="connsiteY82" fmla="*/ 4199039 h 6202465"/>
                  <a:gd name="connsiteX83" fmla="*/ 1708149 w 2571750"/>
                  <a:gd name="connsiteY83" fmla="*/ 4326040 h 6202465"/>
                  <a:gd name="connsiteX84" fmla="*/ 1727200 w 2571750"/>
                  <a:gd name="connsiteY84" fmla="*/ 4580040 h 6202465"/>
                  <a:gd name="connsiteX85" fmla="*/ 1720850 w 2571750"/>
                  <a:gd name="connsiteY85" fmla="*/ 4738790 h 6202465"/>
                  <a:gd name="connsiteX86" fmla="*/ 1710688 w 2571750"/>
                  <a:gd name="connsiteY86" fmla="*/ 4750458 h 6202465"/>
                  <a:gd name="connsiteX87" fmla="*/ 1714500 w 2571750"/>
                  <a:gd name="connsiteY87" fmla="*/ 4751490 h 6202465"/>
                  <a:gd name="connsiteX88" fmla="*/ 1644650 w 2571750"/>
                  <a:gd name="connsiteY88" fmla="*/ 5005490 h 6202465"/>
                  <a:gd name="connsiteX89" fmla="*/ 1590675 w 2571750"/>
                  <a:gd name="connsiteY89" fmla="*/ 5364265 h 6202465"/>
                  <a:gd name="connsiteX90" fmla="*/ 1524000 w 2571750"/>
                  <a:gd name="connsiteY90" fmla="*/ 5373790 h 6202465"/>
                  <a:gd name="connsiteX91" fmla="*/ 1501775 w 2571750"/>
                  <a:gd name="connsiteY91" fmla="*/ 5459515 h 6202465"/>
                  <a:gd name="connsiteX92" fmla="*/ 1489074 w 2571750"/>
                  <a:gd name="connsiteY92" fmla="*/ 5523014 h 6202465"/>
                  <a:gd name="connsiteX93" fmla="*/ 1495425 w 2571750"/>
                  <a:gd name="connsiteY93" fmla="*/ 5576990 h 6202465"/>
                  <a:gd name="connsiteX94" fmla="*/ 1511300 w 2571750"/>
                  <a:gd name="connsiteY94" fmla="*/ 5716689 h 6202465"/>
                  <a:gd name="connsiteX95" fmla="*/ 1498600 w 2571750"/>
                  <a:gd name="connsiteY95" fmla="*/ 5786540 h 6202465"/>
                  <a:gd name="connsiteX96" fmla="*/ 1504950 w 2571750"/>
                  <a:gd name="connsiteY96" fmla="*/ 5821465 h 6202465"/>
                  <a:gd name="connsiteX97" fmla="*/ 1492249 w 2571750"/>
                  <a:gd name="connsiteY97" fmla="*/ 5853215 h 6202465"/>
                  <a:gd name="connsiteX98" fmla="*/ 1476374 w 2571750"/>
                  <a:gd name="connsiteY98" fmla="*/ 5954815 h 6202465"/>
                  <a:gd name="connsiteX99" fmla="*/ 1450975 w 2571750"/>
                  <a:gd name="connsiteY99" fmla="*/ 6027840 h 6202465"/>
                  <a:gd name="connsiteX100" fmla="*/ 1441450 w 2571750"/>
                  <a:gd name="connsiteY100" fmla="*/ 6031015 h 6202465"/>
                  <a:gd name="connsiteX101" fmla="*/ 1419225 w 2571750"/>
                  <a:gd name="connsiteY101" fmla="*/ 6050064 h 6202465"/>
                  <a:gd name="connsiteX102" fmla="*/ 1352550 w 2571750"/>
                  <a:gd name="connsiteY102" fmla="*/ 6043715 h 6202465"/>
                  <a:gd name="connsiteX103" fmla="*/ 1298575 w 2571750"/>
                  <a:gd name="connsiteY103" fmla="*/ 6024664 h 6202465"/>
                  <a:gd name="connsiteX104" fmla="*/ 1260475 w 2571750"/>
                  <a:gd name="connsiteY104" fmla="*/ 6005614 h 6202465"/>
                  <a:gd name="connsiteX105" fmla="*/ 1225550 w 2571750"/>
                  <a:gd name="connsiteY105" fmla="*/ 5938940 h 6202465"/>
                  <a:gd name="connsiteX106" fmla="*/ 1247775 w 2571750"/>
                  <a:gd name="connsiteY106" fmla="*/ 5830990 h 6202465"/>
                  <a:gd name="connsiteX107" fmla="*/ 1231899 w 2571750"/>
                  <a:gd name="connsiteY107" fmla="*/ 5783365 h 6202465"/>
                  <a:gd name="connsiteX108" fmla="*/ 1241424 w 2571750"/>
                  <a:gd name="connsiteY108" fmla="*/ 5757965 h 6202465"/>
                  <a:gd name="connsiteX109" fmla="*/ 1257300 w 2571750"/>
                  <a:gd name="connsiteY109" fmla="*/ 5745265 h 6202465"/>
                  <a:gd name="connsiteX110" fmla="*/ 1260474 w 2571750"/>
                  <a:gd name="connsiteY110" fmla="*/ 5624615 h 6202465"/>
                  <a:gd name="connsiteX111" fmla="*/ 1222374 w 2571750"/>
                  <a:gd name="connsiteY111" fmla="*/ 5684940 h 6202465"/>
                  <a:gd name="connsiteX112" fmla="*/ 1095374 w 2571750"/>
                  <a:gd name="connsiteY112" fmla="*/ 5726214 h 6202465"/>
                  <a:gd name="connsiteX113" fmla="*/ 1069975 w 2571750"/>
                  <a:gd name="connsiteY113" fmla="*/ 5799240 h 6202465"/>
                  <a:gd name="connsiteX114" fmla="*/ 1047750 w 2571750"/>
                  <a:gd name="connsiteY114" fmla="*/ 5954815 h 6202465"/>
                  <a:gd name="connsiteX115" fmla="*/ 1073150 w 2571750"/>
                  <a:gd name="connsiteY115" fmla="*/ 5989740 h 6202465"/>
                  <a:gd name="connsiteX116" fmla="*/ 1098549 w 2571750"/>
                  <a:gd name="connsiteY116" fmla="*/ 6046890 h 6202465"/>
                  <a:gd name="connsiteX117" fmla="*/ 1073149 w 2571750"/>
                  <a:gd name="connsiteY117" fmla="*/ 6094515 h 6202465"/>
                  <a:gd name="connsiteX118" fmla="*/ 1041400 w 2571750"/>
                  <a:gd name="connsiteY118" fmla="*/ 6161189 h 6202465"/>
                  <a:gd name="connsiteX119" fmla="*/ 984250 w 2571750"/>
                  <a:gd name="connsiteY119" fmla="*/ 6199290 h 6202465"/>
                  <a:gd name="connsiteX120" fmla="*/ 927099 w 2571750"/>
                  <a:gd name="connsiteY120" fmla="*/ 6202465 h 6202465"/>
                  <a:gd name="connsiteX121" fmla="*/ 774700 w 2571750"/>
                  <a:gd name="connsiteY121" fmla="*/ 6199290 h 6202465"/>
                  <a:gd name="connsiteX122" fmla="*/ 685800 w 2571750"/>
                  <a:gd name="connsiteY122" fmla="*/ 6177064 h 6202465"/>
                  <a:gd name="connsiteX123" fmla="*/ 682625 w 2571750"/>
                  <a:gd name="connsiteY123" fmla="*/ 6138965 h 6202465"/>
                  <a:gd name="connsiteX124" fmla="*/ 733425 w 2571750"/>
                  <a:gd name="connsiteY124" fmla="*/ 6091340 h 6202465"/>
                  <a:gd name="connsiteX125" fmla="*/ 781050 w 2571750"/>
                  <a:gd name="connsiteY125" fmla="*/ 6062765 h 6202465"/>
                  <a:gd name="connsiteX126" fmla="*/ 781050 w 2571750"/>
                  <a:gd name="connsiteY126" fmla="*/ 6046890 h 6202465"/>
                  <a:gd name="connsiteX127" fmla="*/ 787400 w 2571750"/>
                  <a:gd name="connsiteY127" fmla="*/ 6031015 h 6202465"/>
                  <a:gd name="connsiteX128" fmla="*/ 825500 w 2571750"/>
                  <a:gd name="connsiteY128" fmla="*/ 6031015 h 6202465"/>
                  <a:gd name="connsiteX129" fmla="*/ 866775 w 2571750"/>
                  <a:gd name="connsiteY129" fmla="*/ 5948465 h 6202465"/>
                  <a:gd name="connsiteX130" fmla="*/ 885825 w 2571750"/>
                  <a:gd name="connsiteY130" fmla="*/ 5811940 h 6202465"/>
                  <a:gd name="connsiteX131" fmla="*/ 866774 w 2571750"/>
                  <a:gd name="connsiteY131" fmla="*/ 5726214 h 6202465"/>
                  <a:gd name="connsiteX132" fmla="*/ 831850 w 2571750"/>
                  <a:gd name="connsiteY132" fmla="*/ 5726215 h 6202465"/>
                  <a:gd name="connsiteX133" fmla="*/ 777874 w 2571750"/>
                  <a:gd name="connsiteY133" fmla="*/ 5376965 h 6202465"/>
                  <a:gd name="connsiteX134" fmla="*/ 708024 w 2571750"/>
                  <a:gd name="connsiteY134" fmla="*/ 5100740 h 6202465"/>
                  <a:gd name="connsiteX135" fmla="*/ 736600 w 2571750"/>
                  <a:gd name="connsiteY135" fmla="*/ 4881665 h 6202465"/>
                  <a:gd name="connsiteX136" fmla="*/ 733550 w 2571750"/>
                  <a:gd name="connsiteY136" fmla="*/ 4680419 h 6202465"/>
                  <a:gd name="connsiteX137" fmla="*/ 723899 w 2571750"/>
                  <a:gd name="connsiteY137" fmla="*/ 4681640 h 6202465"/>
                  <a:gd name="connsiteX138" fmla="*/ 679450 w 2571750"/>
                  <a:gd name="connsiteY138" fmla="*/ 4503840 h 6202465"/>
                  <a:gd name="connsiteX139" fmla="*/ 628650 w 2571750"/>
                  <a:gd name="connsiteY139" fmla="*/ 4319690 h 6202465"/>
                  <a:gd name="connsiteX140" fmla="*/ 660400 w 2571750"/>
                  <a:gd name="connsiteY140" fmla="*/ 4211740 h 6202465"/>
                  <a:gd name="connsiteX141" fmla="*/ 615950 w 2571750"/>
                  <a:gd name="connsiteY141" fmla="*/ 4027590 h 6202465"/>
                  <a:gd name="connsiteX142" fmla="*/ 584200 w 2571750"/>
                  <a:gd name="connsiteY142" fmla="*/ 3919640 h 6202465"/>
                  <a:gd name="connsiteX143" fmla="*/ 577849 w 2571750"/>
                  <a:gd name="connsiteY143" fmla="*/ 3729140 h 6202465"/>
                  <a:gd name="connsiteX144" fmla="*/ 577850 w 2571750"/>
                  <a:gd name="connsiteY144" fmla="*/ 3481490 h 6202465"/>
                  <a:gd name="connsiteX145" fmla="*/ 622300 w 2571750"/>
                  <a:gd name="connsiteY145" fmla="*/ 3221139 h 6202465"/>
                  <a:gd name="connsiteX146" fmla="*/ 622299 w 2571750"/>
                  <a:gd name="connsiteY146" fmla="*/ 2916340 h 6202465"/>
                  <a:gd name="connsiteX147" fmla="*/ 520700 w 2571750"/>
                  <a:gd name="connsiteY147" fmla="*/ 2979840 h 6202465"/>
                  <a:gd name="connsiteX148" fmla="*/ 469900 w 2571750"/>
                  <a:gd name="connsiteY148" fmla="*/ 2954440 h 6202465"/>
                  <a:gd name="connsiteX149" fmla="*/ 0 w 2571750"/>
                  <a:gd name="connsiteY149" fmla="*/ 2814740 h 6202465"/>
                  <a:gd name="connsiteX150" fmla="*/ 12699 w 2571750"/>
                  <a:gd name="connsiteY150" fmla="*/ 2738540 h 6202465"/>
                  <a:gd name="connsiteX151" fmla="*/ 209550 w 2571750"/>
                  <a:gd name="connsiteY151" fmla="*/ 2548039 h 6202465"/>
                  <a:gd name="connsiteX152" fmla="*/ 342899 w 2571750"/>
                  <a:gd name="connsiteY152" fmla="*/ 2376590 h 6202465"/>
                  <a:gd name="connsiteX153" fmla="*/ 368300 w 2571750"/>
                  <a:gd name="connsiteY153" fmla="*/ 2236889 h 6202465"/>
                  <a:gd name="connsiteX154" fmla="*/ 273049 w 2571750"/>
                  <a:gd name="connsiteY154" fmla="*/ 2078139 h 6202465"/>
                  <a:gd name="connsiteX155" fmla="*/ 279400 w 2571750"/>
                  <a:gd name="connsiteY155" fmla="*/ 1976540 h 6202465"/>
                  <a:gd name="connsiteX156" fmla="*/ 549483 w 2571750"/>
                  <a:gd name="connsiteY156" fmla="*/ 2024555 h 6202465"/>
                  <a:gd name="connsiteX157" fmla="*/ 552450 w 2571750"/>
                  <a:gd name="connsiteY157" fmla="*/ 2005909 h 6202465"/>
                  <a:gd name="connsiteX158" fmla="*/ 526256 w 2571750"/>
                  <a:gd name="connsiteY158" fmla="*/ 1834458 h 6202465"/>
                  <a:gd name="connsiteX159" fmla="*/ 526255 w 2571750"/>
                  <a:gd name="connsiteY159" fmla="*/ 1717777 h 6202465"/>
                  <a:gd name="connsiteX160" fmla="*/ 592931 w 2571750"/>
                  <a:gd name="connsiteY160" fmla="*/ 1655864 h 6202465"/>
                  <a:gd name="connsiteX161" fmla="*/ 633413 w 2571750"/>
                  <a:gd name="connsiteY161" fmla="*/ 1474889 h 6202465"/>
                  <a:gd name="connsiteX162" fmla="*/ 728662 w 2571750"/>
                  <a:gd name="connsiteY162" fmla="*/ 1236764 h 6202465"/>
                  <a:gd name="connsiteX163" fmla="*/ 857249 w 2571750"/>
                  <a:gd name="connsiteY163" fmla="*/ 936727 h 6202465"/>
                  <a:gd name="connsiteX164" fmla="*/ 869155 w 2571750"/>
                  <a:gd name="connsiteY164" fmla="*/ 846239 h 6202465"/>
                  <a:gd name="connsiteX165" fmla="*/ 825366 w 2571750"/>
                  <a:gd name="connsiteY165" fmla="*/ 787854 h 6202465"/>
                  <a:gd name="connsiteX166" fmla="*/ 816769 w 2571750"/>
                  <a:gd name="connsiteY166" fmla="*/ 796232 h 6202465"/>
                  <a:gd name="connsiteX167" fmla="*/ 780584 w 2571750"/>
                  <a:gd name="connsiteY167" fmla="*/ 759095 h 6202465"/>
                  <a:gd name="connsiteX168" fmla="*/ 805486 w 2571750"/>
                  <a:gd name="connsiteY168" fmla="*/ 734833 h 6202465"/>
                  <a:gd name="connsiteX169" fmla="*/ 800100 w 2571750"/>
                  <a:gd name="connsiteY169" fmla="*/ 705746 h 6202465"/>
                  <a:gd name="connsiteX170" fmla="*/ 812006 w 2571750"/>
                  <a:gd name="connsiteY170" fmla="*/ 653359 h 6202465"/>
                  <a:gd name="connsiteX171" fmla="*/ 847725 w 2571750"/>
                  <a:gd name="connsiteY171" fmla="*/ 646214 h 6202465"/>
                  <a:gd name="connsiteX172" fmla="*/ 873919 w 2571750"/>
                  <a:gd name="connsiteY172" fmla="*/ 593827 h 6202465"/>
                  <a:gd name="connsiteX173" fmla="*/ 902493 w 2571750"/>
                  <a:gd name="connsiteY173" fmla="*/ 574777 h 6202465"/>
                  <a:gd name="connsiteX174" fmla="*/ 916781 w 2571750"/>
                  <a:gd name="connsiteY174" fmla="*/ 508103 h 6202465"/>
                  <a:gd name="connsiteX175" fmla="*/ 947738 w 2571750"/>
                  <a:gd name="connsiteY175" fmla="*/ 508102 h 6202465"/>
                  <a:gd name="connsiteX176" fmla="*/ 995362 w 2571750"/>
                  <a:gd name="connsiteY176" fmla="*/ 529533 h 6202465"/>
                  <a:gd name="connsiteX177" fmla="*/ 1026319 w 2571750"/>
                  <a:gd name="connsiteY177" fmla="*/ 417614 h 6202465"/>
                  <a:gd name="connsiteX178" fmla="*/ 1054893 w 2571750"/>
                  <a:gd name="connsiteY178" fmla="*/ 412852 h 6202465"/>
                  <a:gd name="connsiteX179" fmla="*/ 1062038 w 2571750"/>
                  <a:gd name="connsiteY179" fmla="*/ 427139 h 6202465"/>
                  <a:gd name="connsiteX180" fmla="*/ 1090612 w 2571750"/>
                  <a:gd name="connsiteY180" fmla="*/ 450953 h 6202465"/>
                  <a:gd name="connsiteX181" fmla="*/ 1092656 w 2571750"/>
                  <a:gd name="connsiteY181" fmla="*/ 455037 h 6202465"/>
                  <a:gd name="connsiteX182" fmla="*/ 1554651 w 2571750"/>
                  <a:gd name="connsiteY182" fmla="*/ 4904 h 6202465"/>
                  <a:gd name="connsiteX183" fmla="*/ 1566936 w 2571750"/>
                  <a:gd name="connsiteY183" fmla="*/ 1 h 62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2571750" h="6202465">
                    <a:moveTo>
                      <a:pt x="869921" y="1450250"/>
                    </a:moveTo>
                    <a:lnTo>
                      <a:pt x="854869" y="1489177"/>
                    </a:lnTo>
                    <a:lnTo>
                      <a:pt x="880156" y="1778406"/>
                    </a:lnTo>
                    <a:lnTo>
                      <a:pt x="931923" y="1729945"/>
                    </a:lnTo>
                    <a:cubicBezTo>
                      <a:pt x="952698" y="1713820"/>
                      <a:pt x="974046" y="1700508"/>
                      <a:pt x="995757" y="1690286"/>
                    </a:cubicBezTo>
                    <a:lnTo>
                      <a:pt x="1016895" y="1683522"/>
                    </a:lnTo>
                    <a:lnTo>
                      <a:pt x="1016793" y="1679678"/>
                    </a:lnTo>
                    <a:lnTo>
                      <a:pt x="1042987" y="1629671"/>
                    </a:lnTo>
                    <a:lnTo>
                      <a:pt x="988218" y="1672534"/>
                    </a:lnTo>
                    <a:lnTo>
                      <a:pt x="933450" y="1665390"/>
                    </a:lnTo>
                    <a:lnTo>
                      <a:pt x="947737" y="1629671"/>
                    </a:lnTo>
                    <a:lnTo>
                      <a:pt x="907256" y="1620146"/>
                    </a:lnTo>
                    <a:lnTo>
                      <a:pt x="912019" y="1596333"/>
                    </a:lnTo>
                    <a:lnTo>
                      <a:pt x="928687" y="1558233"/>
                    </a:lnTo>
                    <a:lnTo>
                      <a:pt x="928688" y="1532040"/>
                    </a:lnTo>
                    <a:lnTo>
                      <a:pt x="897731" y="1482033"/>
                    </a:lnTo>
                    <a:close/>
                    <a:moveTo>
                      <a:pt x="1566936" y="1"/>
                    </a:moveTo>
                    <a:cubicBezTo>
                      <a:pt x="1571359" y="59"/>
                      <a:pt x="1575760" y="1804"/>
                      <a:pt x="1579090" y="5223"/>
                    </a:cubicBezTo>
                    <a:lnTo>
                      <a:pt x="1591152" y="17601"/>
                    </a:lnTo>
                    <a:cubicBezTo>
                      <a:pt x="1597813" y="24438"/>
                      <a:pt x="1597671" y="35380"/>
                      <a:pt x="1590834" y="42041"/>
                    </a:cubicBezTo>
                    <a:lnTo>
                      <a:pt x="1116995" y="503716"/>
                    </a:lnTo>
                    <a:lnTo>
                      <a:pt x="1121569" y="512864"/>
                    </a:lnTo>
                    <a:lnTo>
                      <a:pt x="1097755" y="617639"/>
                    </a:lnTo>
                    <a:lnTo>
                      <a:pt x="1100137" y="693840"/>
                    </a:lnTo>
                    <a:lnTo>
                      <a:pt x="1040606" y="800995"/>
                    </a:lnTo>
                    <a:lnTo>
                      <a:pt x="957351" y="1164595"/>
                    </a:lnTo>
                    <a:lnTo>
                      <a:pt x="1031080" y="1122464"/>
                    </a:lnTo>
                    <a:lnTo>
                      <a:pt x="1090613" y="1117702"/>
                    </a:lnTo>
                    <a:lnTo>
                      <a:pt x="1119188" y="1129609"/>
                    </a:lnTo>
                    <a:lnTo>
                      <a:pt x="1190624" y="1117702"/>
                    </a:lnTo>
                    <a:lnTo>
                      <a:pt x="1245394" y="1122464"/>
                    </a:lnTo>
                    <a:lnTo>
                      <a:pt x="1278731" y="1136752"/>
                    </a:lnTo>
                    <a:lnTo>
                      <a:pt x="1314449" y="1170089"/>
                    </a:lnTo>
                    <a:lnTo>
                      <a:pt x="1338263" y="1215333"/>
                    </a:lnTo>
                    <a:lnTo>
                      <a:pt x="1352550" y="1291533"/>
                    </a:lnTo>
                    <a:lnTo>
                      <a:pt x="1362074" y="1329634"/>
                    </a:lnTo>
                    <a:lnTo>
                      <a:pt x="1426369" y="1367733"/>
                    </a:lnTo>
                    <a:lnTo>
                      <a:pt x="1409700" y="1417739"/>
                    </a:lnTo>
                    <a:lnTo>
                      <a:pt x="1433513" y="1465365"/>
                    </a:lnTo>
                    <a:lnTo>
                      <a:pt x="1478756" y="1558234"/>
                    </a:lnTo>
                    <a:lnTo>
                      <a:pt x="1471613" y="1624909"/>
                    </a:lnTo>
                    <a:lnTo>
                      <a:pt x="1438275" y="1648720"/>
                    </a:lnTo>
                    <a:lnTo>
                      <a:pt x="1397793" y="1651103"/>
                    </a:lnTo>
                    <a:lnTo>
                      <a:pt x="1399834" y="1674905"/>
                    </a:lnTo>
                    <a:lnTo>
                      <a:pt x="1984830" y="1724222"/>
                    </a:lnTo>
                    <a:lnTo>
                      <a:pt x="1984662" y="1726198"/>
                    </a:lnTo>
                    <a:lnTo>
                      <a:pt x="2079302" y="1737876"/>
                    </a:lnTo>
                    <a:lnTo>
                      <a:pt x="2180308" y="1774593"/>
                    </a:lnTo>
                    <a:lnTo>
                      <a:pt x="2185988" y="1753495"/>
                    </a:lnTo>
                    <a:lnTo>
                      <a:pt x="2238375" y="1729684"/>
                    </a:lnTo>
                    <a:lnTo>
                      <a:pt x="2195513" y="1346303"/>
                    </a:lnTo>
                    <a:lnTo>
                      <a:pt x="2190750" y="1212953"/>
                    </a:lnTo>
                    <a:lnTo>
                      <a:pt x="2164556" y="1155802"/>
                    </a:lnTo>
                    <a:lnTo>
                      <a:pt x="2177277" y="1121882"/>
                    </a:lnTo>
                    <a:lnTo>
                      <a:pt x="1720819" y="666399"/>
                    </a:lnTo>
                    <a:cubicBezTo>
                      <a:pt x="1713817" y="659414"/>
                      <a:pt x="1713805" y="648073"/>
                      <a:pt x="1720791" y="641070"/>
                    </a:cubicBezTo>
                    <a:lnTo>
                      <a:pt x="1733443" y="628392"/>
                    </a:lnTo>
                    <a:cubicBezTo>
                      <a:pt x="1736936" y="624892"/>
                      <a:pt x="1741518" y="623138"/>
                      <a:pt x="1746102" y="623134"/>
                    </a:cubicBezTo>
                    <a:cubicBezTo>
                      <a:pt x="1750685" y="623129"/>
                      <a:pt x="1755271" y="624873"/>
                      <a:pt x="1758771" y="628366"/>
                    </a:cubicBezTo>
                    <a:lnTo>
                      <a:pt x="2210453" y="1079080"/>
                    </a:lnTo>
                    <a:lnTo>
                      <a:pt x="2221706" y="1070077"/>
                    </a:lnTo>
                    <a:lnTo>
                      <a:pt x="2328863" y="1122464"/>
                    </a:lnTo>
                    <a:lnTo>
                      <a:pt x="2331243" y="1153421"/>
                    </a:lnTo>
                    <a:lnTo>
                      <a:pt x="2317175" y="1185576"/>
                    </a:lnTo>
                    <a:lnTo>
                      <a:pt x="2403474" y="1271691"/>
                    </a:lnTo>
                    <a:lnTo>
                      <a:pt x="2365522" y="1309724"/>
                    </a:lnTo>
                    <a:lnTo>
                      <a:pt x="2296192" y="1240542"/>
                    </a:lnTo>
                    <a:lnTo>
                      <a:pt x="2286000" y="1267721"/>
                    </a:lnTo>
                    <a:lnTo>
                      <a:pt x="2357438" y="1465364"/>
                    </a:lnTo>
                    <a:lnTo>
                      <a:pt x="2438400" y="1803502"/>
                    </a:lnTo>
                    <a:lnTo>
                      <a:pt x="2552700" y="1927327"/>
                    </a:lnTo>
                    <a:lnTo>
                      <a:pt x="2547938" y="1970189"/>
                    </a:lnTo>
                    <a:lnTo>
                      <a:pt x="2477169" y="2078931"/>
                    </a:lnTo>
                    <a:lnTo>
                      <a:pt x="2490038" y="2101662"/>
                    </a:lnTo>
                    <a:cubicBezTo>
                      <a:pt x="2542020" y="2212307"/>
                      <a:pt x="2571750" y="2340603"/>
                      <a:pt x="2571750" y="2477396"/>
                    </a:cubicBezTo>
                    <a:cubicBezTo>
                      <a:pt x="2571750" y="2894293"/>
                      <a:pt x="2295623" y="3232253"/>
                      <a:pt x="1955006" y="3232253"/>
                    </a:cubicBezTo>
                    <a:lnTo>
                      <a:pt x="1941914" y="3230639"/>
                    </a:lnTo>
                    <a:lnTo>
                      <a:pt x="1941338" y="3237468"/>
                    </a:lnTo>
                    <a:lnTo>
                      <a:pt x="1660969" y="3213832"/>
                    </a:lnTo>
                    <a:lnTo>
                      <a:pt x="1689100" y="3354490"/>
                    </a:lnTo>
                    <a:lnTo>
                      <a:pt x="1644650" y="3767239"/>
                    </a:lnTo>
                    <a:lnTo>
                      <a:pt x="1631950" y="4072040"/>
                    </a:lnTo>
                    <a:lnTo>
                      <a:pt x="1670050" y="4199039"/>
                    </a:lnTo>
                    <a:lnTo>
                      <a:pt x="1708149" y="4326040"/>
                    </a:lnTo>
                    <a:lnTo>
                      <a:pt x="1727200" y="4580040"/>
                    </a:lnTo>
                    <a:lnTo>
                      <a:pt x="1720850" y="4738790"/>
                    </a:lnTo>
                    <a:lnTo>
                      <a:pt x="1710688" y="4750458"/>
                    </a:lnTo>
                    <a:lnTo>
                      <a:pt x="1714500" y="4751490"/>
                    </a:lnTo>
                    <a:lnTo>
                      <a:pt x="1644650" y="5005490"/>
                    </a:lnTo>
                    <a:lnTo>
                      <a:pt x="1590675" y="5364265"/>
                    </a:lnTo>
                    <a:lnTo>
                      <a:pt x="1524000" y="5373790"/>
                    </a:lnTo>
                    <a:lnTo>
                      <a:pt x="1501775" y="5459515"/>
                    </a:lnTo>
                    <a:lnTo>
                      <a:pt x="1489074" y="5523014"/>
                    </a:lnTo>
                    <a:lnTo>
                      <a:pt x="1495425" y="5576990"/>
                    </a:lnTo>
                    <a:lnTo>
                      <a:pt x="1511300" y="5716689"/>
                    </a:lnTo>
                    <a:lnTo>
                      <a:pt x="1498600" y="5786540"/>
                    </a:lnTo>
                    <a:lnTo>
                      <a:pt x="1504950" y="5821465"/>
                    </a:lnTo>
                    <a:lnTo>
                      <a:pt x="1492249" y="5853215"/>
                    </a:lnTo>
                    <a:lnTo>
                      <a:pt x="1476374" y="5954815"/>
                    </a:lnTo>
                    <a:lnTo>
                      <a:pt x="1450975" y="6027840"/>
                    </a:lnTo>
                    <a:cubicBezTo>
                      <a:pt x="1450975" y="6027840"/>
                      <a:pt x="1444192" y="6029096"/>
                      <a:pt x="1441450" y="6031015"/>
                    </a:cubicBezTo>
                    <a:cubicBezTo>
                      <a:pt x="1433456" y="6036610"/>
                      <a:pt x="1426633" y="6043714"/>
                      <a:pt x="1419225" y="6050064"/>
                    </a:cubicBezTo>
                    <a:lnTo>
                      <a:pt x="1352550" y="6043715"/>
                    </a:lnTo>
                    <a:lnTo>
                      <a:pt x="1298575" y="6024664"/>
                    </a:lnTo>
                    <a:lnTo>
                      <a:pt x="1260475" y="6005614"/>
                    </a:lnTo>
                    <a:lnTo>
                      <a:pt x="1225550" y="5938940"/>
                    </a:lnTo>
                    <a:lnTo>
                      <a:pt x="1247775" y="5830990"/>
                    </a:lnTo>
                    <a:lnTo>
                      <a:pt x="1231899" y="5783365"/>
                    </a:lnTo>
                    <a:lnTo>
                      <a:pt x="1241424" y="5757965"/>
                    </a:lnTo>
                    <a:lnTo>
                      <a:pt x="1257300" y="5745265"/>
                    </a:lnTo>
                    <a:cubicBezTo>
                      <a:pt x="1258358" y="5705047"/>
                      <a:pt x="1259417" y="5664831"/>
                      <a:pt x="1260474" y="5624615"/>
                    </a:cubicBezTo>
                    <a:lnTo>
                      <a:pt x="1222374" y="5684940"/>
                    </a:lnTo>
                    <a:lnTo>
                      <a:pt x="1095374" y="5726214"/>
                    </a:lnTo>
                    <a:lnTo>
                      <a:pt x="1069975" y="5799240"/>
                    </a:lnTo>
                    <a:lnTo>
                      <a:pt x="1047750" y="5954815"/>
                    </a:lnTo>
                    <a:lnTo>
                      <a:pt x="1073150" y="5989740"/>
                    </a:lnTo>
                    <a:lnTo>
                      <a:pt x="1098549" y="6046890"/>
                    </a:lnTo>
                    <a:lnTo>
                      <a:pt x="1073149" y="6094515"/>
                    </a:lnTo>
                    <a:lnTo>
                      <a:pt x="1041400" y="6161189"/>
                    </a:lnTo>
                    <a:lnTo>
                      <a:pt x="984250" y="6199290"/>
                    </a:lnTo>
                    <a:lnTo>
                      <a:pt x="927099" y="6202465"/>
                    </a:lnTo>
                    <a:lnTo>
                      <a:pt x="774700" y="6199290"/>
                    </a:lnTo>
                    <a:lnTo>
                      <a:pt x="685800" y="6177064"/>
                    </a:lnTo>
                    <a:lnTo>
                      <a:pt x="682625" y="6138965"/>
                    </a:lnTo>
                    <a:lnTo>
                      <a:pt x="733425" y="6091340"/>
                    </a:lnTo>
                    <a:lnTo>
                      <a:pt x="781050" y="6062765"/>
                    </a:lnTo>
                    <a:lnTo>
                      <a:pt x="781050" y="6046890"/>
                    </a:lnTo>
                    <a:lnTo>
                      <a:pt x="787400" y="6031015"/>
                    </a:lnTo>
                    <a:lnTo>
                      <a:pt x="825500" y="6031015"/>
                    </a:lnTo>
                    <a:lnTo>
                      <a:pt x="866775" y="5948465"/>
                    </a:lnTo>
                    <a:lnTo>
                      <a:pt x="885825" y="5811940"/>
                    </a:lnTo>
                    <a:lnTo>
                      <a:pt x="866774" y="5726214"/>
                    </a:lnTo>
                    <a:lnTo>
                      <a:pt x="831850" y="5726215"/>
                    </a:lnTo>
                    <a:lnTo>
                      <a:pt x="777874" y="5376965"/>
                    </a:lnTo>
                    <a:lnTo>
                      <a:pt x="708024" y="5100740"/>
                    </a:lnTo>
                    <a:lnTo>
                      <a:pt x="736600" y="4881665"/>
                    </a:lnTo>
                    <a:lnTo>
                      <a:pt x="733550" y="4680419"/>
                    </a:lnTo>
                    <a:lnTo>
                      <a:pt x="723899" y="4681640"/>
                    </a:lnTo>
                    <a:lnTo>
                      <a:pt x="679450" y="4503840"/>
                    </a:lnTo>
                    <a:lnTo>
                      <a:pt x="628650" y="4319690"/>
                    </a:lnTo>
                    <a:lnTo>
                      <a:pt x="660400" y="4211740"/>
                    </a:lnTo>
                    <a:lnTo>
                      <a:pt x="615950" y="4027590"/>
                    </a:lnTo>
                    <a:lnTo>
                      <a:pt x="584200" y="3919640"/>
                    </a:lnTo>
                    <a:lnTo>
                      <a:pt x="577849" y="3729140"/>
                    </a:lnTo>
                    <a:lnTo>
                      <a:pt x="577850" y="3481490"/>
                    </a:lnTo>
                    <a:lnTo>
                      <a:pt x="622300" y="3221139"/>
                    </a:lnTo>
                    <a:lnTo>
                      <a:pt x="622299" y="2916340"/>
                    </a:lnTo>
                    <a:lnTo>
                      <a:pt x="520700" y="2979840"/>
                    </a:lnTo>
                    <a:lnTo>
                      <a:pt x="469900" y="2954440"/>
                    </a:lnTo>
                    <a:lnTo>
                      <a:pt x="0" y="2814740"/>
                    </a:lnTo>
                    <a:lnTo>
                      <a:pt x="12699" y="2738540"/>
                    </a:lnTo>
                    <a:lnTo>
                      <a:pt x="209550" y="2548039"/>
                    </a:lnTo>
                    <a:lnTo>
                      <a:pt x="342899" y="2376590"/>
                    </a:lnTo>
                    <a:lnTo>
                      <a:pt x="368300" y="2236889"/>
                    </a:lnTo>
                    <a:lnTo>
                      <a:pt x="273049" y="2078139"/>
                    </a:lnTo>
                    <a:lnTo>
                      <a:pt x="279400" y="1976540"/>
                    </a:lnTo>
                    <a:lnTo>
                      <a:pt x="549483" y="2024555"/>
                    </a:lnTo>
                    <a:lnTo>
                      <a:pt x="552450" y="2005909"/>
                    </a:lnTo>
                    <a:lnTo>
                      <a:pt x="526256" y="1834458"/>
                    </a:lnTo>
                    <a:lnTo>
                      <a:pt x="526255" y="1717777"/>
                    </a:lnTo>
                    <a:lnTo>
                      <a:pt x="592931" y="1655864"/>
                    </a:lnTo>
                    <a:lnTo>
                      <a:pt x="633413" y="1474889"/>
                    </a:lnTo>
                    <a:lnTo>
                      <a:pt x="728662" y="1236764"/>
                    </a:lnTo>
                    <a:lnTo>
                      <a:pt x="857249" y="936727"/>
                    </a:lnTo>
                    <a:lnTo>
                      <a:pt x="869155" y="846239"/>
                    </a:lnTo>
                    <a:lnTo>
                      <a:pt x="825366" y="787854"/>
                    </a:lnTo>
                    <a:lnTo>
                      <a:pt x="816769" y="796232"/>
                    </a:lnTo>
                    <a:lnTo>
                      <a:pt x="780584" y="759095"/>
                    </a:lnTo>
                    <a:lnTo>
                      <a:pt x="805486" y="734833"/>
                    </a:lnTo>
                    <a:lnTo>
                      <a:pt x="800100" y="705746"/>
                    </a:lnTo>
                    <a:lnTo>
                      <a:pt x="812006" y="653359"/>
                    </a:lnTo>
                    <a:lnTo>
                      <a:pt x="847725" y="646214"/>
                    </a:lnTo>
                    <a:lnTo>
                      <a:pt x="873919" y="593827"/>
                    </a:lnTo>
                    <a:lnTo>
                      <a:pt x="902493" y="574777"/>
                    </a:lnTo>
                    <a:lnTo>
                      <a:pt x="916781" y="508103"/>
                    </a:lnTo>
                    <a:lnTo>
                      <a:pt x="947738" y="508102"/>
                    </a:lnTo>
                    <a:lnTo>
                      <a:pt x="995362" y="529533"/>
                    </a:lnTo>
                    <a:lnTo>
                      <a:pt x="1026319" y="417614"/>
                    </a:lnTo>
                    <a:lnTo>
                      <a:pt x="1054893" y="412852"/>
                    </a:lnTo>
                    <a:lnTo>
                      <a:pt x="1062038" y="427139"/>
                    </a:lnTo>
                    <a:lnTo>
                      <a:pt x="1090612" y="450953"/>
                    </a:lnTo>
                    <a:lnTo>
                      <a:pt x="1092656" y="455037"/>
                    </a:lnTo>
                    <a:lnTo>
                      <a:pt x="1554651" y="4904"/>
                    </a:lnTo>
                    <a:cubicBezTo>
                      <a:pt x="1558069" y="1574"/>
                      <a:pt x="1562514" y="-56"/>
                      <a:pt x="15669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0D542BD6-7707-45B7-A4F4-A62B507A5AEA}"/>
                  </a:ext>
                </a:extLst>
              </p:cNvPr>
              <p:cNvSpPr/>
              <p:nvPr/>
            </p:nvSpPr>
            <p:spPr>
              <a:xfrm>
                <a:off x="4409678" y="1987550"/>
                <a:ext cx="1379274" cy="3209925"/>
              </a:xfrm>
              <a:custGeom>
                <a:avLst/>
                <a:gdLst>
                  <a:gd name="connsiteX0" fmla="*/ 920643 w 2668994"/>
                  <a:gd name="connsiteY0" fmla="*/ 67 h 6211434"/>
                  <a:gd name="connsiteX1" fmla="*/ 950855 w 2668994"/>
                  <a:gd name="connsiteY1" fmla="*/ 4090 h 6211434"/>
                  <a:gd name="connsiteX2" fmla="*/ 957403 w 2668994"/>
                  <a:gd name="connsiteY2" fmla="*/ 12649 h 6211434"/>
                  <a:gd name="connsiteX3" fmla="*/ 878174 w 2668994"/>
                  <a:gd name="connsiteY3" fmla="*/ 607605 h 6211434"/>
                  <a:gd name="connsiteX4" fmla="*/ 936625 w 2668994"/>
                  <a:gd name="connsiteY4" fmla="*/ 617084 h 6211434"/>
                  <a:gd name="connsiteX5" fmla="*/ 1035050 w 2668994"/>
                  <a:gd name="connsiteY5" fmla="*/ 705984 h 6211434"/>
                  <a:gd name="connsiteX6" fmla="*/ 1057275 w 2668994"/>
                  <a:gd name="connsiteY6" fmla="*/ 810759 h 6211434"/>
                  <a:gd name="connsiteX7" fmla="*/ 1047750 w 2668994"/>
                  <a:gd name="connsiteY7" fmla="*/ 931409 h 6211434"/>
                  <a:gd name="connsiteX8" fmla="*/ 1012825 w 2668994"/>
                  <a:gd name="connsiteY8" fmla="*/ 1026659 h 6211434"/>
                  <a:gd name="connsiteX9" fmla="*/ 949325 w 2668994"/>
                  <a:gd name="connsiteY9" fmla="*/ 1045709 h 6211434"/>
                  <a:gd name="connsiteX10" fmla="*/ 952500 w 2668994"/>
                  <a:gd name="connsiteY10" fmla="*/ 1080634 h 6211434"/>
                  <a:gd name="connsiteX11" fmla="*/ 984250 w 2668994"/>
                  <a:gd name="connsiteY11" fmla="*/ 1112384 h 6211434"/>
                  <a:gd name="connsiteX12" fmla="*/ 1075779 w 2668994"/>
                  <a:gd name="connsiteY12" fmla="*/ 1241718 h 6211434"/>
                  <a:gd name="connsiteX13" fmla="*/ 1147174 w 2668994"/>
                  <a:gd name="connsiteY13" fmla="*/ 1208456 h 6211434"/>
                  <a:gd name="connsiteX14" fmla="*/ 1269148 w 2668994"/>
                  <a:gd name="connsiteY14" fmla="*/ 1187404 h 6211434"/>
                  <a:gd name="connsiteX15" fmla="*/ 1379766 w 2668994"/>
                  <a:gd name="connsiteY15" fmla="*/ 1201159 h 6211434"/>
                  <a:gd name="connsiteX16" fmla="*/ 1586833 w 2668994"/>
                  <a:gd name="connsiteY16" fmla="*/ 1341654 h 6211434"/>
                  <a:gd name="connsiteX17" fmla="*/ 1592611 w 2668994"/>
                  <a:gd name="connsiteY17" fmla="*/ 1350200 h 6211434"/>
                  <a:gd name="connsiteX18" fmla="*/ 2159000 w 2668994"/>
                  <a:gd name="connsiteY18" fmla="*/ 1491797 h 6211434"/>
                  <a:gd name="connsiteX19" fmla="*/ 2245262 w 2668994"/>
                  <a:gd name="connsiteY19" fmla="*/ 1494009 h 6211434"/>
                  <a:gd name="connsiteX20" fmla="*/ 2222500 w 2668994"/>
                  <a:gd name="connsiteY20" fmla="*/ 1198109 h 6211434"/>
                  <a:gd name="connsiteX21" fmla="*/ 2197100 w 2668994"/>
                  <a:gd name="connsiteY21" fmla="*/ 918709 h 6211434"/>
                  <a:gd name="connsiteX22" fmla="*/ 2152650 w 2668994"/>
                  <a:gd name="connsiteY22" fmla="*/ 839334 h 6211434"/>
                  <a:gd name="connsiteX23" fmla="*/ 2149475 w 2668994"/>
                  <a:gd name="connsiteY23" fmla="*/ 756784 h 6211434"/>
                  <a:gd name="connsiteX24" fmla="*/ 2170587 w 2668994"/>
                  <a:gd name="connsiteY24" fmla="*/ 740364 h 6211434"/>
                  <a:gd name="connsiteX25" fmla="*/ 1774700 w 2668994"/>
                  <a:gd name="connsiteY25" fmla="*/ 215409 h 6211434"/>
                  <a:gd name="connsiteX26" fmla="*/ 1776362 w 2668994"/>
                  <a:gd name="connsiteY26" fmla="*/ 203552 h 6211434"/>
                  <a:gd name="connsiteX27" fmla="*/ 1803397 w 2668994"/>
                  <a:gd name="connsiteY27" fmla="*/ 183164 h 6211434"/>
                  <a:gd name="connsiteX28" fmla="*/ 1815254 w 2668994"/>
                  <a:gd name="connsiteY28" fmla="*/ 184826 h 6211434"/>
                  <a:gd name="connsiteX29" fmla="*/ 2215100 w 2668994"/>
                  <a:gd name="connsiteY29" fmla="*/ 715031 h 6211434"/>
                  <a:gd name="connsiteX30" fmla="*/ 2276475 w 2668994"/>
                  <a:gd name="connsiteY30" fmla="*/ 734559 h 6211434"/>
                  <a:gd name="connsiteX31" fmla="*/ 2308225 w 2668994"/>
                  <a:gd name="connsiteY31" fmla="*/ 756784 h 6211434"/>
                  <a:gd name="connsiteX32" fmla="*/ 2333625 w 2668994"/>
                  <a:gd name="connsiteY32" fmla="*/ 779009 h 6211434"/>
                  <a:gd name="connsiteX33" fmla="*/ 2346325 w 2668994"/>
                  <a:gd name="connsiteY33" fmla="*/ 807584 h 6211434"/>
                  <a:gd name="connsiteX34" fmla="*/ 2333449 w 2668994"/>
                  <a:gd name="connsiteY34" fmla="*/ 871965 h 6211434"/>
                  <a:gd name="connsiteX35" fmla="*/ 2486025 w 2668994"/>
                  <a:gd name="connsiteY35" fmla="*/ 1074284 h 6211434"/>
                  <a:gd name="connsiteX36" fmla="*/ 2445471 w 2668994"/>
                  <a:gd name="connsiteY36" fmla="*/ 1104867 h 6211434"/>
                  <a:gd name="connsiteX37" fmla="*/ 2338820 w 2668994"/>
                  <a:gd name="connsiteY37" fmla="*/ 963445 h 6211434"/>
                  <a:gd name="connsiteX38" fmla="*/ 2447624 w 2668994"/>
                  <a:gd name="connsiteY38" fmla="*/ 1534665 h 6211434"/>
                  <a:gd name="connsiteX39" fmla="*/ 2473325 w 2668994"/>
                  <a:gd name="connsiteY39" fmla="*/ 1544184 h 6211434"/>
                  <a:gd name="connsiteX40" fmla="*/ 2533412 w 2668994"/>
                  <a:gd name="connsiteY40" fmla="*/ 1647533 h 6211434"/>
                  <a:gd name="connsiteX41" fmla="*/ 2566570 w 2668994"/>
                  <a:gd name="connsiteY41" fmla="*/ 1682296 h 6211434"/>
                  <a:gd name="connsiteX42" fmla="*/ 2614506 w 2668994"/>
                  <a:gd name="connsiteY42" fmla="*/ 2469425 h 6211434"/>
                  <a:gd name="connsiteX43" fmla="*/ 1991400 w 2668994"/>
                  <a:gd name="connsiteY43" fmla="*/ 3135606 h 6211434"/>
                  <a:gd name="connsiteX44" fmla="*/ 1984010 w 2668994"/>
                  <a:gd name="connsiteY44" fmla="*/ 3132754 h 6211434"/>
                  <a:gd name="connsiteX45" fmla="*/ 1982787 w 2668994"/>
                  <a:gd name="connsiteY45" fmla="*/ 3134859 h 6211434"/>
                  <a:gd name="connsiteX46" fmla="*/ 1608127 w 2668994"/>
                  <a:gd name="connsiteY46" fmla="*/ 2980108 h 6211434"/>
                  <a:gd name="connsiteX47" fmla="*/ 1692275 w 2668994"/>
                  <a:gd name="connsiteY47" fmla="*/ 3339647 h 6211434"/>
                  <a:gd name="connsiteX48" fmla="*/ 1963738 w 2668994"/>
                  <a:gd name="connsiteY48" fmla="*/ 4354059 h 6211434"/>
                  <a:gd name="connsiteX49" fmla="*/ 1949449 w 2668994"/>
                  <a:gd name="connsiteY49" fmla="*/ 4482646 h 6211434"/>
                  <a:gd name="connsiteX50" fmla="*/ 1744663 w 2668994"/>
                  <a:gd name="connsiteY50" fmla="*/ 5544683 h 6211434"/>
                  <a:gd name="connsiteX51" fmla="*/ 1601788 w 2668994"/>
                  <a:gd name="connsiteY51" fmla="*/ 5544684 h 6211434"/>
                  <a:gd name="connsiteX52" fmla="*/ 1568450 w 2668994"/>
                  <a:gd name="connsiteY52" fmla="*/ 5678034 h 6211434"/>
                  <a:gd name="connsiteX53" fmla="*/ 1573213 w 2668994"/>
                  <a:gd name="connsiteY53" fmla="*/ 5711372 h 6211434"/>
                  <a:gd name="connsiteX54" fmla="*/ 1701800 w 2668994"/>
                  <a:gd name="connsiteY54" fmla="*/ 5839959 h 6211434"/>
                  <a:gd name="connsiteX55" fmla="*/ 1768475 w 2668994"/>
                  <a:gd name="connsiteY55" fmla="*/ 5906634 h 6211434"/>
                  <a:gd name="connsiteX56" fmla="*/ 1797049 w 2668994"/>
                  <a:gd name="connsiteY56" fmla="*/ 6039984 h 6211434"/>
                  <a:gd name="connsiteX57" fmla="*/ 1725613 w 2668994"/>
                  <a:gd name="connsiteY57" fmla="*/ 6116184 h 6211434"/>
                  <a:gd name="connsiteX58" fmla="*/ 1539875 w 2668994"/>
                  <a:gd name="connsiteY58" fmla="*/ 6030459 h 6211434"/>
                  <a:gd name="connsiteX59" fmla="*/ 1363663 w 2668994"/>
                  <a:gd name="connsiteY59" fmla="*/ 5959021 h 6211434"/>
                  <a:gd name="connsiteX60" fmla="*/ 1287462 w 2668994"/>
                  <a:gd name="connsiteY60" fmla="*/ 5816147 h 6211434"/>
                  <a:gd name="connsiteX61" fmla="*/ 1335087 w 2668994"/>
                  <a:gd name="connsiteY61" fmla="*/ 5749472 h 6211434"/>
                  <a:gd name="connsiteX62" fmla="*/ 1358900 w 2668994"/>
                  <a:gd name="connsiteY62" fmla="*/ 5663747 h 6211434"/>
                  <a:gd name="connsiteX63" fmla="*/ 1354138 w 2668994"/>
                  <a:gd name="connsiteY63" fmla="*/ 5630409 h 6211434"/>
                  <a:gd name="connsiteX64" fmla="*/ 892175 w 2668994"/>
                  <a:gd name="connsiteY64" fmla="*/ 5711372 h 6211434"/>
                  <a:gd name="connsiteX65" fmla="*/ 892175 w 2668994"/>
                  <a:gd name="connsiteY65" fmla="*/ 5768522 h 6211434"/>
                  <a:gd name="connsiteX66" fmla="*/ 925513 w 2668994"/>
                  <a:gd name="connsiteY66" fmla="*/ 5830434 h 6211434"/>
                  <a:gd name="connsiteX67" fmla="*/ 930275 w 2668994"/>
                  <a:gd name="connsiteY67" fmla="*/ 5887584 h 6211434"/>
                  <a:gd name="connsiteX68" fmla="*/ 911224 w 2668994"/>
                  <a:gd name="connsiteY68" fmla="*/ 6030459 h 6211434"/>
                  <a:gd name="connsiteX69" fmla="*/ 920750 w 2668994"/>
                  <a:gd name="connsiteY69" fmla="*/ 6097134 h 6211434"/>
                  <a:gd name="connsiteX70" fmla="*/ 915988 w 2668994"/>
                  <a:gd name="connsiteY70" fmla="*/ 6168571 h 6211434"/>
                  <a:gd name="connsiteX71" fmla="*/ 868363 w 2668994"/>
                  <a:gd name="connsiteY71" fmla="*/ 6201908 h 6211434"/>
                  <a:gd name="connsiteX72" fmla="*/ 763587 w 2668994"/>
                  <a:gd name="connsiteY72" fmla="*/ 6206672 h 6211434"/>
                  <a:gd name="connsiteX73" fmla="*/ 649288 w 2668994"/>
                  <a:gd name="connsiteY73" fmla="*/ 6211434 h 6211434"/>
                  <a:gd name="connsiteX74" fmla="*/ 558800 w 2668994"/>
                  <a:gd name="connsiteY74" fmla="*/ 6182859 h 6211434"/>
                  <a:gd name="connsiteX75" fmla="*/ 573087 w 2668994"/>
                  <a:gd name="connsiteY75" fmla="*/ 6106659 h 6211434"/>
                  <a:gd name="connsiteX76" fmla="*/ 630238 w 2668994"/>
                  <a:gd name="connsiteY76" fmla="*/ 6049509 h 6211434"/>
                  <a:gd name="connsiteX77" fmla="*/ 692150 w 2668994"/>
                  <a:gd name="connsiteY77" fmla="*/ 5720896 h 6211434"/>
                  <a:gd name="connsiteX78" fmla="*/ 654050 w 2668994"/>
                  <a:gd name="connsiteY78" fmla="*/ 5663746 h 6211434"/>
                  <a:gd name="connsiteX79" fmla="*/ 658813 w 2668994"/>
                  <a:gd name="connsiteY79" fmla="*/ 5497059 h 6211434"/>
                  <a:gd name="connsiteX80" fmla="*/ 625475 w 2668994"/>
                  <a:gd name="connsiteY80" fmla="*/ 5268459 h 6211434"/>
                  <a:gd name="connsiteX81" fmla="*/ 663575 w 2668994"/>
                  <a:gd name="connsiteY81" fmla="*/ 5073197 h 6211434"/>
                  <a:gd name="connsiteX82" fmla="*/ 658813 w 2668994"/>
                  <a:gd name="connsiteY82" fmla="*/ 4706484 h 6211434"/>
                  <a:gd name="connsiteX83" fmla="*/ 654050 w 2668994"/>
                  <a:gd name="connsiteY83" fmla="*/ 4620759 h 6211434"/>
                  <a:gd name="connsiteX84" fmla="*/ 663575 w 2668994"/>
                  <a:gd name="connsiteY84" fmla="*/ 4549322 h 6211434"/>
                  <a:gd name="connsiteX85" fmla="*/ 687387 w 2668994"/>
                  <a:gd name="connsiteY85" fmla="*/ 4396922 h 6211434"/>
                  <a:gd name="connsiteX86" fmla="*/ 611188 w 2668994"/>
                  <a:gd name="connsiteY86" fmla="*/ 4125459 h 6211434"/>
                  <a:gd name="connsiteX87" fmla="*/ 492125 w 2668994"/>
                  <a:gd name="connsiteY87" fmla="*/ 3582533 h 6211434"/>
                  <a:gd name="connsiteX88" fmla="*/ 496888 w 2668994"/>
                  <a:gd name="connsiteY88" fmla="*/ 3282496 h 6211434"/>
                  <a:gd name="connsiteX89" fmla="*/ 551582 w 2668994"/>
                  <a:gd name="connsiteY89" fmla="*/ 2722940 h 6211434"/>
                  <a:gd name="connsiteX90" fmla="*/ 447675 w 2668994"/>
                  <a:gd name="connsiteY90" fmla="*/ 2757034 h 6211434"/>
                  <a:gd name="connsiteX91" fmla="*/ 355600 w 2668994"/>
                  <a:gd name="connsiteY91" fmla="*/ 2750684 h 6211434"/>
                  <a:gd name="connsiteX92" fmla="*/ 260350 w 2668994"/>
                  <a:gd name="connsiteY92" fmla="*/ 2674484 h 6211434"/>
                  <a:gd name="connsiteX93" fmla="*/ 22225 w 2668994"/>
                  <a:gd name="connsiteY93" fmla="*/ 2690359 h 6211434"/>
                  <a:gd name="connsiteX94" fmla="*/ 0 w 2668994"/>
                  <a:gd name="connsiteY94" fmla="*/ 2652259 h 6211434"/>
                  <a:gd name="connsiteX95" fmla="*/ 92075 w 2668994"/>
                  <a:gd name="connsiteY95" fmla="*/ 2420485 h 6211434"/>
                  <a:gd name="connsiteX96" fmla="*/ 228600 w 2668994"/>
                  <a:gd name="connsiteY96" fmla="*/ 2283959 h 6211434"/>
                  <a:gd name="connsiteX97" fmla="*/ 209550 w 2668994"/>
                  <a:gd name="connsiteY97" fmla="*/ 2144259 h 6211434"/>
                  <a:gd name="connsiteX98" fmla="*/ 263525 w 2668994"/>
                  <a:gd name="connsiteY98" fmla="*/ 1899784 h 6211434"/>
                  <a:gd name="connsiteX99" fmla="*/ 225425 w 2668994"/>
                  <a:gd name="connsiteY99" fmla="*/ 1763260 h 6211434"/>
                  <a:gd name="connsiteX100" fmla="*/ 209550 w 2668994"/>
                  <a:gd name="connsiteY100" fmla="*/ 1687059 h 6211434"/>
                  <a:gd name="connsiteX101" fmla="*/ 225425 w 2668994"/>
                  <a:gd name="connsiteY101" fmla="*/ 1594984 h 6211434"/>
                  <a:gd name="connsiteX102" fmla="*/ 254000 w 2668994"/>
                  <a:gd name="connsiteY102" fmla="*/ 1534659 h 6211434"/>
                  <a:gd name="connsiteX103" fmla="*/ 304800 w 2668994"/>
                  <a:gd name="connsiteY103" fmla="*/ 1483860 h 6211434"/>
                  <a:gd name="connsiteX104" fmla="*/ 412750 w 2668994"/>
                  <a:gd name="connsiteY104" fmla="*/ 1414010 h 6211434"/>
                  <a:gd name="connsiteX105" fmla="*/ 480966 w 2668994"/>
                  <a:gd name="connsiteY105" fmla="*/ 1416141 h 6211434"/>
                  <a:gd name="connsiteX106" fmla="*/ 488912 w 2668994"/>
                  <a:gd name="connsiteY106" fmla="*/ 1383474 h 6211434"/>
                  <a:gd name="connsiteX107" fmla="*/ 384175 w 2668994"/>
                  <a:gd name="connsiteY107" fmla="*/ 1306060 h 6211434"/>
                  <a:gd name="connsiteX108" fmla="*/ 390525 w 2668994"/>
                  <a:gd name="connsiteY108" fmla="*/ 1191760 h 6211434"/>
                  <a:gd name="connsiteX109" fmla="*/ 333375 w 2668994"/>
                  <a:gd name="connsiteY109" fmla="*/ 1090160 h 6211434"/>
                  <a:gd name="connsiteX110" fmla="*/ 358775 w 2668994"/>
                  <a:gd name="connsiteY110" fmla="*/ 1039360 h 6211434"/>
                  <a:gd name="connsiteX111" fmla="*/ 339725 w 2668994"/>
                  <a:gd name="connsiteY111" fmla="*/ 1007610 h 6211434"/>
                  <a:gd name="connsiteX112" fmla="*/ 377825 w 2668994"/>
                  <a:gd name="connsiteY112" fmla="*/ 880610 h 6211434"/>
                  <a:gd name="connsiteX113" fmla="*/ 415925 w 2668994"/>
                  <a:gd name="connsiteY113" fmla="*/ 804410 h 6211434"/>
                  <a:gd name="connsiteX114" fmla="*/ 528322 w 2668994"/>
                  <a:gd name="connsiteY114" fmla="*/ 783974 h 6211434"/>
                  <a:gd name="connsiteX115" fmla="*/ 536575 w 2668994"/>
                  <a:gd name="connsiteY115" fmla="*/ 744084 h 6211434"/>
                  <a:gd name="connsiteX116" fmla="*/ 631825 w 2668994"/>
                  <a:gd name="connsiteY116" fmla="*/ 728209 h 6211434"/>
                  <a:gd name="connsiteX117" fmla="*/ 641350 w 2668994"/>
                  <a:gd name="connsiteY117" fmla="*/ 677409 h 6211434"/>
                  <a:gd name="connsiteX118" fmla="*/ 698500 w 2668994"/>
                  <a:gd name="connsiteY118" fmla="*/ 623434 h 6211434"/>
                  <a:gd name="connsiteX119" fmla="*/ 819150 w 2668994"/>
                  <a:gd name="connsiteY119" fmla="*/ 598034 h 6211434"/>
                  <a:gd name="connsiteX120" fmla="*/ 833026 w 2668994"/>
                  <a:gd name="connsiteY120" fmla="*/ 600284 h 6211434"/>
                  <a:gd name="connsiteX121" fmla="*/ 912084 w 2668994"/>
                  <a:gd name="connsiteY121" fmla="*/ 6614 h 6211434"/>
                  <a:gd name="connsiteX122" fmla="*/ 920643 w 2668994"/>
                  <a:gd name="connsiteY122" fmla="*/ 67 h 6211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2668994" h="6211434">
                    <a:moveTo>
                      <a:pt x="920643" y="67"/>
                    </a:moveTo>
                    <a:lnTo>
                      <a:pt x="950855" y="4090"/>
                    </a:lnTo>
                    <a:cubicBezTo>
                      <a:pt x="955027" y="4646"/>
                      <a:pt x="957958" y="8478"/>
                      <a:pt x="957403" y="12649"/>
                    </a:cubicBezTo>
                    <a:lnTo>
                      <a:pt x="878174" y="607605"/>
                    </a:lnTo>
                    <a:lnTo>
                      <a:pt x="936625" y="617084"/>
                    </a:lnTo>
                    <a:lnTo>
                      <a:pt x="1035050" y="705984"/>
                    </a:lnTo>
                    <a:lnTo>
                      <a:pt x="1057275" y="810759"/>
                    </a:lnTo>
                    <a:lnTo>
                      <a:pt x="1047750" y="931409"/>
                    </a:lnTo>
                    <a:lnTo>
                      <a:pt x="1012825" y="1026659"/>
                    </a:lnTo>
                    <a:lnTo>
                      <a:pt x="949325" y="1045709"/>
                    </a:lnTo>
                    <a:lnTo>
                      <a:pt x="952500" y="1080634"/>
                    </a:lnTo>
                    <a:lnTo>
                      <a:pt x="984250" y="1112384"/>
                    </a:lnTo>
                    <a:lnTo>
                      <a:pt x="1075779" y="1241718"/>
                    </a:lnTo>
                    <a:lnTo>
                      <a:pt x="1147174" y="1208456"/>
                    </a:lnTo>
                    <a:cubicBezTo>
                      <a:pt x="1187587" y="1195507"/>
                      <a:pt x="1228463" y="1188305"/>
                      <a:pt x="1269148" y="1187404"/>
                    </a:cubicBezTo>
                    <a:cubicBezTo>
                      <a:pt x="1306346" y="1186580"/>
                      <a:pt x="1343385" y="1191024"/>
                      <a:pt x="1379766" y="1201159"/>
                    </a:cubicBezTo>
                    <a:cubicBezTo>
                      <a:pt x="1461625" y="1223964"/>
                      <a:pt x="1531435" y="1273151"/>
                      <a:pt x="1586833" y="1341654"/>
                    </a:cubicBezTo>
                    <a:lnTo>
                      <a:pt x="1592611" y="1350200"/>
                    </a:lnTo>
                    <a:lnTo>
                      <a:pt x="2159000" y="1491797"/>
                    </a:lnTo>
                    <a:lnTo>
                      <a:pt x="2245262" y="1494009"/>
                    </a:lnTo>
                    <a:lnTo>
                      <a:pt x="2222500" y="1198109"/>
                    </a:lnTo>
                    <a:lnTo>
                      <a:pt x="2197100" y="918709"/>
                    </a:lnTo>
                    <a:lnTo>
                      <a:pt x="2152650" y="839334"/>
                    </a:lnTo>
                    <a:lnTo>
                      <a:pt x="2149475" y="756784"/>
                    </a:lnTo>
                    <a:lnTo>
                      <a:pt x="2170587" y="740364"/>
                    </a:lnTo>
                    <a:lnTo>
                      <a:pt x="1774700" y="215409"/>
                    </a:lnTo>
                    <a:cubicBezTo>
                      <a:pt x="1771884" y="211676"/>
                      <a:pt x="1772628" y="206368"/>
                      <a:pt x="1776362" y="203552"/>
                    </a:cubicBezTo>
                    <a:lnTo>
                      <a:pt x="1803397" y="183164"/>
                    </a:lnTo>
                    <a:cubicBezTo>
                      <a:pt x="1807130" y="180349"/>
                      <a:pt x="1812438" y="181093"/>
                      <a:pt x="1815254" y="184826"/>
                    </a:cubicBezTo>
                    <a:lnTo>
                      <a:pt x="2215100" y="715031"/>
                    </a:lnTo>
                    <a:lnTo>
                      <a:pt x="2276475" y="734559"/>
                    </a:lnTo>
                    <a:lnTo>
                      <a:pt x="2308225" y="756784"/>
                    </a:lnTo>
                    <a:lnTo>
                      <a:pt x="2333625" y="779009"/>
                    </a:lnTo>
                    <a:lnTo>
                      <a:pt x="2346325" y="807584"/>
                    </a:lnTo>
                    <a:lnTo>
                      <a:pt x="2333449" y="871965"/>
                    </a:lnTo>
                    <a:lnTo>
                      <a:pt x="2486025" y="1074284"/>
                    </a:lnTo>
                    <a:lnTo>
                      <a:pt x="2445471" y="1104867"/>
                    </a:lnTo>
                    <a:lnTo>
                      <a:pt x="2338820" y="963445"/>
                    </a:lnTo>
                    <a:lnTo>
                      <a:pt x="2447624" y="1534665"/>
                    </a:lnTo>
                    <a:lnTo>
                      <a:pt x="2473325" y="1544184"/>
                    </a:lnTo>
                    <a:lnTo>
                      <a:pt x="2533412" y="1647533"/>
                    </a:lnTo>
                    <a:lnTo>
                      <a:pt x="2566570" y="1682296"/>
                    </a:lnTo>
                    <a:cubicBezTo>
                      <a:pt x="2679335" y="1841195"/>
                      <a:pt x="2704431" y="2146633"/>
                      <a:pt x="2614506" y="2469425"/>
                    </a:cubicBezTo>
                    <a:cubicBezTo>
                      <a:pt x="2494607" y="2899814"/>
                      <a:pt x="2215632" y="3198073"/>
                      <a:pt x="1991400" y="3135606"/>
                    </a:cubicBezTo>
                    <a:lnTo>
                      <a:pt x="1984010" y="3132754"/>
                    </a:lnTo>
                    <a:lnTo>
                      <a:pt x="1982787" y="3134859"/>
                    </a:lnTo>
                    <a:lnTo>
                      <a:pt x="1608127" y="2980108"/>
                    </a:lnTo>
                    <a:lnTo>
                      <a:pt x="1692275" y="3339647"/>
                    </a:lnTo>
                    <a:lnTo>
                      <a:pt x="1963738" y="4354059"/>
                    </a:lnTo>
                    <a:lnTo>
                      <a:pt x="1949449" y="4482646"/>
                    </a:lnTo>
                    <a:lnTo>
                      <a:pt x="1744663" y="5544683"/>
                    </a:lnTo>
                    <a:lnTo>
                      <a:pt x="1601788" y="5544684"/>
                    </a:lnTo>
                    <a:lnTo>
                      <a:pt x="1568450" y="5678034"/>
                    </a:lnTo>
                    <a:lnTo>
                      <a:pt x="1573213" y="5711372"/>
                    </a:lnTo>
                    <a:lnTo>
                      <a:pt x="1701800" y="5839959"/>
                    </a:lnTo>
                    <a:lnTo>
                      <a:pt x="1768475" y="5906634"/>
                    </a:lnTo>
                    <a:lnTo>
                      <a:pt x="1797049" y="6039984"/>
                    </a:lnTo>
                    <a:lnTo>
                      <a:pt x="1725613" y="6116184"/>
                    </a:lnTo>
                    <a:lnTo>
                      <a:pt x="1539875" y="6030459"/>
                    </a:lnTo>
                    <a:lnTo>
                      <a:pt x="1363663" y="5959021"/>
                    </a:lnTo>
                    <a:lnTo>
                      <a:pt x="1287462" y="5816147"/>
                    </a:lnTo>
                    <a:lnTo>
                      <a:pt x="1335087" y="5749472"/>
                    </a:lnTo>
                    <a:lnTo>
                      <a:pt x="1358900" y="5663747"/>
                    </a:lnTo>
                    <a:lnTo>
                      <a:pt x="1354138" y="5630409"/>
                    </a:lnTo>
                    <a:lnTo>
                      <a:pt x="892175" y="5711372"/>
                    </a:lnTo>
                    <a:lnTo>
                      <a:pt x="892175" y="5768522"/>
                    </a:lnTo>
                    <a:lnTo>
                      <a:pt x="925513" y="5830434"/>
                    </a:lnTo>
                    <a:lnTo>
                      <a:pt x="930275" y="5887584"/>
                    </a:lnTo>
                    <a:lnTo>
                      <a:pt x="911224" y="6030459"/>
                    </a:lnTo>
                    <a:lnTo>
                      <a:pt x="920750" y="6097134"/>
                    </a:lnTo>
                    <a:lnTo>
                      <a:pt x="915988" y="6168571"/>
                    </a:lnTo>
                    <a:lnTo>
                      <a:pt x="868363" y="6201908"/>
                    </a:lnTo>
                    <a:lnTo>
                      <a:pt x="763587" y="6206672"/>
                    </a:lnTo>
                    <a:lnTo>
                      <a:pt x="649288" y="6211434"/>
                    </a:lnTo>
                    <a:lnTo>
                      <a:pt x="558800" y="6182859"/>
                    </a:lnTo>
                    <a:lnTo>
                      <a:pt x="573087" y="6106659"/>
                    </a:lnTo>
                    <a:lnTo>
                      <a:pt x="630238" y="6049509"/>
                    </a:lnTo>
                    <a:lnTo>
                      <a:pt x="692150" y="5720896"/>
                    </a:lnTo>
                    <a:lnTo>
                      <a:pt x="654050" y="5663746"/>
                    </a:lnTo>
                    <a:lnTo>
                      <a:pt x="658813" y="5497059"/>
                    </a:lnTo>
                    <a:lnTo>
                      <a:pt x="625475" y="5268459"/>
                    </a:lnTo>
                    <a:lnTo>
                      <a:pt x="663575" y="5073197"/>
                    </a:lnTo>
                    <a:cubicBezTo>
                      <a:pt x="661988" y="4950959"/>
                      <a:pt x="660400" y="4828722"/>
                      <a:pt x="658813" y="4706484"/>
                    </a:cubicBezTo>
                    <a:lnTo>
                      <a:pt x="654050" y="4620759"/>
                    </a:lnTo>
                    <a:lnTo>
                      <a:pt x="663575" y="4549322"/>
                    </a:lnTo>
                    <a:lnTo>
                      <a:pt x="687387" y="4396922"/>
                    </a:lnTo>
                    <a:lnTo>
                      <a:pt x="611188" y="4125459"/>
                    </a:lnTo>
                    <a:lnTo>
                      <a:pt x="492125" y="3582533"/>
                    </a:lnTo>
                    <a:cubicBezTo>
                      <a:pt x="493713" y="3482522"/>
                      <a:pt x="495300" y="3382509"/>
                      <a:pt x="496888" y="3282496"/>
                    </a:cubicBezTo>
                    <a:lnTo>
                      <a:pt x="551582" y="2722940"/>
                    </a:lnTo>
                    <a:lnTo>
                      <a:pt x="447675" y="2757034"/>
                    </a:lnTo>
                    <a:lnTo>
                      <a:pt x="355600" y="2750684"/>
                    </a:lnTo>
                    <a:lnTo>
                      <a:pt x="260350" y="2674484"/>
                    </a:lnTo>
                    <a:lnTo>
                      <a:pt x="22225" y="2690359"/>
                    </a:lnTo>
                    <a:lnTo>
                      <a:pt x="0" y="2652259"/>
                    </a:lnTo>
                    <a:lnTo>
                      <a:pt x="92075" y="2420485"/>
                    </a:lnTo>
                    <a:lnTo>
                      <a:pt x="228600" y="2283959"/>
                    </a:lnTo>
                    <a:lnTo>
                      <a:pt x="209550" y="2144259"/>
                    </a:lnTo>
                    <a:lnTo>
                      <a:pt x="263525" y="1899784"/>
                    </a:lnTo>
                    <a:lnTo>
                      <a:pt x="225425" y="1763260"/>
                    </a:lnTo>
                    <a:lnTo>
                      <a:pt x="209550" y="1687059"/>
                    </a:lnTo>
                    <a:lnTo>
                      <a:pt x="225425" y="1594984"/>
                    </a:lnTo>
                    <a:lnTo>
                      <a:pt x="254000" y="1534659"/>
                    </a:lnTo>
                    <a:lnTo>
                      <a:pt x="304800" y="1483860"/>
                    </a:lnTo>
                    <a:lnTo>
                      <a:pt x="412750" y="1414010"/>
                    </a:lnTo>
                    <a:lnTo>
                      <a:pt x="480966" y="1416141"/>
                    </a:lnTo>
                    <a:lnTo>
                      <a:pt x="488912" y="1383474"/>
                    </a:lnTo>
                    <a:lnTo>
                      <a:pt x="384175" y="1306060"/>
                    </a:lnTo>
                    <a:lnTo>
                      <a:pt x="390525" y="1191760"/>
                    </a:lnTo>
                    <a:lnTo>
                      <a:pt x="333375" y="1090160"/>
                    </a:lnTo>
                    <a:lnTo>
                      <a:pt x="358775" y="1039360"/>
                    </a:lnTo>
                    <a:lnTo>
                      <a:pt x="339725" y="1007610"/>
                    </a:lnTo>
                    <a:lnTo>
                      <a:pt x="377825" y="880610"/>
                    </a:lnTo>
                    <a:lnTo>
                      <a:pt x="415925" y="804410"/>
                    </a:lnTo>
                    <a:lnTo>
                      <a:pt x="528322" y="783974"/>
                    </a:lnTo>
                    <a:lnTo>
                      <a:pt x="536575" y="744084"/>
                    </a:lnTo>
                    <a:lnTo>
                      <a:pt x="631825" y="728209"/>
                    </a:lnTo>
                    <a:lnTo>
                      <a:pt x="641350" y="677409"/>
                    </a:lnTo>
                    <a:lnTo>
                      <a:pt x="698500" y="623434"/>
                    </a:lnTo>
                    <a:lnTo>
                      <a:pt x="819150" y="598034"/>
                    </a:lnTo>
                    <a:lnTo>
                      <a:pt x="833026" y="600284"/>
                    </a:lnTo>
                    <a:lnTo>
                      <a:pt x="912084" y="6614"/>
                    </a:lnTo>
                    <a:cubicBezTo>
                      <a:pt x="912639" y="2443"/>
                      <a:pt x="916472" y="-488"/>
                      <a:pt x="920643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8F48F6A-DE25-4DD6-9B5E-DDCB35DB2567}"/>
                  </a:ext>
                </a:extLst>
              </p:cNvPr>
              <p:cNvSpPr/>
              <p:nvPr/>
            </p:nvSpPr>
            <p:spPr>
              <a:xfrm>
                <a:off x="5554353" y="2162599"/>
                <a:ext cx="1567730" cy="3781001"/>
              </a:xfrm>
              <a:custGeom>
                <a:avLst/>
                <a:gdLst>
                  <a:gd name="connsiteX0" fmla="*/ 869921 w 2571750"/>
                  <a:gd name="connsiteY0" fmla="*/ 1450250 h 6202465"/>
                  <a:gd name="connsiteX1" fmla="*/ 854869 w 2571750"/>
                  <a:gd name="connsiteY1" fmla="*/ 1489177 h 6202465"/>
                  <a:gd name="connsiteX2" fmla="*/ 880156 w 2571750"/>
                  <a:gd name="connsiteY2" fmla="*/ 1778406 h 6202465"/>
                  <a:gd name="connsiteX3" fmla="*/ 931923 w 2571750"/>
                  <a:gd name="connsiteY3" fmla="*/ 1729945 h 6202465"/>
                  <a:gd name="connsiteX4" fmla="*/ 995757 w 2571750"/>
                  <a:gd name="connsiteY4" fmla="*/ 1690286 h 6202465"/>
                  <a:gd name="connsiteX5" fmla="*/ 1016895 w 2571750"/>
                  <a:gd name="connsiteY5" fmla="*/ 1683522 h 6202465"/>
                  <a:gd name="connsiteX6" fmla="*/ 1016793 w 2571750"/>
                  <a:gd name="connsiteY6" fmla="*/ 1679678 h 6202465"/>
                  <a:gd name="connsiteX7" fmla="*/ 1042987 w 2571750"/>
                  <a:gd name="connsiteY7" fmla="*/ 1629671 h 6202465"/>
                  <a:gd name="connsiteX8" fmla="*/ 988218 w 2571750"/>
                  <a:gd name="connsiteY8" fmla="*/ 1672534 h 6202465"/>
                  <a:gd name="connsiteX9" fmla="*/ 933450 w 2571750"/>
                  <a:gd name="connsiteY9" fmla="*/ 1665390 h 6202465"/>
                  <a:gd name="connsiteX10" fmla="*/ 947737 w 2571750"/>
                  <a:gd name="connsiteY10" fmla="*/ 1629671 h 6202465"/>
                  <a:gd name="connsiteX11" fmla="*/ 907256 w 2571750"/>
                  <a:gd name="connsiteY11" fmla="*/ 1620146 h 6202465"/>
                  <a:gd name="connsiteX12" fmla="*/ 912019 w 2571750"/>
                  <a:gd name="connsiteY12" fmla="*/ 1596333 h 6202465"/>
                  <a:gd name="connsiteX13" fmla="*/ 928687 w 2571750"/>
                  <a:gd name="connsiteY13" fmla="*/ 1558233 h 6202465"/>
                  <a:gd name="connsiteX14" fmla="*/ 928688 w 2571750"/>
                  <a:gd name="connsiteY14" fmla="*/ 1532040 h 6202465"/>
                  <a:gd name="connsiteX15" fmla="*/ 897731 w 2571750"/>
                  <a:gd name="connsiteY15" fmla="*/ 1482033 h 6202465"/>
                  <a:gd name="connsiteX16" fmla="*/ 1566936 w 2571750"/>
                  <a:gd name="connsiteY16" fmla="*/ 1 h 6202465"/>
                  <a:gd name="connsiteX17" fmla="*/ 1579090 w 2571750"/>
                  <a:gd name="connsiteY17" fmla="*/ 5223 h 6202465"/>
                  <a:gd name="connsiteX18" fmla="*/ 1591152 w 2571750"/>
                  <a:gd name="connsiteY18" fmla="*/ 17601 h 6202465"/>
                  <a:gd name="connsiteX19" fmla="*/ 1590834 w 2571750"/>
                  <a:gd name="connsiteY19" fmla="*/ 42041 h 6202465"/>
                  <a:gd name="connsiteX20" fmla="*/ 1116995 w 2571750"/>
                  <a:gd name="connsiteY20" fmla="*/ 503716 h 6202465"/>
                  <a:gd name="connsiteX21" fmla="*/ 1121569 w 2571750"/>
                  <a:gd name="connsiteY21" fmla="*/ 512864 h 6202465"/>
                  <a:gd name="connsiteX22" fmla="*/ 1097755 w 2571750"/>
                  <a:gd name="connsiteY22" fmla="*/ 617639 h 6202465"/>
                  <a:gd name="connsiteX23" fmla="*/ 1100137 w 2571750"/>
                  <a:gd name="connsiteY23" fmla="*/ 693840 h 6202465"/>
                  <a:gd name="connsiteX24" fmla="*/ 1040606 w 2571750"/>
                  <a:gd name="connsiteY24" fmla="*/ 800995 h 6202465"/>
                  <a:gd name="connsiteX25" fmla="*/ 957351 w 2571750"/>
                  <a:gd name="connsiteY25" fmla="*/ 1164595 h 6202465"/>
                  <a:gd name="connsiteX26" fmla="*/ 1031080 w 2571750"/>
                  <a:gd name="connsiteY26" fmla="*/ 1122464 h 6202465"/>
                  <a:gd name="connsiteX27" fmla="*/ 1090613 w 2571750"/>
                  <a:gd name="connsiteY27" fmla="*/ 1117702 h 6202465"/>
                  <a:gd name="connsiteX28" fmla="*/ 1119188 w 2571750"/>
                  <a:gd name="connsiteY28" fmla="*/ 1129609 h 6202465"/>
                  <a:gd name="connsiteX29" fmla="*/ 1190624 w 2571750"/>
                  <a:gd name="connsiteY29" fmla="*/ 1117702 h 6202465"/>
                  <a:gd name="connsiteX30" fmla="*/ 1245394 w 2571750"/>
                  <a:gd name="connsiteY30" fmla="*/ 1122464 h 6202465"/>
                  <a:gd name="connsiteX31" fmla="*/ 1278731 w 2571750"/>
                  <a:gd name="connsiteY31" fmla="*/ 1136752 h 6202465"/>
                  <a:gd name="connsiteX32" fmla="*/ 1314449 w 2571750"/>
                  <a:gd name="connsiteY32" fmla="*/ 1170089 h 6202465"/>
                  <a:gd name="connsiteX33" fmla="*/ 1338263 w 2571750"/>
                  <a:gd name="connsiteY33" fmla="*/ 1215333 h 6202465"/>
                  <a:gd name="connsiteX34" fmla="*/ 1352550 w 2571750"/>
                  <a:gd name="connsiteY34" fmla="*/ 1291533 h 6202465"/>
                  <a:gd name="connsiteX35" fmla="*/ 1362074 w 2571750"/>
                  <a:gd name="connsiteY35" fmla="*/ 1329634 h 6202465"/>
                  <a:gd name="connsiteX36" fmla="*/ 1426369 w 2571750"/>
                  <a:gd name="connsiteY36" fmla="*/ 1367733 h 6202465"/>
                  <a:gd name="connsiteX37" fmla="*/ 1409700 w 2571750"/>
                  <a:gd name="connsiteY37" fmla="*/ 1417739 h 6202465"/>
                  <a:gd name="connsiteX38" fmla="*/ 1433513 w 2571750"/>
                  <a:gd name="connsiteY38" fmla="*/ 1465365 h 6202465"/>
                  <a:gd name="connsiteX39" fmla="*/ 1478756 w 2571750"/>
                  <a:gd name="connsiteY39" fmla="*/ 1558234 h 6202465"/>
                  <a:gd name="connsiteX40" fmla="*/ 1471613 w 2571750"/>
                  <a:gd name="connsiteY40" fmla="*/ 1624909 h 6202465"/>
                  <a:gd name="connsiteX41" fmla="*/ 1438275 w 2571750"/>
                  <a:gd name="connsiteY41" fmla="*/ 1648720 h 6202465"/>
                  <a:gd name="connsiteX42" fmla="*/ 1397793 w 2571750"/>
                  <a:gd name="connsiteY42" fmla="*/ 1651103 h 6202465"/>
                  <a:gd name="connsiteX43" fmla="*/ 1399834 w 2571750"/>
                  <a:gd name="connsiteY43" fmla="*/ 1674905 h 6202465"/>
                  <a:gd name="connsiteX44" fmla="*/ 1984830 w 2571750"/>
                  <a:gd name="connsiteY44" fmla="*/ 1724222 h 6202465"/>
                  <a:gd name="connsiteX45" fmla="*/ 1984662 w 2571750"/>
                  <a:gd name="connsiteY45" fmla="*/ 1726198 h 6202465"/>
                  <a:gd name="connsiteX46" fmla="*/ 2079302 w 2571750"/>
                  <a:gd name="connsiteY46" fmla="*/ 1737876 h 6202465"/>
                  <a:gd name="connsiteX47" fmla="*/ 2180308 w 2571750"/>
                  <a:gd name="connsiteY47" fmla="*/ 1774593 h 6202465"/>
                  <a:gd name="connsiteX48" fmla="*/ 2185988 w 2571750"/>
                  <a:gd name="connsiteY48" fmla="*/ 1753495 h 6202465"/>
                  <a:gd name="connsiteX49" fmla="*/ 2238375 w 2571750"/>
                  <a:gd name="connsiteY49" fmla="*/ 1729684 h 6202465"/>
                  <a:gd name="connsiteX50" fmla="*/ 2195513 w 2571750"/>
                  <a:gd name="connsiteY50" fmla="*/ 1346303 h 6202465"/>
                  <a:gd name="connsiteX51" fmla="*/ 2190750 w 2571750"/>
                  <a:gd name="connsiteY51" fmla="*/ 1212953 h 6202465"/>
                  <a:gd name="connsiteX52" fmla="*/ 2164556 w 2571750"/>
                  <a:gd name="connsiteY52" fmla="*/ 1155802 h 6202465"/>
                  <a:gd name="connsiteX53" fmla="*/ 2177277 w 2571750"/>
                  <a:gd name="connsiteY53" fmla="*/ 1121882 h 6202465"/>
                  <a:gd name="connsiteX54" fmla="*/ 1720819 w 2571750"/>
                  <a:gd name="connsiteY54" fmla="*/ 666399 h 6202465"/>
                  <a:gd name="connsiteX55" fmla="*/ 1720791 w 2571750"/>
                  <a:gd name="connsiteY55" fmla="*/ 641070 h 6202465"/>
                  <a:gd name="connsiteX56" fmla="*/ 1733443 w 2571750"/>
                  <a:gd name="connsiteY56" fmla="*/ 628392 h 6202465"/>
                  <a:gd name="connsiteX57" fmla="*/ 1746102 w 2571750"/>
                  <a:gd name="connsiteY57" fmla="*/ 623134 h 6202465"/>
                  <a:gd name="connsiteX58" fmla="*/ 1758771 w 2571750"/>
                  <a:gd name="connsiteY58" fmla="*/ 628366 h 6202465"/>
                  <a:gd name="connsiteX59" fmla="*/ 2210453 w 2571750"/>
                  <a:gd name="connsiteY59" fmla="*/ 1079080 h 6202465"/>
                  <a:gd name="connsiteX60" fmla="*/ 2221706 w 2571750"/>
                  <a:gd name="connsiteY60" fmla="*/ 1070077 h 6202465"/>
                  <a:gd name="connsiteX61" fmla="*/ 2328863 w 2571750"/>
                  <a:gd name="connsiteY61" fmla="*/ 1122464 h 6202465"/>
                  <a:gd name="connsiteX62" fmla="*/ 2331243 w 2571750"/>
                  <a:gd name="connsiteY62" fmla="*/ 1153421 h 6202465"/>
                  <a:gd name="connsiteX63" fmla="*/ 2317175 w 2571750"/>
                  <a:gd name="connsiteY63" fmla="*/ 1185576 h 6202465"/>
                  <a:gd name="connsiteX64" fmla="*/ 2403474 w 2571750"/>
                  <a:gd name="connsiteY64" fmla="*/ 1271691 h 6202465"/>
                  <a:gd name="connsiteX65" fmla="*/ 2365522 w 2571750"/>
                  <a:gd name="connsiteY65" fmla="*/ 1309724 h 6202465"/>
                  <a:gd name="connsiteX66" fmla="*/ 2296192 w 2571750"/>
                  <a:gd name="connsiteY66" fmla="*/ 1240542 h 6202465"/>
                  <a:gd name="connsiteX67" fmla="*/ 2286000 w 2571750"/>
                  <a:gd name="connsiteY67" fmla="*/ 1267721 h 6202465"/>
                  <a:gd name="connsiteX68" fmla="*/ 2357438 w 2571750"/>
                  <a:gd name="connsiteY68" fmla="*/ 1465364 h 6202465"/>
                  <a:gd name="connsiteX69" fmla="*/ 2438400 w 2571750"/>
                  <a:gd name="connsiteY69" fmla="*/ 1803502 h 6202465"/>
                  <a:gd name="connsiteX70" fmla="*/ 2552700 w 2571750"/>
                  <a:gd name="connsiteY70" fmla="*/ 1927327 h 6202465"/>
                  <a:gd name="connsiteX71" fmla="*/ 2547938 w 2571750"/>
                  <a:gd name="connsiteY71" fmla="*/ 1970189 h 6202465"/>
                  <a:gd name="connsiteX72" fmla="*/ 2477169 w 2571750"/>
                  <a:gd name="connsiteY72" fmla="*/ 2078931 h 6202465"/>
                  <a:gd name="connsiteX73" fmla="*/ 2490038 w 2571750"/>
                  <a:gd name="connsiteY73" fmla="*/ 2101662 h 6202465"/>
                  <a:gd name="connsiteX74" fmla="*/ 2571750 w 2571750"/>
                  <a:gd name="connsiteY74" fmla="*/ 2477396 h 6202465"/>
                  <a:gd name="connsiteX75" fmla="*/ 1955006 w 2571750"/>
                  <a:gd name="connsiteY75" fmla="*/ 3232253 h 6202465"/>
                  <a:gd name="connsiteX76" fmla="*/ 1941914 w 2571750"/>
                  <a:gd name="connsiteY76" fmla="*/ 3230639 h 6202465"/>
                  <a:gd name="connsiteX77" fmla="*/ 1941338 w 2571750"/>
                  <a:gd name="connsiteY77" fmla="*/ 3237468 h 6202465"/>
                  <a:gd name="connsiteX78" fmla="*/ 1660969 w 2571750"/>
                  <a:gd name="connsiteY78" fmla="*/ 3213832 h 6202465"/>
                  <a:gd name="connsiteX79" fmla="*/ 1689100 w 2571750"/>
                  <a:gd name="connsiteY79" fmla="*/ 3354490 h 6202465"/>
                  <a:gd name="connsiteX80" fmla="*/ 1644650 w 2571750"/>
                  <a:gd name="connsiteY80" fmla="*/ 3767239 h 6202465"/>
                  <a:gd name="connsiteX81" fmla="*/ 1631950 w 2571750"/>
                  <a:gd name="connsiteY81" fmla="*/ 4072040 h 6202465"/>
                  <a:gd name="connsiteX82" fmla="*/ 1670050 w 2571750"/>
                  <a:gd name="connsiteY82" fmla="*/ 4199039 h 6202465"/>
                  <a:gd name="connsiteX83" fmla="*/ 1708149 w 2571750"/>
                  <a:gd name="connsiteY83" fmla="*/ 4326040 h 6202465"/>
                  <a:gd name="connsiteX84" fmla="*/ 1727200 w 2571750"/>
                  <a:gd name="connsiteY84" fmla="*/ 4580040 h 6202465"/>
                  <a:gd name="connsiteX85" fmla="*/ 1720850 w 2571750"/>
                  <a:gd name="connsiteY85" fmla="*/ 4738790 h 6202465"/>
                  <a:gd name="connsiteX86" fmla="*/ 1710688 w 2571750"/>
                  <a:gd name="connsiteY86" fmla="*/ 4750458 h 6202465"/>
                  <a:gd name="connsiteX87" fmla="*/ 1714500 w 2571750"/>
                  <a:gd name="connsiteY87" fmla="*/ 4751490 h 6202465"/>
                  <a:gd name="connsiteX88" fmla="*/ 1644650 w 2571750"/>
                  <a:gd name="connsiteY88" fmla="*/ 5005490 h 6202465"/>
                  <a:gd name="connsiteX89" fmla="*/ 1590675 w 2571750"/>
                  <a:gd name="connsiteY89" fmla="*/ 5364265 h 6202465"/>
                  <a:gd name="connsiteX90" fmla="*/ 1524000 w 2571750"/>
                  <a:gd name="connsiteY90" fmla="*/ 5373790 h 6202465"/>
                  <a:gd name="connsiteX91" fmla="*/ 1501775 w 2571750"/>
                  <a:gd name="connsiteY91" fmla="*/ 5459515 h 6202465"/>
                  <a:gd name="connsiteX92" fmla="*/ 1489074 w 2571750"/>
                  <a:gd name="connsiteY92" fmla="*/ 5523014 h 6202465"/>
                  <a:gd name="connsiteX93" fmla="*/ 1495425 w 2571750"/>
                  <a:gd name="connsiteY93" fmla="*/ 5576990 h 6202465"/>
                  <a:gd name="connsiteX94" fmla="*/ 1511300 w 2571750"/>
                  <a:gd name="connsiteY94" fmla="*/ 5716689 h 6202465"/>
                  <a:gd name="connsiteX95" fmla="*/ 1498600 w 2571750"/>
                  <a:gd name="connsiteY95" fmla="*/ 5786540 h 6202465"/>
                  <a:gd name="connsiteX96" fmla="*/ 1504950 w 2571750"/>
                  <a:gd name="connsiteY96" fmla="*/ 5821465 h 6202465"/>
                  <a:gd name="connsiteX97" fmla="*/ 1492249 w 2571750"/>
                  <a:gd name="connsiteY97" fmla="*/ 5853215 h 6202465"/>
                  <a:gd name="connsiteX98" fmla="*/ 1476374 w 2571750"/>
                  <a:gd name="connsiteY98" fmla="*/ 5954815 h 6202465"/>
                  <a:gd name="connsiteX99" fmla="*/ 1450975 w 2571750"/>
                  <a:gd name="connsiteY99" fmla="*/ 6027840 h 6202465"/>
                  <a:gd name="connsiteX100" fmla="*/ 1441450 w 2571750"/>
                  <a:gd name="connsiteY100" fmla="*/ 6031015 h 6202465"/>
                  <a:gd name="connsiteX101" fmla="*/ 1419225 w 2571750"/>
                  <a:gd name="connsiteY101" fmla="*/ 6050064 h 6202465"/>
                  <a:gd name="connsiteX102" fmla="*/ 1352550 w 2571750"/>
                  <a:gd name="connsiteY102" fmla="*/ 6043715 h 6202465"/>
                  <a:gd name="connsiteX103" fmla="*/ 1298575 w 2571750"/>
                  <a:gd name="connsiteY103" fmla="*/ 6024664 h 6202465"/>
                  <a:gd name="connsiteX104" fmla="*/ 1260475 w 2571750"/>
                  <a:gd name="connsiteY104" fmla="*/ 6005614 h 6202465"/>
                  <a:gd name="connsiteX105" fmla="*/ 1225550 w 2571750"/>
                  <a:gd name="connsiteY105" fmla="*/ 5938940 h 6202465"/>
                  <a:gd name="connsiteX106" fmla="*/ 1247775 w 2571750"/>
                  <a:gd name="connsiteY106" fmla="*/ 5830990 h 6202465"/>
                  <a:gd name="connsiteX107" fmla="*/ 1231899 w 2571750"/>
                  <a:gd name="connsiteY107" fmla="*/ 5783365 h 6202465"/>
                  <a:gd name="connsiteX108" fmla="*/ 1241424 w 2571750"/>
                  <a:gd name="connsiteY108" fmla="*/ 5757965 h 6202465"/>
                  <a:gd name="connsiteX109" fmla="*/ 1257300 w 2571750"/>
                  <a:gd name="connsiteY109" fmla="*/ 5745265 h 6202465"/>
                  <a:gd name="connsiteX110" fmla="*/ 1260474 w 2571750"/>
                  <a:gd name="connsiteY110" fmla="*/ 5624615 h 6202465"/>
                  <a:gd name="connsiteX111" fmla="*/ 1222374 w 2571750"/>
                  <a:gd name="connsiteY111" fmla="*/ 5684940 h 6202465"/>
                  <a:gd name="connsiteX112" fmla="*/ 1095374 w 2571750"/>
                  <a:gd name="connsiteY112" fmla="*/ 5726214 h 6202465"/>
                  <a:gd name="connsiteX113" fmla="*/ 1069975 w 2571750"/>
                  <a:gd name="connsiteY113" fmla="*/ 5799240 h 6202465"/>
                  <a:gd name="connsiteX114" fmla="*/ 1047750 w 2571750"/>
                  <a:gd name="connsiteY114" fmla="*/ 5954815 h 6202465"/>
                  <a:gd name="connsiteX115" fmla="*/ 1073150 w 2571750"/>
                  <a:gd name="connsiteY115" fmla="*/ 5989740 h 6202465"/>
                  <a:gd name="connsiteX116" fmla="*/ 1098549 w 2571750"/>
                  <a:gd name="connsiteY116" fmla="*/ 6046890 h 6202465"/>
                  <a:gd name="connsiteX117" fmla="*/ 1073149 w 2571750"/>
                  <a:gd name="connsiteY117" fmla="*/ 6094515 h 6202465"/>
                  <a:gd name="connsiteX118" fmla="*/ 1041400 w 2571750"/>
                  <a:gd name="connsiteY118" fmla="*/ 6161189 h 6202465"/>
                  <a:gd name="connsiteX119" fmla="*/ 984250 w 2571750"/>
                  <a:gd name="connsiteY119" fmla="*/ 6199290 h 6202465"/>
                  <a:gd name="connsiteX120" fmla="*/ 927099 w 2571750"/>
                  <a:gd name="connsiteY120" fmla="*/ 6202465 h 6202465"/>
                  <a:gd name="connsiteX121" fmla="*/ 774700 w 2571750"/>
                  <a:gd name="connsiteY121" fmla="*/ 6199290 h 6202465"/>
                  <a:gd name="connsiteX122" fmla="*/ 685800 w 2571750"/>
                  <a:gd name="connsiteY122" fmla="*/ 6177064 h 6202465"/>
                  <a:gd name="connsiteX123" fmla="*/ 682625 w 2571750"/>
                  <a:gd name="connsiteY123" fmla="*/ 6138965 h 6202465"/>
                  <a:gd name="connsiteX124" fmla="*/ 733425 w 2571750"/>
                  <a:gd name="connsiteY124" fmla="*/ 6091340 h 6202465"/>
                  <a:gd name="connsiteX125" fmla="*/ 781050 w 2571750"/>
                  <a:gd name="connsiteY125" fmla="*/ 6062765 h 6202465"/>
                  <a:gd name="connsiteX126" fmla="*/ 781050 w 2571750"/>
                  <a:gd name="connsiteY126" fmla="*/ 6046890 h 6202465"/>
                  <a:gd name="connsiteX127" fmla="*/ 787400 w 2571750"/>
                  <a:gd name="connsiteY127" fmla="*/ 6031015 h 6202465"/>
                  <a:gd name="connsiteX128" fmla="*/ 825500 w 2571750"/>
                  <a:gd name="connsiteY128" fmla="*/ 6031015 h 6202465"/>
                  <a:gd name="connsiteX129" fmla="*/ 866775 w 2571750"/>
                  <a:gd name="connsiteY129" fmla="*/ 5948465 h 6202465"/>
                  <a:gd name="connsiteX130" fmla="*/ 885825 w 2571750"/>
                  <a:gd name="connsiteY130" fmla="*/ 5811940 h 6202465"/>
                  <a:gd name="connsiteX131" fmla="*/ 866774 w 2571750"/>
                  <a:gd name="connsiteY131" fmla="*/ 5726214 h 6202465"/>
                  <a:gd name="connsiteX132" fmla="*/ 831850 w 2571750"/>
                  <a:gd name="connsiteY132" fmla="*/ 5726215 h 6202465"/>
                  <a:gd name="connsiteX133" fmla="*/ 777874 w 2571750"/>
                  <a:gd name="connsiteY133" fmla="*/ 5376965 h 6202465"/>
                  <a:gd name="connsiteX134" fmla="*/ 708024 w 2571750"/>
                  <a:gd name="connsiteY134" fmla="*/ 5100740 h 6202465"/>
                  <a:gd name="connsiteX135" fmla="*/ 736600 w 2571750"/>
                  <a:gd name="connsiteY135" fmla="*/ 4881665 h 6202465"/>
                  <a:gd name="connsiteX136" fmla="*/ 733550 w 2571750"/>
                  <a:gd name="connsiteY136" fmla="*/ 4680419 h 6202465"/>
                  <a:gd name="connsiteX137" fmla="*/ 723899 w 2571750"/>
                  <a:gd name="connsiteY137" fmla="*/ 4681640 h 6202465"/>
                  <a:gd name="connsiteX138" fmla="*/ 679450 w 2571750"/>
                  <a:gd name="connsiteY138" fmla="*/ 4503840 h 6202465"/>
                  <a:gd name="connsiteX139" fmla="*/ 628650 w 2571750"/>
                  <a:gd name="connsiteY139" fmla="*/ 4319690 h 6202465"/>
                  <a:gd name="connsiteX140" fmla="*/ 660400 w 2571750"/>
                  <a:gd name="connsiteY140" fmla="*/ 4211740 h 6202465"/>
                  <a:gd name="connsiteX141" fmla="*/ 615950 w 2571750"/>
                  <a:gd name="connsiteY141" fmla="*/ 4027590 h 6202465"/>
                  <a:gd name="connsiteX142" fmla="*/ 584200 w 2571750"/>
                  <a:gd name="connsiteY142" fmla="*/ 3919640 h 6202465"/>
                  <a:gd name="connsiteX143" fmla="*/ 577849 w 2571750"/>
                  <a:gd name="connsiteY143" fmla="*/ 3729140 h 6202465"/>
                  <a:gd name="connsiteX144" fmla="*/ 577850 w 2571750"/>
                  <a:gd name="connsiteY144" fmla="*/ 3481490 h 6202465"/>
                  <a:gd name="connsiteX145" fmla="*/ 622300 w 2571750"/>
                  <a:gd name="connsiteY145" fmla="*/ 3221139 h 6202465"/>
                  <a:gd name="connsiteX146" fmla="*/ 622299 w 2571750"/>
                  <a:gd name="connsiteY146" fmla="*/ 2916340 h 6202465"/>
                  <a:gd name="connsiteX147" fmla="*/ 520700 w 2571750"/>
                  <a:gd name="connsiteY147" fmla="*/ 2979840 h 6202465"/>
                  <a:gd name="connsiteX148" fmla="*/ 469900 w 2571750"/>
                  <a:gd name="connsiteY148" fmla="*/ 2954440 h 6202465"/>
                  <a:gd name="connsiteX149" fmla="*/ 0 w 2571750"/>
                  <a:gd name="connsiteY149" fmla="*/ 2814740 h 6202465"/>
                  <a:gd name="connsiteX150" fmla="*/ 12699 w 2571750"/>
                  <a:gd name="connsiteY150" fmla="*/ 2738540 h 6202465"/>
                  <a:gd name="connsiteX151" fmla="*/ 209550 w 2571750"/>
                  <a:gd name="connsiteY151" fmla="*/ 2548039 h 6202465"/>
                  <a:gd name="connsiteX152" fmla="*/ 342899 w 2571750"/>
                  <a:gd name="connsiteY152" fmla="*/ 2376590 h 6202465"/>
                  <a:gd name="connsiteX153" fmla="*/ 368300 w 2571750"/>
                  <a:gd name="connsiteY153" fmla="*/ 2236889 h 6202465"/>
                  <a:gd name="connsiteX154" fmla="*/ 273049 w 2571750"/>
                  <a:gd name="connsiteY154" fmla="*/ 2078139 h 6202465"/>
                  <a:gd name="connsiteX155" fmla="*/ 279400 w 2571750"/>
                  <a:gd name="connsiteY155" fmla="*/ 1976540 h 6202465"/>
                  <a:gd name="connsiteX156" fmla="*/ 549483 w 2571750"/>
                  <a:gd name="connsiteY156" fmla="*/ 2024555 h 6202465"/>
                  <a:gd name="connsiteX157" fmla="*/ 552450 w 2571750"/>
                  <a:gd name="connsiteY157" fmla="*/ 2005909 h 6202465"/>
                  <a:gd name="connsiteX158" fmla="*/ 526256 w 2571750"/>
                  <a:gd name="connsiteY158" fmla="*/ 1834458 h 6202465"/>
                  <a:gd name="connsiteX159" fmla="*/ 526255 w 2571750"/>
                  <a:gd name="connsiteY159" fmla="*/ 1717777 h 6202465"/>
                  <a:gd name="connsiteX160" fmla="*/ 592931 w 2571750"/>
                  <a:gd name="connsiteY160" fmla="*/ 1655864 h 6202465"/>
                  <a:gd name="connsiteX161" fmla="*/ 633413 w 2571750"/>
                  <a:gd name="connsiteY161" fmla="*/ 1474889 h 6202465"/>
                  <a:gd name="connsiteX162" fmla="*/ 728662 w 2571750"/>
                  <a:gd name="connsiteY162" fmla="*/ 1236764 h 6202465"/>
                  <a:gd name="connsiteX163" fmla="*/ 857249 w 2571750"/>
                  <a:gd name="connsiteY163" fmla="*/ 936727 h 6202465"/>
                  <a:gd name="connsiteX164" fmla="*/ 869155 w 2571750"/>
                  <a:gd name="connsiteY164" fmla="*/ 846239 h 6202465"/>
                  <a:gd name="connsiteX165" fmla="*/ 825366 w 2571750"/>
                  <a:gd name="connsiteY165" fmla="*/ 787854 h 6202465"/>
                  <a:gd name="connsiteX166" fmla="*/ 816769 w 2571750"/>
                  <a:gd name="connsiteY166" fmla="*/ 796232 h 6202465"/>
                  <a:gd name="connsiteX167" fmla="*/ 780584 w 2571750"/>
                  <a:gd name="connsiteY167" fmla="*/ 759095 h 6202465"/>
                  <a:gd name="connsiteX168" fmla="*/ 805486 w 2571750"/>
                  <a:gd name="connsiteY168" fmla="*/ 734833 h 6202465"/>
                  <a:gd name="connsiteX169" fmla="*/ 800100 w 2571750"/>
                  <a:gd name="connsiteY169" fmla="*/ 705746 h 6202465"/>
                  <a:gd name="connsiteX170" fmla="*/ 812006 w 2571750"/>
                  <a:gd name="connsiteY170" fmla="*/ 653359 h 6202465"/>
                  <a:gd name="connsiteX171" fmla="*/ 847725 w 2571750"/>
                  <a:gd name="connsiteY171" fmla="*/ 646214 h 6202465"/>
                  <a:gd name="connsiteX172" fmla="*/ 873919 w 2571750"/>
                  <a:gd name="connsiteY172" fmla="*/ 593827 h 6202465"/>
                  <a:gd name="connsiteX173" fmla="*/ 902493 w 2571750"/>
                  <a:gd name="connsiteY173" fmla="*/ 574777 h 6202465"/>
                  <a:gd name="connsiteX174" fmla="*/ 916781 w 2571750"/>
                  <a:gd name="connsiteY174" fmla="*/ 508103 h 6202465"/>
                  <a:gd name="connsiteX175" fmla="*/ 947738 w 2571750"/>
                  <a:gd name="connsiteY175" fmla="*/ 508102 h 6202465"/>
                  <a:gd name="connsiteX176" fmla="*/ 995362 w 2571750"/>
                  <a:gd name="connsiteY176" fmla="*/ 529533 h 6202465"/>
                  <a:gd name="connsiteX177" fmla="*/ 1026319 w 2571750"/>
                  <a:gd name="connsiteY177" fmla="*/ 417614 h 6202465"/>
                  <a:gd name="connsiteX178" fmla="*/ 1054893 w 2571750"/>
                  <a:gd name="connsiteY178" fmla="*/ 412852 h 6202465"/>
                  <a:gd name="connsiteX179" fmla="*/ 1062038 w 2571750"/>
                  <a:gd name="connsiteY179" fmla="*/ 427139 h 6202465"/>
                  <a:gd name="connsiteX180" fmla="*/ 1090612 w 2571750"/>
                  <a:gd name="connsiteY180" fmla="*/ 450953 h 6202465"/>
                  <a:gd name="connsiteX181" fmla="*/ 1092656 w 2571750"/>
                  <a:gd name="connsiteY181" fmla="*/ 455037 h 6202465"/>
                  <a:gd name="connsiteX182" fmla="*/ 1554651 w 2571750"/>
                  <a:gd name="connsiteY182" fmla="*/ 4904 h 6202465"/>
                  <a:gd name="connsiteX183" fmla="*/ 1566936 w 2571750"/>
                  <a:gd name="connsiteY183" fmla="*/ 1 h 62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2571750" h="6202465">
                    <a:moveTo>
                      <a:pt x="869921" y="1450250"/>
                    </a:moveTo>
                    <a:lnTo>
                      <a:pt x="854869" y="1489177"/>
                    </a:lnTo>
                    <a:lnTo>
                      <a:pt x="880156" y="1778406"/>
                    </a:lnTo>
                    <a:lnTo>
                      <a:pt x="931923" y="1729945"/>
                    </a:lnTo>
                    <a:cubicBezTo>
                      <a:pt x="952698" y="1713820"/>
                      <a:pt x="974046" y="1700508"/>
                      <a:pt x="995757" y="1690286"/>
                    </a:cubicBezTo>
                    <a:lnTo>
                      <a:pt x="1016895" y="1683522"/>
                    </a:lnTo>
                    <a:lnTo>
                      <a:pt x="1016793" y="1679678"/>
                    </a:lnTo>
                    <a:lnTo>
                      <a:pt x="1042987" y="1629671"/>
                    </a:lnTo>
                    <a:lnTo>
                      <a:pt x="988218" y="1672534"/>
                    </a:lnTo>
                    <a:lnTo>
                      <a:pt x="933450" y="1665390"/>
                    </a:lnTo>
                    <a:lnTo>
                      <a:pt x="947737" y="1629671"/>
                    </a:lnTo>
                    <a:lnTo>
                      <a:pt x="907256" y="1620146"/>
                    </a:lnTo>
                    <a:lnTo>
                      <a:pt x="912019" y="1596333"/>
                    </a:lnTo>
                    <a:lnTo>
                      <a:pt x="928687" y="1558233"/>
                    </a:lnTo>
                    <a:lnTo>
                      <a:pt x="928688" y="1532040"/>
                    </a:lnTo>
                    <a:lnTo>
                      <a:pt x="897731" y="1482033"/>
                    </a:lnTo>
                    <a:close/>
                    <a:moveTo>
                      <a:pt x="1566936" y="1"/>
                    </a:moveTo>
                    <a:cubicBezTo>
                      <a:pt x="1571359" y="59"/>
                      <a:pt x="1575760" y="1804"/>
                      <a:pt x="1579090" y="5223"/>
                    </a:cubicBezTo>
                    <a:lnTo>
                      <a:pt x="1591152" y="17601"/>
                    </a:lnTo>
                    <a:cubicBezTo>
                      <a:pt x="1597813" y="24438"/>
                      <a:pt x="1597671" y="35380"/>
                      <a:pt x="1590834" y="42041"/>
                    </a:cubicBezTo>
                    <a:lnTo>
                      <a:pt x="1116995" y="503716"/>
                    </a:lnTo>
                    <a:lnTo>
                      <a:pt x="1121569" y="512864"/>
                    </a:lnTo>
                    <a:lnTo>
                      <a:pt x="1097755" y="617639"/>
                    </a:lnTo>
                    <a:lnTo>
                      <a:pt x="1100137" y="693840"/>
                    </a:lnTo>
                    <a:lnTo>
                      <a:pt x="1040606" y="800995"/>
                    </a:lnTo>
                    <a:lnTo>
                      <a:pt x="957351" y="1164595"/>
                    </a:lnTo>
                    <a:lnTo>
                      <a:pt x="1031080" y="1122464"/>
                    </a:lnTo>
                    <a:lnTo>
                      <a:pt x="1090613" y="1117702"/>
                    </a:lnTo>
                    <a:lnTo>
                      <a:pt x="1119188" y="1129609"/>
                    </a:lnTo>
                    <a:lnTo>
                      <a:pt x="1190624" y="1117702"/>
                    </a:lnTo>
                    <a:lnTo>
                      <a:pt x="1245394" y="1122464"/>
                    </a:lnTo>
                    <a:lnTo>
                      <a:pt x="1278731" y="1136752"/>
                    </a:lnTo>
                    <a:lnTo>
                      <a:pt x="1314449" y="1170089"/>
                    </a:lnTo>
                    <a:lnTo>
                      <a:pt x="1338263" y="1215333"/>
                    </a:lnTo>
                    <a:lnTo>
                      <a:pt x="1352550" y="1291533"/>
                    </a:lnTo>
                    <a:lnTo>
                      <a:pt x="1362074" y="1329634"/>
                    </a:lnTo>
                    <a:lnTo>
                      <a:pt x="1426369" y="1367733"/>
                    </a:lnTo>
                    <a:lnTo>
                      <a:pt x="1409700" y="1417739"/>
                    </a:lnTo>
                    <a:lnTo>
                      <a:pt x="1433513" y="1465365"/>
                    </a:lnTo>
                    <a:lnTo>
                      <a:pt x="1478756" y="1558234"/>
                    </a:lnTo>
                    <a:lnTo>
                      <a:pt x="1471613" y="1624909"/>
                    </a:lnTo>
                    <a:lnTo>
                      <a:pt x="1438275" y="1648720"/>
                    </a:lnTo>
                    <a:lnTo>
                      <a:pt x="1397793" y="1651103"/>
                    </a:lnTo>
                    <a:lnTo>
                      <a:pt x="1399834" y="1674905"/>
                    </a:lnTo>
                    <a:lnTo>
                      <a:pt x="1984830" y="1724222"/>
                    </a:lnTo>
                    <a:lnTo>
                      <a:pt x="1984662" y="1726198"/>
                    </a:lnTo>
                    <a:lnTo>
                      <a:pt x="2079302" y="1737876"/>
                    </a:lnTo>
                    <a:lnTo>
                      <a:pt x="2180308" y="1774593"/>
                    </a:lnTo>
                    <a:lnTo>
                      <a:pt x="2185988" y="1753495"/>
                    </a:lnTo>
                    <a:lnTo>
                      <a:pt x="2238375" y="1729684"/>
                    </a:lnTo>
                    <a:lnTo>
                      <a:pt x="2195513" y="1346303"/>
                    </a:lnTo>
                    <a:lnTo>
                      <a:pt x="2190750" y="1212953"/>
                    </a:lnTo>
                    <a:lnTo>
                      <a:pt x="2164556" y="1155802"/>
                    </a:lnTo>
                    <a:lnTo>
                      <a:pt x="2177277" y="1121882"/>
                    </a:lnTo>
                    <a:lnTo>
                      <a:pt x="1720819" y="666399"/>
                    </a:lnTo>
                    <a:cubicBezTo>
                      <a:pt x="1713817" y="659414"/>
                      <a:pt x="1713805" y="648073"/>
                      <a:pt x="1720791" y="641070"/>
                    </a:cubicBezTo>
                    <a:lnTo>
                      <a:pt x="1733443" y="628392"/>
                    </a:lnTo>
                    <a:cubicBezTo>
                      <a:pt x="1736936" y="624892"/>
                      <a:pt x="1741518" y="623138"/>
                      <a:pt x="1746102" y="623134"/>
                    </a:cubicBezTo>
                    <a:cubicBezTo>
                      <a:pt x="1750685" y="623129"/>
                      <a:pt x="1755271" y="624873"/>
                      <a:pt x="1758771" y="628366"/>
                    </a:cubicBezTo>
                    <a:lnTo>
                      <a:pt x="2210453" y="1079080"/>
                    </a:lnTo>
                    <a:lnTo>
                      <a:pt x="2221706" y="1070077"/>
                    </a:lnTo>
                    <a:lnTo>
                      <a:pt x="2328863" y="1122464"/>
                    </a:lnTo>
                    <a:lnTo>
                      <a:pt x="2331243" y="1153421"/>
                    </a:lnTo>
                    <a:lnTo>
                      <a:pt x="2317175" y="1185576"/>
                    </a:lnTo>
                    <a:lnTo>
                      <a:pt x="2403474" y="1271691"/>
                    </a:lnTo>
                    <a:lnTo>
                      <a:pt x="2365522" y="1309724"/>
                    </a:lnTo>
                    <a:lnTo>
                      <a:pt x="2296192" y="1240542"/>
                    </a:lnTo>
                    <a:lnTo>
                      <a:pt x="2286000" y="1267721"/>
                    </a:lnTo>
                    <a:lnTo>
                      <a:pt x="2357438" y="1465364"/>
                    </a:lnTo>
                    <a:lnTo>
                      <a:pt x="2438400" y="1803502"/>
                    </a:lnTo>
                    <a:lnTo>
                      <a:pt x="2552700" y="1927327"/>
                    </a:lnTo>
                    <a:lnTo>
                      <a:pt x="2547938" y="1970189"/>
                    </a:lnTo>
                    <a:lnTo>
                      <a:pt x="2477169" y="2078931"/>
                    </a:lnTo>
                    <a:lnTo>
                      <a:pt x="2490038" y="2101662"/>
                    </a:lnTo>
                    <a:cubicBezTo>
                      <a:pt x="2542020" y="2212307"/>
                      <a:pt x="2571750" y="2340603"/>
                      <a:pt x="2571750" y="2477396"/>
                    </a:cubicBezTo>
                    <a:cubicBezTo>
                      <a:pt x="2571750" y="2894293"/>
                      <a:pt x="2295623" y="3232253"/>
                      <a:pt x="1955006" y="3232253"/>
                    </a:cubicBezTo>
                    <a:lnTo>
                      <a:pt x="1941914" y="3230639"/>
                    </a:lnTo>
                    <a:lnTo>
                      <a:pt x="1941338" y="3237468"/>
                    </a:lnTo>
                    <a:lnTo>
                      <a:pt x="1660969" y="3213832"/>
                    </a:lnTo>
                    <a:lnTo>
                      <a:pt x="1689100" y="3354490"/>
                    </a:lnTo>
                    <a:lnTo>
                      <a:pt x="1644650" y="3767239"/>
                    </a:lnTo>
                    <a:lnTo>
                      <a:pt x="1631950" y="4072040"/>
                    </a:lnTo>
                    <a:lnTo>
                      <a:pt x="1670050" y="4199039"/>
                    </a:lnTo>
                    <a:lnTo>
                      <a:pt x="1708149" y="4326040"/>
                    </a:lnTo>
                    <a:lnTo>
                      <a:pt x="1727200" y="4580040"/>
                    </a:lnTo>
                    <a:lnTo>
                      <a:pt x="1720850" y="4738790"/>
                    </a:lnTo>
                    <a:lnTo>
                      <a:pt x="1710688" y="4750458"/>
                    </a:lnTo>
                    <a:lnTo>
                      <a:pt x="1714500" y="4751490"/>
                    </a:lnTo>
                    <a:lnTo>
                      <a:pt x="1644650" y="5005490"/>
                    </a:lnTo>
                    <a:lnTo>
                      <a:pt x="1590675" y="5364265"/>
                    </a:lnTo>
                    <a:lnTo>
                      <a:pt x="1524000" y="5373790"/>
                    </a:lnTo>
                    <a:lnTo>
                      <a:pt x="1501775" y="5459515"/>
                    </a:lnTo>
                    <a:lnTo>
                      <a:pt x="1489074" y="5523014"/>
                    </a:lnTo>
                    <a:lnTo>
                      <a:pt x="1495425" y="5576990"/>
                    </a:lnTo>
                    <a:lnTo>
                      <a:pt x="1511300" y="5716689"/>
                    </a:lnTo>
                    <a:lnTo>
                      <a:pt x="1498600" y="5786540"/>
                    </a:lnTo>
                    <a:lnTo>
                      <a:pt x="1504950" y="5821465"/>
                    </a:lnTo>
                    <a:lnTo>
                      <a:pt x="1492249" y="5853215"/>
                    </a:lnTo>
                    <a:lnTo>
                      <a:pt x="1476374" y="5954815"/>
                    </a:lnTo>
                    <a:lnTo>
                      <a:pt x="1450975" y="6027840"/>
                    </a:lnTo>
                    <a:cubicBezTo>
                      <a:pt x="1450975" y="6027840"/>
                      <a:pt x="1444192" y="6029096"/>
                      <a:pt x="1441450" y="6031015"/>
                    </a:cubicBezTo>
                    <a:cubicBezTo>
                      <a:pt x="1433456" y="6036610"/>
                      <a:pt x="1426633" y="6043714"/>
                      <a:pt x="1419225" y="6050064"/>
                    </a:cubicBezTo>
                    <a:lnTo>
                      <a:pt x="1352550" y="6043715"/>
                    </a:lnTo>
                    <a:lnTo>
                      <a:pt x="1298575" y="6024664"/>
                    </a:lnTo>
                    <a:lnTo>
                      <a:pt x="1260475" y="6005614"/>
                    </a:lnTo>
                    <a:lnTo>
                      <a:pt x="1225550" y="5938940"/>
                    </a:lnTo>
                    <a:lnTo>
                      <a:pt x="1247775" y="5830990"/>
                    </a:lnTo>
                    <a:lnTo>
                      <a:pt x="1231899" y="5783365"/>
                    </a:lnTo>
                    <a:lnTo>
                      <a:pt x="1241424" y="5757965"/>
                    </a:lnTo>
                    <a:lnTo>
                      <a:pt x="1257300" y="5745265"/>
                    </a:lnTo>
                    <a:cubicBezTo>
                      <a:pt x="1258358" y="5705047"/>
                      <a:pt x="1259417" y="5664831"/>
                      <a:pt x="1260474" y="5624615"/>
                    </a:cubicBezTo>
                    <a:lnTo>
                      <a:pt x="1222374" y="5684940"/>
                    </a:lnTo>
                    <a:lnTo>
                      <a:pt x="1095374" y="5726214"/>
                    </a:lnTo>
                    <a:lnTo>
                      <a:pt x="1069975" y="5799240"/>
                    </a:lnTo>
                    <a:lnTo>
                      <a:pt x="1047750" y="5954815"/>
                    </a:lnTo>
                    <a:lnTo>
                      <a:pt x="1073150" y="5989740"/>
                    </a:lnTo>
                    <a:lnTo>
                      <a:pt x="1098549" y="6046890"/>
                    </a:lnTo>
                    <a:lnTo>
                      <a:pt x="1073149" y="6094515"/>
                    </a:lnTo>
                    <a:lnTo>
                      <a:pt x="1041400" y="6161189"/>
                    </a:lnTo>
                    <a:lnTo>
                      <a:pt x="984250" y="6199290"/>
                    </a:lnTo>
                    <a:lnTo>
                      <a:pt x="927099" y="6202465"/>
                    </a:lnTo>
                    <a:lnTo>
                      <a:pt x="774700" y="6199290"/>
                    </a:lnTo>
                    <a:lnTo>
                      <a:pt x="685800" y="6177064"/>
                    </a:lnTo>
                    <a:lnTo>
                      <a:pt x="682625" y="6138965"/>
                    </a:lnTo>
                    <a:lnTo>
                      <a:pt x="733425" y="6091340"/>
                    </a:lnTo>
                    <a:lnTo>
                      <a:pt x="781050" y="6062765"/>
                    </a:lnTo>
                    <a:lnTo>
                      <a:pt x="781050" y="6046890"/>
                    </a:lnTo>
                    <a:lnTo>
                      <a:pt x="787400" y="6031015"/>
                    </a:lnTo>
                    <a:lnTo>
                      <a:pt x="825500" y="6031015"/>
                    </a:lnTo>
                    <a:lnTo>
                      <a:pt x="866775" y="5948465"/>
                    </a:lnTo>
                    <a:lnTo>
                      <a:pt x="885825" y="5811940"/>
                    </a:lnTo>
                    <a:lnTo>
                      <a:pt x="866774" y="5726214"/>
                    </a:lnTo>
                    <a:lnTo>
                      <a:pt x="831850" y="5726215"/>
                    </a:lnTo>
                    <a:lnTo>
                      <a:pt x="777874" y="5376965"/>
                    </a:lnTo>
                    <a:lnTo>
                      <a:pt x="708024" y="5100740"/>
                    </a:lnTo>
                    <a:lnTo>
                      <a:pt x="736600" y="4881665"/>
                    </a:lnTo>
                    <a:lnTo>
                      <a:pt x="733550" y="4680419"/>
                    </a:lnTo>
                    <a:lnTo>
                      <a:pt x="723899" y="4681640"/>
                    </a:lnTo>
                    <a:lnTo>
                      <a:pt x="679450" y="4503840"/>
                    </a:lnTo>
                    <a:lnTo>
                      <a:pt x="628650" y="4319690"/>
                    </a:lnTo>
                    <a:lnTo>
                      <a:pt x="660400" y="4211740"/>
                    </a:lnTo>
                    <a:lnTo>
                      <a:pt x="615950" y="4027590"/>
                    </a:lnTo>
                    <a:lnTo>
                      <a:pt x="584200" y="3919640"/>
                    </a:lnTo>
                    <a:lnTo>
                      <a:pt x="577849" y="3729140"/>
                    </a:lnTo>
                    <a:lnTo>
                      <a:pt x="577850" y="3481490"/>
                    </a:lnTo>
                    <a:lnTo>
                      <a:pt x="622300" y="3221139"/>
                    </a:lnTo>
                    <a:lnTo>
                      <a:pt x="622299" y="2916340"/>
                    </a:lnTo>
                    <a:lnTo>
                      <a:pt x="520700" y="2979840"/>
                    </a:lnTo>
                    <a:lnTo>
                      <a:pt x="469900" y="2954440"/>
                    </a:lnTo>
                    <a:lnTo>
                      <a:pt x="0" y="2814740"/>
                    </a:lnTo>
                    <a:lnTo>
                      <a:pt x="12699" y="2738540"/>
                    </a:lnTo>
                    <a:lnTo>
                      <a:pt x="209550" y="2548039"/>
                    </a:lnTo>
                    <a:lnTo>
                      <a:pt x="342899" y="2376590"/>
                    </a:lnTo>
                    <a:lnTo>
                      <a:pt x="368300" y="2236889"/>
                    </a:lnTo>
                    <a:lnTo>
                      <a:pt x="273049" y="2078139"/>
                    </a:lnTo>
                    <a:lnTo>
                      <a:pt x="279400" y="1976540"/>
                    </a:lnTo>
                    <a:lnTo>
                      <a:pt x="549483" y="2024555"/>
                    </a:lnTo>
                    <a:lnTo>
                      <a:pt x="552450" y="2005909"/>
                    </a:lnTo>
                    <a:lnTo>
                      <a:pt x="526256" y="1834458"/>
                    </a:lnTo>
                    <a:lnTo>
                      <a:pt x="526255" y="1717777"/>
                    </a:lnTo>
                    <a:lnTo>
                      <a:pt x="592931" y="1655864"/>
                    </a:lnTo>
                    <a:lnTo>
                      <a:pt x="633413" y="1474889"/>
                    </a:lnTo>
                    <a:lnTo>
                      <a:pt x="728662" y="1236764"/>
                    </a:lnTo>
                    <a:lnTo>
                      <a:pt x="857249" y="936727"/>
                    </a:lnTo>
                    <a:lnTo>
                      <a:pt x="869155" y="846239"/>
                    </a:lnTo>
                    <a:lnTo>
                      <a:pt x="825366" y="787854"/>
                    </a:lnTo>
                    <a:lnTo>
                      <a:pt x="816769" y="796232"/>
                    </a:lnTo>
                    <a:lnTo>
                      <a:pt x="780584" y="759095"/>
                    </a:lnTo>
                    <a:lnTo>
                      <a:pt x="805486" y="734833"/>
                    </a:lnTo>
                    <a:lnTo>
                      <a:pt x="800100" y="705746"/>
                    </a:lnTo>
                    <a:lnTo>
                      <a:pt x="812006" y="653359"/>
                    </a:lnTo>
                    <a:lnTo>
                      <a:pt x="847725" y="646214"/>
                    </a:lnTo>
                    <a:lnTo>
                      <a:pt x="873919" y="593827"/>
                    </a:lnTo>
                    <a:lnTo>
                      <a:pt x="902493" y="574777"/>
                    </a:lnTo>
                    <a:lnTo>
                      <a:pt x="916781" y="508103"/>
                    </a:lnTo>
                    <a:lnTo>
                      <a:pt x="947738" y="508102"/>
                    </a:lnTo>
                    <a:lnTo>
                      <a:pt x="995362" y="529533"/>
                    </a:lnTo>
                    <a:lnTo>
                      <a:pt x="1026319" y="417614"/>
                    </a:lnTo>
                    <a:lnTo>
                      <a:pt x="1054893" y="412852"/>
                    </a:lnTo>
                    <a:lnTo>
                      <a:pt x="1062038" y="427139"/>
                    </a:lnTo>
                    <a:lnTo>
                      <a:pt x="1090612" y="450953"/>
                    </a:lnTo>
                    <a:lnTo>
                      <a:pt x="1092656" y="455037"/>
                    </a:lnTo>
                    <a:lnTo>
                      <a:pt x="1554651" y="4904"/>
                    </a:lnTo>
                    <a:cubicBezTo>
                      <a:pt x="1558069" y="1574"/>
                      <a:pt x="1562514" y="-56"/>
                      <a:pt x="15669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43001602-261A-43C2-A776-5CDD55D27D3F}"/>
                </a:ext>
              </a:extLst>
            </p:cNvPr>
            <p:cNvGrpSpPr/>
            <p:nvPr/>
          </p:nvGrpSpPr>
          <p:grpSpPr>
            <a:xfrm>
              <a:off x="961702" y="1794986"/>
              <a:ext cx="4706060" cy="4516226"/>
              <a:chOff x="2416023" y="1427374"/>
              <a:chExt cx="4706060" cy="4516226"/>
            </a:xfrm>
            <a:solidFill>
              <a:srgbClr val="FF9933"/>
            </a:solidFill>
          </p:grpSpPr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D0C8E53D-FA98-4108-A97A-AB712F855228}"/>
                  </a:ext>
                </a:extLst>
              </p:cNvPr>
              <p:cNvSpPr/>
              <p:nvPr/>
            </p:nvSpPr>
            <p:spPr>
              <a:xfrm>
                <a:off x="2416023" y="1427374"/>
                <a:ext cx="1051850" cy="2447925"/>
              </a:xfrm>
              <a:custGeom>
                <a:avLst/>
                <a:gdLst>
                  <a:gd name="connsiteX0" fmla="*/ 920643 w 2668994"/>
                  <a:gd name="connsiteY0" fmla="*/ 67 h 6211434"/>
                  <a:gd name="connsiteX1" fmla="*/ 950855 w 2668994"/>
                  <a:gd name="connsiteY1" fmla="*/ 4090 h 6211434"/>
                  <a:gd name="connsiteX2" fmla="*/ 957403 w 2668994"/>
                  <a:gd name="connsiteY2" fmla="*/ 12649 h 6211434"/>
                  <a:gd name="connsiteX3" fmla="*/ 878174 w 2668994"/>
                  <a:gd name="connsiteY3" fmla="*/ 607605 h 6211434"/>
                  <a:gd name="connsiteX4" fmla="*/ 936625 w 2668994"/>
                  <a:gd name="connsiteY4" fmla="*/ 617084 h 6211434"/>
                  <a:gd name="connsiteX5" fmla="*/ 1035050 w 2668994"/>
                  <a:gd name="connsiteY5" fmla="*/ 705984 h 6211434"/>
                  <a:gd name="connsiteX6" fmla="*/ 1057275 w 2668994"/>
                  <a:gd name="connsiteY6" fmla="*/ 810759 h 6211434"/>
                  <a:gd name="connsiteX7" fmla="*/ 1047750 w 2668994"/>
                  <a:gd name="connsiteY7" fmla="*/ 931409 h 6211434"/>
                  <a:gd name="connsiteX8" fmla="*/ 1012825 w 2668994"/>
                  <a:gd name="connsiteY8" fmla="*/ 1026659 h 6211434"/>
                  <a:gd name="connsiteX9" fmla="*/ 949325 w 2668994"/>
                  <a:gd name="connsiteY9" fmla="*/ 1045709 h 6211434"/>
                  <a:gd name="connsiteX10" fmla="*/ 952500 w 2668994"/>
                  <a:gd name="connsiteY10" fmla="*/ 1080634 h 6211434"/>
                  <a:gd name="connsiteX11" fmla="*/ 984250 w 2668994"/>
                  <a:gd name="connsiteY11" fmla="*/ 1112384 h 6211434"/>
                  <a:gd name="connsiteX12" fmla="*/ 1075779 w 2668994"/>
                  <a:gd name="connsiteY12" fmla="*/ 1241718 h 6211434"/>
                  <a:gd name="connsiteX13" fmla="*/ 1147174 w 2668994"/>
                  <a:gd name="connsiteY13" fmla="*/ 1208456 h 6211434"/>
                  <a:gd name="connsiteX14" fmla="*/ 1269148 w 2668994"/>
                  <a:gd name="connsiteY14" fmla="*/ 1187404 h 6211434"/>
                  <a:gd name="connsiteX15" fmla="*/ 1379766 w 2668994"/>
                  <a:gd name="connsiteY15" fmla="*/ 1201159 h 6211434"/>
                  <a:gd name="connsiteX16" fmla="*/ 1586833 w 2668994"/>
                  <a:gd name="connsiteY16" fmla="*/ 1341654 h 6211434"/>
                  <a:gd name="connsiteX17" fmla="*/ 1592611 w 2668994"/>
                  <a:gd name="connsiteY17" fmla="*/ 1350200 h 6211434"/>
                  <a:gd name="connsiteX18" fmla="*/ 2159000 w 2668994"/>
                  <a:gd name="connsiteY18" fmla="*/ 1491797 h 6211434"/>
                  <a:gd name="connsiteX19" fmla="*/ 2245262 w 2668994"/>
                  <a:gd name="connsiteY19" fmla="*/ 1494009 h 6211434"/>
                  <a:gd name="connsiteX20" fmla="*/ 2222500 w 2668994"/>
                  <a:gd name="connsiteY20" fmla="*/ 1198109 h 6211434"/>
                  <a:gd name="connsiteX21" fmla="*/ 2197100 w 2668994"/>
                  <a:gd name="connsiteY21" fmla="*/ 918709 h 6211434"/>
                  <a:gd name="connsiteX22" fmla="*/ 2152650 w 2668994"/>
                  <a:gd name="connsiteY22" fmla="*/ 839334 h 6211434"/>
                  <a:gd name="connsiteX23" fmla="*/ 2149475 w 2668994"/>
                  <a:gd name="connsiteY23" fmla="*/ 756784 h 6211434"/>
                  <a:gd name="connsiteX24" fmla="*/ 2170587 w 2668994"/>
                  <a:gd name="connsiteY24" fmla="*/ 740364 h 6211434"/>
                  <a:gd name="connsiteX25" fmla="*/ 1774700 w 2668994"/>
                  <a:gd name="connsiteY25" fmla="*/ 215409 h 6211434"/>
                  <a:gd name="connsiteX26" fmla="*/ 1776362 w 2668994"/>
                  <a:gd name="connsiteY26" fmla="*/ 203552 h 6211434"/>
                  <a:gd name="connsiteX27" fmla="*/ 1803397 w 2668994"/>
                  <a:gd name="connsiteY27" fmla="*/ 183164 h 6211434"/>
                  <a:gd name="connsiteX28" fmla="*/ 1815254 w 2668994"/>
                  <a:gd name="connsiteY28" fmla="*/ 184826 h 6211434"/>
                  <a:gd name="connsiteX29" fmla="*/ 2215100 w 2668994"/>
                  <a:gd name="connsiteY29" fmla="*/ 715031 h 6211434"/>
                  <a:gd name="connsiteX30" fmla="*/ 2276475 w 2668994"/>
                  <a:gd name="connsiteY30" fmla="*/ 734559 h 6211434"/>
                  <a:gd name="connsiteX31" fmla="*/ 2308225 w 2668994"/>
                  <a:gd name="connsiteY31" fmla="*/ 756784 h 6211434"/>
                  <a:gd name="connsiteX32" fmla="*/ 2333625 w 2668994"/>
                  <a:gd name="connsiteY32" fmla="*/ 779009 h 6211434"/>
                  <a:gd name="connsiteX33" fmla="*/ 2346325 w 2668994"/>
                  <a:gd name="connsiteY33" fmla="*/ 807584 h 6211434"/>
                  <a:gd name="connsiteX34" fmla="*/ 2333449 w 2668994"/>
                  <a:gd name="connsiteY34" fmla="*/ 871965 h 6211434"/>
                  <a:gd name="connsiteX35" fmla="*/ 2486025 w 2668994"/>
                  <a:gd name="connsiteY35" fmla="*/ 1074284 h 6211434"/>
                  <a:gd name="connsiteX36" fmla="*/ 2445471 w 2668994"/>
                  <a:gd name="connsiteY36" fmla="*/ 1104867 h 6211434"/>
                  <a:gd name="connsiteX37" fmla="*/ 2338820 w 2668994"/>
                  <a:gd name="connsiteY37" fmla="*/ 963445 h 6211434"/>
                  <a:gd name="connsiteX38" fmla="*/ 2447624 w 2668994"/>
                  <a:gd name="connsiteY38" fmla="*/ 1534665 h 6211434"/>
                  <a:gd name="connsiteX39" fmla="*/ 2473325 w 2668994"/>
                  <a:gd name="connsiteY39" fmla="*/ 1544184 h 6211434"/>
                  <a:gd name="connsiteX40" fmla="*/ 2533412 w 2668994"/>
                  <a:gd name="connsiteY40" fmla="*/ 1647533 h 6211434"/>
                  <a:gd name="connsiteX41" fmla="*/ 2566570 w 2668994"/>
                  <a:gd name="connsiteY41" fmla="*/ 1682296 h 6211434"/>
                  <a:gd name="connsiteX42" fmla="*/ 2614506 w 2668994"/>
                  <a:gd name="connsiteY42" fmla="*/ 2469425 h 6211434"/>
                  <a:gd name="connsiteX43" fmla="*/ 1991400 w 2668994"/>
                  <a:gd name="connsiteY43" fmla="*/ 3135606 h 6211434"/>
                  <a:gd name="connsiteX44" fmla="*/ 1984010 w 2668994"/>
                  <a:gd name="connsiteY44" fmla="*/ 3132754 h 6211434"/>
                  <a:gd name="connsiteX45" fmla="*/ 1982787 w 2668994"/>
                  <a:gd name="connsiteY45" fmla="*/ 3134859 h 6211434"/>
                  <a:gd name="connsiteX46" fmla="*/ 1608127 w 2668994"/>
                  <a:gd name="connsiteY46" fmla="*/ 2980108 h 6211434"/>
                  <a:gd name="connsiteX47" fmla="*/ 1692275 w 2668994"/>
                  <a:gd name="connsiteY47" fmla="*/ 3339647 h 6211434"/>
                  <a:gd name="connsiteX48" fmla="*/ 1963738 w 2668994"/>
                  <a:gd name="connsiteY48" fmla="*/ 4354059 h 6211434"/>
                  <a:gd name="connsiteX49" fmla="*/ 1949449 w 2668994"/>
                  <a:gd name="connsiteY49" fmla="*/ 4482646 h 6211434"/>
                  <a:gd name="connsiteX50" fmla="*/ 1744663 w 2668994"/>
                  <a:gd name="connsiteY50" fmla="*/ 5544683 h 6211434"/>
                  <a:gd name="connsiteX51" fmla="*/ 1601788 w 2668994"/>
                  <a:gd name="connsiteY51" fmla="*/ 5544684 h 6211434"/>
                  <a:gd name="connsiteX52" fmla="*/ 1568450 w 2668994"/>
                  <a:gd name="connsiteY52" fmla="*/ 5678034 h 6211434"/>
                  <a:gd name="connsiteX53" fmla="*/ 1573213 w 2668994"/>
                  <a:gd name="connsiteY53" fmla="*/ 5711372 h 6211434"/>
                  <a:gd name="connsiteX54" fmla="*/ 1701800 w 2668994"/>
                  <a:gd name="connsiteY54" fmla="*/ 5839959 h 6211434"/>
                  <a:gd name="connsiteX55" fmla="*/ 1768475 w 2668994"/>
                  <a:gd name="connsiteY55" fmla="*/ 5906634 h 6211434"/>
                  <a:gd name="connsiteX56" fmla="*/ 1797049 w 2668994"/>
                  <a:gd name="connsiteY56" fmla="*/ 6039984 h 6211434"/>
                  <a:gd name="connsiteX57" fmla="*/ 1725613 w 2668994"/>
                  <a:gd name="connsiteY57" fmla="*/ 6116184 h 6211434"/>
                  <a:gd name="connsiteX58" fmla="*/ 1539875 w 2668994"/>
                  <a:gd name="connsiteY58" fmla="*/ 6030459 h 6211434"/>
                  <a:gd name="connsiteX59" fmla="*/ 1363663 w 2668994"/>
                  <a:gd name="connsiteY59" fmla="*/ 5959021 h 6211434"/>
                  <a:gd name="connsiteX60" fmla="*/ 1287462 w 2668994"/>
                  <a:gd name="connsiteY60" fmla="*/ 5816147 h 6211434"/>
                  <a:gd name="connsiteX61" fmla="*/ 1335087 w 2668994"/>
                  <a:gd name="connsiteY61" fmla="*/ 5749472 h 6211434"/>
                  <a:gd name="connsiteX62" fmla="*/ 1358900 w 2668994"/>
                  <a:gd name="connsiteY62" fmla="*/ 5663747 h 6211434"/>
                  <a:gd name="connsiteX63" fmla="*/ 1354138 w 2668994"/>
                  <a:gd name="connsiteY63" fmla="*/ 5630409 h 6211434"/>
                  <a:gd name="connsiteX64" fmla="*/ 892175 w 2668994"/>
                  <a:gd name="connsiteY64" fmla="*/ 5711372 h 6211434"/>
                  <a:gd name="connsiteX65" fmla="*/ 892175 w 2668994"/>
                  <a:gd name="connsiteY65" fmla="*/ 5768522 h 6211434"/>
                  <a:gd name="connsiteX66" fmla="*/ 925513 w 2668994"/>
                  <a:gd name="connsiteY66" fmla="*/ 5830434 h 6211434"/>
                  <a:gd name="connsiteX67" fmla="*/ 930275 w 2668994"/>
                  <a:gd name="connsiteY67" fmla="*/ 5887584 h 6211434"/>
                  <a:gd name="connsiteX68" fmla="*/ 911224 w 2668994"/>
                  <a:gd name="connsiteY68" fmla="*/ 6030459 h 6211434"/>
                  <a:gd name="connsiteX69" fmla="*/ 920750 w 2668994"/>
                  <a:gd name="connsiteY69" fmla="*/ 6097134 h 6211434"/>
                  <a:gd name="connsiteX70" fmla="*/ 915988 w 2668994"/>
                  <a:gd name="connsiteY70" fmla="*/ 6168571 h 6211434"/>
                  <a:gd name="connsiteX71" fmla="*/ 868363 w 2668994"/>
                  <a:gd name="connsiteY71" fmla="*/ 6201908 h 6211434"/>
                  <a:gd name="connsiteX72" fmla="*/ 763587 w 2668994"/>
                  <a:gd name="connsiteY72" fmla="*/ 6206672 h 6211434"/>
                  <a:gd name="connsiteX73" fmla="*/ 649288 w 2668994"/>
                  <a:gd name="connsiteY73" fmla="*/ 6211434 h 6211434"/>
                  <a:gd name="connsiteX74" fmla="*/ 558800 w 2668994"/>
                  <a:gd name="connsiteY74" fmla="*/ 6182859 h 6211434"/>
                  <a:gd name="connsiteX75" fmla="*/ 573087 w 2668994"/>
                  <a:gd name="connsiteY75" fmla="*/ 6106659 h 6211434"/>
                  <a:gd name="connsiteX76" fmla="*/ 630238 w 2668994"/>
                  <a:gd name="connsiteY76" fmla="*/ 6049509 h 6211434"/>
                  <a:gd name="connsiteX77" fmla="*/ 692150 w 2668994"/>
                  <a:gd name="connsiteY77" fmla="*/ 5720896 h 6211434"/>
                  <a:gd name="connsiteX78" fmla="*/ 654050 w 2668994"/>
                  <a:gd name="connsiteY78" fmla="*/ 5663746 h 6211434"/>
                  <a:gd name="connsiteX79" fmla="*/ 658813 w 2668994"/>
                  <a:gd name="connsiteY79" fmla="*/ 5497059 h 6211434"/>
                  <a:gd name="connsiteX80" fmla="*/ 625475 w 2668994"/>
                  <a:gd name="connsiteY80" fmla="*/ 5268459 h 6211434"/>
                  <a:gd name="connsiteX81" fmla="*/ 663575 w 2668994"/>
                  <a:gd name="connsiteY81" fmla="*/ 5073197 h 6211434"/>
                  <a:gd name="connsiteX82" fmla="*/ 658813 w 2668994"/>
                  <a:gd name="connsiteY82" fmla="*/ 4706484 h 6211434"/>
                  <a:gd name="connsiteX83" fmla="*/ 654050 w 2668994"/>
                  <a:gd name="connsiteY83" fmla="*/ 4620759 h 6211434"/>
                  <a:gd name="connsiteX84" fmla="*/ 663575 w 2668994"/>
                  <a:gd name="connsiteY84" fmla="*/ 4549322 h 6211434"/>
                  <a:gd name="connsiteX85" fmla="*/ 687387 w 2668994"/>
                  <a:gd name="connsiteY85" fmla="*/ 4396922 h 6211434"/>
                  <a:gd name="connsiteX86" fmla="*/ 611188 w 2668994"/>
                  <a:gd name="connsiteY86" fmla="*/ 4125459 h 6211434"/>
                  <a:gd name="connsiteX87" fmla="*/ 492125 w 2668994"/>
                  <a:gd name="connsiteY87" fmla="*/ 3582533 h 6211434"/>
                  <a:gd name="connsiteX88" fmla="*/ 496888 w 2668994"/>
                  <a:gd name="connsiteY88" fmla="*/ 3282496 h 6211434"/>
                  <a:gd name="connsiteX89" fmla="*/ 551582 w 2668994"/>
                  <a:gd name="connsiteY89" fmla="*/ 2722940 h 6211434"/>
                  <a:gd name="connsiteX90" fmla="*/ 447675 w 2668994"/>
                  <a:gd name="connsiteY90" fmla="*/ 2757034 h 6211434"/>
                  <a:gd name="connsiteX91" fmla="*/ 355600 w 2668994"/>
                  <a:gd name="connsiteY91" fmla="*/ 2750684 h 6211434"/>
                  <a:gd name="connsiteX92" fmla="*/ 260350 w 2668994"/>
                  <a:gd name="connsiteY92" fmla="*/ 2674484 h 6211434"/>
                  <a:gd name="connsiteX93" fmla="*/ 22225 w 2668994"/>
                  <a:gd name="connsiteY93" fmla="*/ 2690359 h 6211434"/>
                  <a:gd name="connsiteX94" fmla="*/ 0 w 2668994"/>
                  <a:gd name="connsiteY94" fmla="*/ 2652259 h 6211434"/>
                  <a:gd name="connsiteX95" fmla="*/ 92075 w 2668994"/>
                  <a:gd name="connsiteY95" fmla="*/ 2420485 h 6211434"/>
                  <a:gd name="connsiteX96" fmla="*/ 228600 w 2668994"/>
                  <a:gd name="connsiteY96" fmla="*/ 2283959 h 6211434"/>
                  <a:gd name="connsiteX97" fmla="*/ 209550 w 2668994"/>
                  <a:gd name="connsiteY97" fmla="*/ 2144259 h 6211434"/>
                  <a:gd name="connsiteX98" fmla="*/ 263525 w 2668994"/>
                  <a:gd name="connsiteY98" fmla="*/ 1899784 h 6211434"/>
                  <a:gd name="connsiteX99" fmla="*/ 225425 w 2668994"/>
                  <a:gd name="connsiteY99" fmla="*/ 1763260 h 6211434"/>
                  <a:gd name="connsiteX100" fmla="*/ 209550 w 2668994"/>
                  <a:gd name="connsiteY100" fmla="*/ 1687059 h 6211434"/>
                  <a:gd name="connsiteX101" fmla="*/ 225425 w 2668994"/>
                  <a:gd name="connsiteY101" fmla="*/ 1594984 h 6211434"/>
                  <a:gd name="connsiteX102" fmla="*/ 254000 w 2668994"/>
                  <a:gd name="connsiteY102" fmla="*/ 1534659 h 6211434"/>
                  <a:gd name="connsiteX103" fmla="*/ 304800 w 2668994"/>
                  <a:gd name="connsiteY103" fmla="*/ 1483860 h 6211434"/>
                  <a:gd name="connsiteX104" fmla="*/ 412750 w 2668994"/>
                  <a:gd name="connsiteY104" fmla="*/ 1414010 h 6211434"/>
                  <a:gd name="connsiteX105" fmla="*/ 480966 w 2668994"/>
                  <a:gd name="connsiteY105" fmla="*/ 1416141 h 6211434"/>
                  <a:gd name="connsiteX106" fmla="*/ 488912 w 2668994"/>
                  <a:gd name="connsiteY106" fmla="*/ 1383474 h 6211434"/>
                  <a:gd name="connsiteX107" fmla="*/ 384175 w 2668994"/>
                  <a:gd name="connsiteY107" fmla="*/ 1306060 h 6211434"/>
                  <a:gd name="connsiteX108" fmla="*/ 390525 w 2668994"/>
                  <a:gd name="connsiteY108" fmla="*/ 1191760 h 6211434"/>
                  <a:gd name="connsiteX109" fmla="*/ 333375 w 2668994"/>
                  <a:gd name="connsiteY109" fmla="*/ 1090160 h 6211434"/>
                  <a:gd name="connsiteX110" fmla="*/ 358775 w 2668994"/>
                  <a:gd name="connsiteY110" fmla="*/ 1039360 h 6211434"/>
                  <a:gd name="connsiteX111" fmla="*/ 339725 w 2668994"/>
                  <a:gd name="connsiteY111" fmla="*/ 1007610 h 6211434"/>
                  <a:gd name="connsiteX112" fmla="*/ 377825 w 2668994"/>
                  <a:gd name="connsiteY112" fmla="*/ 880610 h 6211434"/>
                  <a:gd name="connsiteX113" fmla="*/ 415925 w 2668994"/>
                  <a:gd name="connsiteY113" fmla="*/ 804410 h 6211434"/>
                  <a:gd name="connsiteX114" fmla="*/ 528322 w 2668994"/>
                  <a:gd name="connsiteY114" fmla="*/ 783974 h 6211434"/>
                  <a:gd name="connsiteX115" fmla="*/ 536575 w 2668994"/>
                  <a:gd name="connsiteY115" fmla="*/ 744084 h 6211434"/>
                  <a:gd name="connsiteX116" fmla="*/ 631825 w 2668994"/>
                  <a:gd name="connsiteY116" fmla="*/ 728209 h 6211434"/>
                  <a:gd name="connsiteX117" fmla="*/ 641350 w 2668994"/>
                  <a:gd name="connsiteY117" fmla="*/ 677409 h 6211434"/>
                  <a:gd name="connsiteX118" fmla="*/ 698500 w 2668994"/>
                  <a:gd name="connsiteY118" fmla="*/ 623434 h 6211434"/>
                  <a:gd name="connsiteX119" fmla="*/ 819150 w 2668994"/>
                  <a:gd name="connsiteY119" fmla="*/ 598034 h 6211434"/>
                  <a:gd name="connsiteX120" fmla="*/ 833026 w 2668994"/>
                  <a:gd name="connsiteY120" fmla="*/ 600284 h 6211434"/>
                  <a:gd name="connsiteX121" fmla="*/ 912084 w 2668994"/>
                  <a:gd name="connsiteY121" fmla="*/ 6614 h 6211434"/>
                  <a:gd name="connsiteX122" fmla="*/ 920643 w 2668994"/>
                  <a:gd name="connsiteY122" fmla="*/ 67 h 6211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2668994" h="6211434">
                    <a:moveTo>
                      <a:pt x="920643" y="67"/>
                    </a:moveTo>
                    <a:lnTo>
                      <a:pt x="950855" y="4090"/>
                    </a:lnTo>
                    <a:cubicBezTo>
                      <a:pt x="955027" y="4646"/>
                      <a:pt x="957958" y="8478"/>
                      <a:pt x="957403" y="12649"/>
                    </a:cubicBezTo>
                    <a:lnTo>
                      <a:pt x="878174" y="607605"/>
                    </a:lnTo>
                    <a:lnTo>
                      <a:pt x="936625" y="617084"/>
                    </a:lnTo>
                    <a:lnTo>
                      <a:pt x="1035050" y="705984"/>
                    </a:lnTo>
                    <a:lnTo>
                      <a:pt x="1057275" y="810759"/>
                    </a:lnTo>
                    <a:lnTo>
                      <a:pt x="1047750" y="931409"/>
                    </a:lnTo>
                    <a:lnTo>
                      <a:pt x="1012825" y="1026659"/>
                    </a:lnTo>
                    <a:lnTo>
                      <a:pt x="949325" y="1045709"/>
                    </a:lnTo>
                    <a:lnTo>
                      <a:pt x="952500" y="1080634"/>
                    </a:lnTo>
                    <a:lnTo>
                      <a:pt x="984250" y="1112384"/>
                    </a:lnTo>
                    <a:lnTo>
                      <a:pt x="1075779" y="1241718"/>
                    </a:lnTo>
                    <a:lnTo>
                      <a:pt x="1147174" y="1208456"/>
                    </a:lnTo>
                    <a:cubicBezTo>
                      <a:pt x="1187587" y="1195507"/>
                      <a:pt x="1228463" y="1188305"/>
                      <a:pt x="1269148" y="1187404"/>
                    </a:cubicBezTo>
                    <a:cubicBezTo>
                      <a:pt x="1306346" y="1186580"/>
                      <a:pt x="1343385" y="1191024"/>
                      <a:pt x="1379766" y="1201159"/>
                    </a:cubicBezTo>
                    <a:cubicBezTo>
                      <a:pt x="1461625" y="1223964"/>
                      <a:pt x="1531435" y="1273151"/>
                      <a:pt x="1586833" y="1341654"/>
                    </a:cubicBezTo>
                    <a:lnTo>
                      <a:pt x="1592611" y="1350200"/>
                    </a:lnTo>
                    <a:lnTo>
                      <a:pt x="2159000" y="1491797"/>
                    </a:lnTo>
                    <a:lnTo>
                      <a:pt x="2245262" y="1494009"/>
                    </a:lnTo>
                    <a:lnTo>
                      <a:pt x="2222500" y="1198109"/>
                    </a:lnTo>
                    <a:lnTo>
                      <a:pt x="2197100" y="918709"/>
                    </a:lnTo>
                    <a:lnTo>
                      <a:pt x="2152650" y="839334"/>
                    </a:lnTo>
                    <a:lnTo>
                      <a:pt x="2149475" y="756784"/>
                    </a:lnTo>
                    <a:lnTo>
                      <a:pt x="2170587" y="740364"/>
                    </a:lnTo>
                    <a:lnTo>
                      <a:pt x="1774700" y="215409"/>
                    </a:lnTo>
                    <a:cubicBezTo>
                      <a:pt x="1771884" y="211676"/>
                      <a:pt x="1772628" y="206368"/>
                      <a:pt x="1776362" y="203552"/>
                    </a:cubicBezTo>
                    <a:lnTo>
                      <a:pt x="1803397" y="183164"/>
                    </a:lnTo>
                    <a:cubicBezTo>
                      <a:pt x="1807130" y="180349"/>
                      <a:pt x="1812438" y="181093"/>
                      <a:pt x="1815254" y="184826"/>
                    </a:cubicBezTo>
                    <a:lnTo>
                      <a:pt x="2215100" y="715031"/>
                    </a:lnTo>
                    <a:lnTo>
                      <a:pt x="2276475" y="734559"/>
                    </a:lnTo>
                    <a:lnTo>
                      <a:pt x="2308225" y="756784"/>
                    </a:lnTo>
                    <a:lnTo>
                      <a:pt x="2333625" y="779009"/>
                    </a:lnTo>
                    <a:lnTo>
                      <a:pt x="2346325" y="807584"/>
                    </a:lnTo>
                    <a:lnTo>
                      <a:pt x="2333449" y="871965"/>
                    </a:lnTo>
                    <a:lnTo>
                      <a:pt x="2486025" y="1074284"/>
                    </a:lnTo>
                    <a:lnTo>
                      <a:pt x="2445471" y="1104867"/>
                    </a:lnTo>
                    <a:lnTo>
                      <a:pt x="2338820" y="963445"/>
                    </a:lnTo>
                    <a:lnTo>
                      <a:pt x="2447624" y="1534665"/>
                    </a:lnTo>
                    <a:lnTo>
                      <a:pt x="2473325" y="1544184"/>
                    </a:lnTo>
                    <a:lnTo>
                      <a:pt x="2533412" y="1647533"/>
                    </a:lnTo>
                    <a:lnTo>
                      <a:pt x="2566570" y="1682296"/>
                    </a:lnTo>
                    <a:cubicBezTo>
                      <a:pt x="2679335" y="1841195"/>
                      <a:pt x="2704431" y="2146633"/>
                      <a:pt x="2614506" y="2469425"/>
                    </a:cubicBezTo>
                    <a:cubicBezTo>
                      <a:pt x="2494607" y="2899814"/>
                      <a:pt x="2215632" y="3198073"/>
                      <a:pt x="1991400" y="3135606"/>
                    </a:cubicBezTo>
                    <a:lnTo>
                      <a:pt x="1984010" y="3132754"/>
                    </a:lnTo>
                    <a:lnTo>
                      <a:pt x="1982787" y="3134859"/>
                    </a:lnTo>
                    <a:lnTo>
                      <a:pt x="1608127" y="2980108"/>
                    </a:lnTo>
                    <a:lnTo>
                      <a:pt x="1692275" y="3339647"/>
                    </a:lnTo>
                    <a:lnTo>
                      <a:pt x="1963738" y="4354059"/>
                    </a:lnTo>
                    <a:lnTo>
                      <a:pt x="1949449" y="4482646"/>
                    </a:lnTo>
                    <a:lnTo>
                      <a:pt x="1744663" y="5544683"/>
                    </a:lnTo>
                    <a:lnTo>
                      <a:pt x="1601788" y="5544684"/>
                    </a:lnTo>
                    <a:lnTo>
                      <a:pt x="1568450" y="5678034"/>
                    </a:lnTo>
                    <a:lnTo>
                      <a:pt x="1573213" y="5711372"/>
                    </a:lnTo>
                    <a:lnTo>
                      <a:pt x="1701800" y="5839959"/>
                    </a:lnTo>
                    <a:lnTo>
                      <a:pt x="1768475" y="5906634"/>
                    </a:lnTo>
                    <a:lnTo>
                      <a:pt x="1797049" y="6039984"/>
                    </a:lnTo>
                    <a:lnTo>
                      <a:pt x="1725613" y="6116184"/>
                    </a:lnTo>
                    <a:lnTo>
                      <a:pt x="1539875" y="6030459"/>
                    </a:lnTo>
                    <a:lnTo>
                      <a:pt x="1363663" y="5959021"/>
                    </a:lnTo>
                    <a:lnTo>
                      <a:pt x="1287462" y="5816147"/>
                    </a:lnTo>
                    <a:lnTo>
                      <a:pt x="1335087" y="5749472"/>
                    </a:lnTo>
                    <a:lnTo>
                      <a:pt x="1358900" y="5663747"/>
                    </a:lnTo>
                    <a:lnTo>
                      <a:pt x="1354138" y="5630409"/>
                    </a:lnTo>
                    <a:lnTo>
                      <a:pt x="892175" y="5711372"/>
                    </a:lnTo>
                    <a:lnTo>
                      <a:pt x="892175" y="5768522"/>
                    </a:lnTo>
                    <a:lnTo>
                      <a:pt x="925513" y="5830434"/>
                    </a:lnTo>
                    <a:lnTo>
                      <a:pt x="930275" y="5887584"/>
                    </a:lnTo>
                    <a:lnTo>
                      <a:pt x="911224" y="6030459"/>
                    </a:lnTo>
                    <a:lnTo>
                      <a:pt x="920750" y="6097134"/>
                    </a:lnTo>
                    <a:lnTo>
                      <a:pt x="915988" y="6168571"/>
                    </a:lnTo>
                    <a:lnTo>
                      <a:pt x="868363" y="6201908"/>
                    </a:lnTo>
                    <a:lnTo>
                      <a:pt x="763587" y="6206672"/>
                    </a:lnTo>
                    <a:lnTo>
                      <a:pt x="649288" y="6211434"/>
                    </a:lnTo>
                    <a:lnTo>
                      <a:pt x="558800" y="6182859"/>
                    </a:lnTo>
                    <a:lnTo>
                      <a:pt x="573087" y="6106659"/>
                    </a:lnTo>
                    <a:lnTo>
                      <a:pt x="630238" y="6049509"/>
                    </a:lnTo>
                    <a:lnTo>
                      <a:pt x="692150" y="5720896"/>
                    </a:lnTo>
                    <a:lnTo>
                      <a:pt x="654050" y="5663746"/>
                    </a:lnTo>
                    <a:lnTo>
                      <a:pt x="658813" y="5497059"/>
                    </a:lnTo>
                    <a:lnTo>
                      <a:pt x="625475" y="5268459"/>
                    </a:lnTo>
                    <a:lnTo>
                      <a:pt x="663575" y="5073197"/>
                    </a:lnTo>
                    <a:cubicBezTo>
                      <a:pt x="661988" y="4950959"/>
                      <a:pt x="660400" y="4828722"/>
                      <a:pt x="658813" y="4706484"/>
                    </a:cubicBezTo>
                    <a:lnTo>
                      <a:pt x="654050" y="4620759"/>
                    </a:lnTo>
                    <a:lnTo>
                      <a:pt x="663575" y="4549322"/>
                    </a:lnTo>
                    <a:lnTo>
                      <a:pt x="687387" y="4396922"/>
                    </a:lnTo>
                    <a:lnTo>
                      <a:pt x="611188" y="4125459"/>
                    </a:lnTo>
                    <a:lnTo>
                      <a:pt x="492125" y="3582533"/>
                    </a:lnTo>
                    <a:cubicBezTo>
                      <a:pt x="493713" y="3482522"/>
                      <a:pt x="495300" y="3382509"/>
                      <a:pt x="496888" y="3282496"/>
                    </a:cubicBezTo>
                    <a:lnTo>
                      <a:pt x="551582" y="2722940"/>
                    </a:lnTo>
                    <a:lnTo>
                      <a:pt x="447675" y="2757034"/>
                    </a:lnTo>
                    <a:lnTo>
                      <a:pt x="355600" y="2750684"/>
                    </a:lnTo>
                    <a:lnTo>
                      <a:pt x="260350" y="2674484"/>
                    </a:lnTo>
                    <a:lnTo>
                      <a:pt x="22225" y="2690359"/>
                    </a:lnTo>
                    <a:lnTo>
                      <a:pt x="0" y="2652259"/>
                    </a:lnTo>
                    <a:lnTo>
                      <a:pt x="92075" y="2420485"/>
                    </a:lnTo>
                    <a:lnTo>
                      <a:pt x="228600" y="2283959"/>
                    </a:lnTo>
                    <a:lnTo>
                      <a:pt x="209550" y="2144259"/>
                    </a:lnTo>
                    <a:lnTo>
                      <a:pt x="263525" y="1899784"/>
                    </a:lnTo>
                    <a:lnTo>
                      <a:pt x="225425" y="1763260"/>
                    </a:lnTo>
                    <a:lnTo>
                      <a:pt x="209550" y="1687059"/>
                    </a:lnTo>
                    <a:lnTo>
                      <a:pt x="225425" y="1594984"/>
                    </a:lnTo>
                    <a:lnTo>
                      <a:pt x="254000" y="1534659"/>
                    </a:lnTo>
                    <a:lnTo>
                      <a:pt x="304800" y="1483860"/>
                    </a:lnTo>
                    <a:lnTo>
                      <a:pt x="412750" y="1414010"/>
                    </a:lnTo>
                    <a:lnTo>
                      <a:pt x="480966" y="1416141"/>
                    </a:lnTo>
                    <a:lnTo>
                      <a:pt x="488912" y="1383474"/>
                    </a:lnTo>
                    <a:lnTo>
                      <a:pt x="384175" y="1306060"/>
                    </a:lnTo>
                    <a:lnTo>
                      <a:pt x="390525" y="1191760"/>
                    </a:lnTo>
                    <a:lnTo>
                      <a:pt x="333375" y="1090160"/>
                    </a:lnTo>
                    <a:lnTo>
                      <a:pt x="358775" y="1039360"/>
                    </a:lnTo>
                    <a:lnTo>
                      <a:pt x="339725" y="1007610"/>
                    </a:lnTo>
                    <a:lnTo>
                      <a:pt x="377825" y="880610"/>
                    </a:lnTo>
                    <a:lnTo>
                      <a:pt x="415925" y="804410"/>
                    </a:lnTo>
                    <a:lnTo>
                      <a:pt x="528322" y="783974"/>
                    </a:lnTo>
                    <a:lnTo>
                      <a:pt x="536575" y="744084"/>
                    </a:lnTo>
                    <a:lnTo>
                      <a:pt x="631825" y="728209"/>
                    </a:lnTo>
                    <a:lnTo>
                      <a:pt x="641350" y="677409"/>
                    </a:lnTo>
                    <a:lnTo>
                      <a:pt x="698500" y="623434"/>
                    </a:lnTo>
                    <a:lnTo>
                      <a:pt x="819150" y="598034"/>
                    </a:lnTo>
                    <a:lnTo>
                      <a:pt x="833026" y="600284"/>
                    </a:lnTo>
                    <a:lnTo>
                      <a:pt x="912084" y="6614"/>
                    </a:lnTo>
                    <a:cubicBezTo>
                      <a:pt x="912639" y="2443"/>
                      <a:pt x="916472" y="-488"/>
                      <a:pt x="920643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A49CAA97-D010-49C2-B64B-05D977B0B818}"/>
                  </a:ext>
                </a:extLst>
              </p:cNvPr>
              <p:cNvSpPr/>
              <p:nvPr/>
            </p:nvSpPr>
            <p:spPr>
              <a:xfrm>
                <a:off x="3300255" y="1427374"/>
                <a:ext cx="1277041" cy="3079926"/>
              </a:xfrm>
              <a:custGeom>
                <a:avLst/>
                <a:gdLst>
                  <a:gd name="connsiteX0" fmla="*/ 869921 w 2571750"/>
                  <a:gd name="connsiteY0" fmla="*/ 1450250 h 6202465"/>
                  <a:gd name="connsiteX1" fmla="*/ 854869 w 2571750"/>
                  <a:gd name="connsiteY1" fmla="*/ 1489177 h 6202465"/>
                  <a:gd name="connsiteX2" fmla="*/ 880156 w 2571750"/>
                  <a:gd name="connsiteY2" fmla="*/ 1778406 h 6202465"/>
                  <a:gd name="connsiteX3" fmla="*/ 931923 w 2571750"/>
                  <a:gd name="connsiteY3" fmla="*/ 1729945 h 6202465"/>
                  <a:gd name="connsiteX4" fmla="*/ 995757 w 2571750"/>
                  <a:gd name="connsiteY4" fmla="*/ 1690286 h 6202465"/>
                  <a:gd name="connsiteX5" fmla="*/ 1016895 w 2571750"/>
                  <a:gd name="connsiteY5" fmla="*/ 1683522 h 6202465"/>
                  <a:gd name="connsiteX6" fmla="*/ 1016793 w 2571750"/>
                  <a:gd name="connsiteY6" fmla="*/ 1679678 h 6202465"/>
                  <a:gd name="connsiteX7" fmla="*/ 1042987 w 2571750"/>
                  <a:gd name="connsiteY7" fmla="*/ 1629671 h 6202465"/>
                  <a:gd name="connsiteX8" fmla="*/ 988218 w 2571750"/>
                  <a:gd name="connsiteY8" fmla="*/ 1672534 h 6202465"/>
                  <a:gd name="connsiteX9" fmla="*/ 933450 w 2571750"/>
                  <a:gd name="connsiteY9" fmla="*/ 1665390 h 6202465"/>
                  <a:gd name="connsiteX10" fmla="*/ 947737 w 2571750"/>
                  <a:gd name="connsiteY10" fmla="*/ 1629671 h 6202465"/>
                  <a:gd name="connsiteX11" fmla="*/ 907256 w 2571750"/>
                  <a:gd name="connsiteY11" fmla="*/ 1620146 h 6202465"/>
                  <a:gd name="connsiteX12" fmla="*/ 912019 w 2571750"/>
                  <a:gd name="connsiteY12" fmla="*/ 1596333 h 6202465"/>
                  <a:gd name="connsiteX13" fmla="*/ 928687 w 2571750"/>
                  <a:gd name="connsiteY13" fmla="*/ 1558233 h 6202465"/>
                  <a:gd name="connsiteX14" fmla="*/ 928688 w 2571750"/>
                  <a:gd name="connsiteY14" fmla="*/ 1532040 h 6202465"/>
                  <a:gd name="connsiteX15" fmla="*/ 897731 w 2571750"/>
                  <a:gd name="connsiteY15" fmla="*/ 1482033 h 6202465"/>
                  <a:gd name="connsiteX16" fmla="*/ 1566936 w 2571750"/>
                  <a:gd name="connsiteY16" fmla="*/ 1 h 6202465"/>
                  <a:gd name="connsiteX17" fmla="*/ 1579090 w 2571750"/>
                  <a:gd name="connsiteY17" fmla="*/ 5223 h 6202465"/>
                  <a:gd name="connsiteX18" fmla="*/ 1591152 w 2571750"/>
                  <a:gd name="connsiteY18" fmla="*/ 17601 h 6202465"/>
                  <a:gd name="connsiteX19" fmla="*/ 1590834 w 2571750"/>
                  <a:gd name="connsiteY19" fmla="*/ 42041 h 6202465"/>
                  <a:gd name="connsiteX20" fmla="*/ 1116995 w 2571750"/>
                  <a:gd name="connsiteY20" fmla="*/ 503716 h 6202465"/>
                  <a:gd name="connsiteX21" fmla="*/ 1121569 w 2571750"/>
                  <a:gd name="connsiteY21" fmla="*/ 512864 h 6202465"/>
                  <a:gd name="connsiteX22" fmla="*/ 1097755 w 2571750"/>
                  <a:gd name="connsiteY22" fmla="*/ 617639 h 6202465"/>
                  <a:gd name="connsiteX23" fmla="*/ 1100137 w 2571750"/>
                  <a:gd name="connsiteY23" fmla="*/ 693840 h 6202465"/>
                  <a:gd name="connsiteX24" fmla="*/ 1040606 w 2571750"/>
                  <a:gd name="connsiteY24" fmla="*/ 800995 h 6202465"/>
                  <a:gd name="connsiteX25" fmla="*/ 957351 w 2571750"/>
                  <a:gd name="connsiteY25" fmla="*/ 1164595 h 6202465"/>
                  <a:gd name="connsiteX26" fmla="*/ 1031080 w 2571750"/>
                  <a:gd name="connsiteY26" fmla="*/ 1122464 h 6202465"/>
                  <a:gd name="connsiteX27" fmla="*/ 1090613 w 2571750"/>
                  <a:gd name="connsiteY27" fmla="*/ 1117702 h 6202465"/>
                  <a:gd name="connsiteX28" fmla="*/ 1119188 w 2571750"/>
                  <a:gd name="connsiteY28" fmla="*/ 1129609 h 6202465"/>
                  <a:gd name="connsiteX29" fmla="*/ 1190624 w 2571750"/>
                  <a:gd name="connsiteY29" fmla="*/ 1117702 h 6202465"/>
                  <a:gd name="connsiteX30" fmla="*/ 1245394 w 2571750"/>
                  <a:gd name="connsiteY30" fmla="*/ 1122464 h 6202465"/>
                  <a:gd name="connsiteX31" fmla="*/ 1278731 w 2571750"/>
                  <a:gd name="connsiteY31" fmla="*/ 1136752 h 6202465"/>
                  <a:gd name="connsiteX32" fmla="*/ 1314449 w 2571750"/>
                  <a:gd name="connsiteY32" fmla="*/ 1170089 h 6202465"/>
                  <a:gd name="connsiteX33" fmla="*/ 1338263 w 2571750"/>
                  <a:gd name="connsiteY33" fmla="*/ 1215333 h 6202465"/>
                  <a:gd name="connsiteX34" fmla="*/ 1352550 w 2571750"/>
                  <a:gd name="connsiteY34" fmla="*/ 1291533 h 6202465"/>
                  <a:gd name="connsiteX35" fmla="*/ 1362074 w 2571750"/>
                  <a:gd name="connsiteY35" fmla="*/ 1329634 h 6202465"/>
                  <a:gd name="connsiteX36" fmla="*/ 1426369 w 2571750"/>
                  <a:gd name="connsiteY36" fmla="*/ 1367733 h 6202465"/>
                  <a:gd name="connsiteX37" fmla="*/ 1409700 w 2571750"/>
                  <a:gd name="connsiteY37" fmla="*/ 1417739 h 6202465"/>
                  <a:gd name="connsiteX38" fmla="*/ 1433513 w 2571750"/>
                  <a:gd name="connsiteY38" fmla="*/ 1465365 h 6202465"/>
                  <a:gd name="connsiteX39" fmla="*/ 1478756 w 2571750"/>
                  <a:gd name="connsiteY39" fmla="*/ 1558234 h 6202465"/>
                  <a:gd name="connsiteX40" fmla="*/ 1471613 w 2571750"/>
                  <a:gd name="connsiteY40" fmla="*/ 1624909 h 6202465"/>
                  <a:gd name="connsiteX41" fmla="*/ 1438275 w 2571750"/>
                  <a:gd name="connsiteY41" fmla="*/ 1648720 h 6202465"/>
                  <a:gd name="connsiteX42" fmla="*/ 1397793 w 2571750"/>
                  <a:gd name="connsiteY42" fmla="*/ 1651103 h 6202465"/>
                  <a:gd name="connsiteX43" fmla="*/ 1399834 w 2571750"/>
                  <a:gd name="connsiteY43" fmla="*/ 1674905 h 6202465"/>
                  <a:gd name="connsiteX44" fmla="*/ 1984830 w 2571750"/>
                  <a:gd name="connsiteY44" fmla="*/ 1724222 h 6202465"/>
                  <a:gd name="connsiteX45" fmla="*/ 1984662 w 2571750"/>
                  <a:gd name="connsiteY45" fmla="*/ 1726198 h 6202465"/>
                  <a:gd name="connsiteX46" fmla="*/ 2079302 w 2571750"/>
                  <a:gd name="connsiteY46" fmla="*/ 1737876 h 6202465"/>
                  <a:gd name="connsiteX47" fmla="*/ 2180308 w 2571750"/>
                  <a:gd name="connsiteY47" fmla="*/ 1774593 h 6202465"/>
                  <a:gd name="connsiteX48" fmla="*/ 2185988 w 2571750"/>
                  <a:gd name="connsiteY48" fmla="*/ 1753495 h 6202465"/>
                  <a:gd name="connsiteX49" fmla="*/ 2238375 w 2571750"/>
                  <a:gd name="connsiteY49" fmla="*/ 1729684 h 6202465"/>
                  <a:gd name="connsiteX50" fmla="*/ 2195513 w 2571750"/>
                  <a:gd name="connsiteY50" fmla="*/ 1346303 h 6202465"/>
                  <a:gd name="connsiteX51" fmla="*/ 2190750 w 2571750"/>
                  <a:gd name="connsiteY51" fmla="*/ 1212953 h 6202465"/>
                  <a:gd name="connsiteX52" fmla="*/ 2164556 w 2571750"/>
                  <a:gd name="connsiteY52" fmla="*/ 1155802 h 6202465"/>
                  <a:gd name="connsiteX53" fmla="*/ 2177277 w 2571750"/>
                  <a:gd name="connsiteY53" fmla="*/ 1121882 h 6202465"/>
                  <a:gd name="connsiteX54" fmla="*/ 1720819 w 2571750"/>
                  <a:gd name="connsiteY54" fmla="*/ 666399 h 6202465"/>
                  <a:gd name="connsiteX55" fmla="*/ 1720791 w 2571750"/>
                  <a:gd name="connsiteY55" fmla="*/ 641070 h 6202465"/>
                  <a:gd name="connsiteX56" fmla="*/ 1733443 w 2571750"/>
                  <a:gd name="connsiteY56" fmla="*/ 628392 h 6202465"/>
                  <a:gd name="connsiteX57" fmla="*/ 1746102 w 2571750"/>
                  <a:gd name="connsiteY57" fmla="*/ 623134 h 6202465"/>
                  <a:gd name="connsiteX58" fmla="*/ 1758771 w 2571750"/>
                  <a:gd name="connsiteY58" fmla="*/ 628366 h 6202465"/>
                  <a:gd name="connsiteX59" fmla="*/ 2210453 w 2571750"/>
                  <a:gd name="connsiteY59" fmla="*/ 1079080 h 6202465"/>
                  <a:gd name="connsiteX60" fmla="*/ 2221706 w 2571750"/>
                  <a:gd name="connsiteY60" fmla="*/ 1070077 h 6202465"/>
                  <a:gd name="connsiteX61" fmla="*/ 2328863 w 2571750"/>
                  <a:gd name="connsiteY61" fmla="*/ 1122464 h 6202465"/>
                  <a:gd name="connsiteX62" fmla="*/ 2331243 w 2571750"/>
                  <a:gd name="connsiteY62" fmla="*/ 1153421 h 6202465"/>
                  <a:gd name="connsiteX63" fmla="*/ 2317175 w 2571750"/>
                  <a:gd name="connsiteY63" fmla="*/ 1185576 h 6202465"/>
                  <a:gd name="connsiteX64" fmla="*/ 2403474 w 2571750"/>
                  <a:gd name="connsiteY64" fmla="*/ 1271691 h 6202465"/>
                  <a:gd name="connsiteX65" fmla="*/ 2365522 w 2571750"/>
                  <a:gd name="connsiteY65" fmla="*/ 1309724 h 6202465"/>
                  <a:gd name="connsiteX66" fmla="*/ 2296192 w 2571750"/>
                  <a:gd name="connsiteY66" fmla="*/ 1240542 h 6202465"/>
                  <a:gd name="connsiteX67" fmla="*/ 2286000 w 2571750"/>
                  <a:gd name="connsiteY67" fmla="*/ 1267721 h 6202465"/>
                  <a:gd name="connsiteX68" fmla="*/ 2357438 w 2571750"/>
                  <a:gd name="connsiteY68" fmla="*/ 1465364 h 6202465"/>
                  <a:gd name="connsiteX69" fmla="*/ 2438400 w 2571750"/>
                  <a:gd name="connsiteY69" fmla="*/ 1803502 h 6202465"/>
                  <a:gd name="connsiteX70" fmla="*/ 2552700 w 2571750"/>
                  <a:gd name="connsiteY70" fmla="*/ 1927327 h 6202465"/>
                  <a:gd name="connsiteX71" fmla="*/ 2547938 w 2571750"/>
                  <a:gd name="connsiteY71" fmla="*/ 1970189 h 6202465"/>
                  <a:gd name="connsiteX72" fmla="*/ 2477169 w 2571750"/>
                  <a:gd name="connsiteY72" fmla="*/ 2078931 h 6202465"/>
                  <a:gd name="connsiteX73" fmla="*/ 2490038 w 2571750"/>
                  <a:gd name="connsiteY73" fmla="*/ 2101662 h 6202465"/>
                  <a:gd name="connsiteX74" fmla="*/ 2571750 w 2571750"/>
                  <a:gd name="connsiteY74" fmla="*/ 2477396 h 6202465"/>
                  <a:gd name="connsiteX75" fmla="*/ 1955006 w 2571750"/>
                  <a:gd name="connsiteY75" fmla="*/ 3232253 h 6202465"/>
                  <a:gd name="connsiteX76" fmla="*/ 1941914 w 2571750"/>
                  <a:gd name="connsiteY76" fmla="*/ 3230639 h 6202465"/>
                  <a:gd name="connsiteX77" fmla="*/ 1941338 w 2571750"/>
                  <a:gd name="connsiteY77" fmla="*/ 3237468 h 6202465"/>
                  <a:gd name="connsiteX78" fmla="*/ 1660969 w 2571750"/>
                  <a:gd name="connsiteY78" fmla="*/ 3213832 h 6202465"/>
                  <a:gd name="connsiteX79" fmla="*/ 1689100 w 2571750"/>
                  <a:gd name="connsiteY79" fmla="*/ 3354490 h 6202465"/>
                  <a:gd name="connsiteX80" fmla="*/ 1644650 w 2571750"/>
                  <a:gd name="connsiteY80" fmla="*/ 3767239 h 6202465"/>
                  <a:gd name="connsiteX81" fmla="*/ 1631950 w 2571750"/>
                  <a:gd name="connsiteY81" fmla="*/ 4072040 h 6202465"/>
                  <a:gd name="connsiteX82" fmla="*/ 1670050 w 2571750"/>
                  <a:gd name="connsiteY82" fmla="*/ 4199039 h 6202465"/>
                  <a:gd name="connsiteX83" fmla="*/ 1708149 w 2571750"/>
                  <a:gd name="connsiteY83" fmla="*/ 4326040 h 6202465"/>
                  <a:gd name="connsiteX84" fmla="*/ 1727200 w 2571750"/>
                  <a:gd name="connsiteY84" fmla="*/ 4580040 h 6202465"/>
                  <a:gd name="connsiteX85" fmla="*/ 1720850 w 2571750"/>
                  <a:gd name="connsiteY85" fmla="*/ 4738790 h 6202465"/>
                  <a:gd name="connsiteX86" fmla="*/ 1710688 w 2571750"/>
                  <a:gd name="connsiteY86" fmla="*/ 4750458 h 6202465"/>
                  <a:gd name="connsiteX87" fmla="*/ 1714500 w 2571750"/>
                  <a:gd name="connsiteY87" fmla="*/ 4751490 h 6202465"/>
                  <a:gd name="connsiteX88" fmla="*/ 1644650 w 2571750"/>
                  <a:gd name="connsiteY88" fmla="*/ 5005490 h 6202465"/>
                  <a:gd name="connsiteX89" fmla="*/ 1590675 w 2571750"/>
                  <a:gd name="connsiteY89" fmla="*/ 5364265 h 6202465"/>
                  <a:gd name="connsiteX90" fmla="*/ 1524000 w 2571750"/>
                  <a:gd name="connsiteY90" fmla="*/ 5373790 h 6202465"/>
                  <a:gd name="connsiteX91" fmla="*/ 1501775 w 2571750"/>
                  <a:gd name="connsiteY91" fmla="*/ 5459515 h 6202465"/>
                  <a:gd name="connsiteX92" fmla="*/ 1489074 w 2571750"/>
                  <a:gd name="connsiteY92" fmla="*/ 5523014 h 6202465"/>
                  <a:gd name="connsiteX93" fmla="*/ 1495425 w 2571750"/>
                  <a:gd name="connsiteY93" fmla="*/ 5576990 h 6202465"/>
                  <a:gd name="connsiteX94" fmla="*/ 1511300 w 2571750"/>
                  <a:gd name="connsiteY94" fmla="*/ 5716689 h 6202465"/>
                  <a:gd name="connsiteX95" fmla="*/ 1498600 w 2571750"/>
                  <a:gd name="connsiteY95" fmla="*/ 5786540 h 6202465"/>
                  <a:gd name="connsiteX96" fmla="*/ 1504950 w 2571750"/>
                  <a:gd name="connsiteY96" fmla="*/ 5821465 h 6202465"/>
                  <a:gd name="connsiteX97" fmla="*/ 1492249 w 2571750"/>
                  <a:gd name="connsiteY97" fmla="*/ 5853215 h 6202465"/>
                  <a:gd name="connsiteX98" fmla="*/ 1476374 w 2571750"/>
                  <a:gd name="connsiteY98" fmla="*/ 5954815 h 6202465"/>
                  <a:gd name="connsiteX99" fmla="*/ 1450975 w 2571750"/>
                  <a:gd name="connsiteY99" fmla="*/ 6027840 h 6202465"/>
                  <a:gd name="connsiteX100" fmla="*/ 1441450 w 2571750"/>
                  <a:gd name="connsiteY100" fmla="*/ 6031015 h 6202465"/>
                  <a:gd name="connsiteX101" fmla="*/ 1419225 w 2571750"/>
                  <a:gd name="connsiteY101" fmla="*/ 6050064 h 6202465"/>
                  <a:gd name="connsiteX102" fmla="*/ 1352550 w 2571750"/>
                  <a:gd name="connsiteY102" fmla="*/ 6043715 h 6202465"/>
                  <a:gd name="connsiteX103" fmla="*/ 1298575 w 2571750"/>
                  <a:gd name="connsiteY103" fmla="*/ 6024664 h 6202465"/>
                  <a:gd name="connsiteX104" fmla="*/ 1260475 w 2571750"/>
                  <a:gd name="connsiteY104" fmla="*/ 6005614 h 6202465"/>
                  <a:gd name="connsiteX105" fmla="*/ 1225550 w 2571750"/>
                  <a:gd name="connsiteY105" fmla="*/ 5938940 h 6202465"/>
                  <a:gd name="connsiteX106" fmla="*/ 1247775 w 2571750"/>
                  <a:gd name="connsiteY106" fmla="*/ 5830990 h 6202465"/>
                  <a:gd name="connsiteX107" fmla="*/ 1231899 w 2571750"/>
                  <a:gd name="connsiteY107" fmla="*/ 5783365 h 6202465"/>
                  <a:gd name="connsiteX108" fmla="*/ 1241424 w 2571750"/>
                  <a:gd name="connsiteY108" fmla="*/ 5757965 h 6202465"/>
                  <a:gd name="connsiteX109" fmla="*/ 1257300 w 2571750"/>
                  <a:gd name="connsiteY109" fmla="*/ 5745265 h 6202465"/>
                  <a:gd name="connsiteX110" fmla="*/ 1260474 w 2571750"/>
                  <a:gd name="connsiteY110" fmla="*/ 5624615 h 6202465"/>
                  <a:gd name="connsiteX111" fmla="*/ 1222374 w 2571750"/>
                  <a:gd name="connsiteY111" fmla="*/ 5684940 h 6202465"/>
                  <a:gd name="connsiteX112" fmla="*/ 1095374 w 2571750"/>
                  <a:gd name="connsiteY112" fmla="*/ 5726214 h 6202465"/>
                  <a:gd name="connsiteX113" fmla="*/ 1069975 w 2571750"/>
                  <a:gd name="connsiteY113" fmla="*/ 5799240 h 6202465"/>
                  <a:gd name="connsiteX114" fmla="*/ 1047750 w 2571750"/>
                  <a:gd name="connsiteY114" fmla="*/ 5954815 h 6202465"/>
                  <a:gd name="connsiteX115" fmla="*/ 1073150 w 2571750"/>
                  <a:gd name="connsiteY115" fmla="*/ 5989740 h 6202465"/>
                  <a:gd name="connsiteX116" fmla="*/ 1098549 w 2571750"/>
                  <a:gd name="connsiteY116" fmla="*/ 6046890 h 6202465"/>
                  <a:gd name="connsiteX117" fmla="*/ 1073149 w 2571750"/>
                  <a:gd name="connsiteY117" fmla="*/ 6094515 h 6202465"/>
                  <a:gd name="connsiteX118" fmla="*/ 1041400 w 2571750"/>
                  <a:gd name="connsiteY118" fmla="*/ 6161189 h 6202465"/>
                  <a:gd name="connsiteX119" fmla="*/ 984250 w 2571750"/>
                  <a:gd name="connsiteY119" fmla="*/ 6199290 h 6202465"/>
                  <a:gd name="connsiteX120" fmla="*/ 927099 w 2571750"/>
                  <a:gd name="connsiteY120" fmla="*/ 6202465 h 6202465"/>
                  <a:gd name="connsiteX121" fmla="*/ 774700 w 2571750"/>
                  <a:gd name="connsiteY121" fmla="*/ 6199290 h 6202465"/>
                  <a:gd name="connsiteX122" fmla="*/ 685800 w 2571750"/>
                  <a:gd name="connsiteY122" fmla="*/ 6177064 h 6202465"/>
                  <a:gd name="connsiteX123" fmla="*/ 682625 w 2571750"/>
                  <a:gd name="connsiteY123" fmla="*/ 6138965 h 6202465"/>
                  <a:gd name="connsiteX124" fmla="*/ 733425 w 2571750"/>
                  <a:gd name="connsiteY124" fmla="*/ 6091340 h 6202465"/>
                  <a:gd name="connsiteX125" fmla="*/ 781050 w 2571750"/>
                  <a:gd name="connsiteY125" fmla="*/ 6062765 h 6202465"/>
                  <a:gd name="connsiteX126" fmla="*/ 781050 w 2571750"/>
                  <a:gd name="connsiteY126" fmla="*/ 6046890 h 6202465"/>
                  <a:gd name="connsiteX127" fmla="*/ 787400 w 2571750"/>
                  <a:gd name="connsiteY127" fmla="*/ 6031015 h 6202465"/>
                  <a:gd name="connsiteX128" fmla="*/ 825500 w 2571750"/>
                  <a:gd name="connsiteY128" fmla="*/ 6031015 h 6202465"/>
                  <a:gd name="connsiteX129" fmla="*/ 866775 w 2571750"/>
                  <a:gd name="connsiteY129" fmla="*/ 5948465 h 6202465"/>
                  <a:gd name="connsiteX130" fmla="*/ 885825 w 2571750"/>
                  <a:gd name="connsiteY130" fmla="*/ 5811940 h 6202465"/>
                  <a:gd name="connsiteX131" fmla="*/ 866774 w 2571750"/>
                  <a:gd name="connsiteY131" fmla="*/ 5726214 h 6202465"/>
                  <a:gd name="connsiteX132" fmla="*/ 831850 w 2571750"/>
                  <a:gd name="connsiteY132" fmla="*/ 5726215 h 6202465"/>
                  <a:gd name="connsiteX133" fmla="*/ 777874 w 2571750"/>
                  <a:gd name="connsiteY133" fmla="*/ 5376965 h 6202465"/>
                  <a:gd name="connsiteX134" fmla="*/ 708024 w 2571750"/>
                  <a:gd name="connsiteY134" fmla="*/ 5100740 h 6202465"/>
                  <a:gd name="connsiteX135" fmla="*/ 736600 w 2571750"/>
                  <a:gd name="connsiteY135" fmla="*/ 4881665 h 6202465"/>
                  <a:gd name="connsiteX136" fmla="*/ 733550 w 2571750"/>
                  <a:gd name="connsiteY136" fmla="*/ 4680419 h 6202465"/>
                  <a:gd name="connsiteX137" fmla="*/ 723899 w 2571750"/>
                  <a:gd name="connsiteY137" fmla="*/ 4681640 h 6202465"/>
                  <a:gd name="connsiteX138" fmla="*/ 679450 w 2571750"/>
                  <a:gd name="connsiteY138" fmla="*/ 4503840 h 6202465"/>
                  <a:gd name="connsiteX139" fmla="*/ 628650 w 2571750"/>
                  <a:gd name="connsiteY139" fmla="*/ 4319690 h 6202465"/>
                  <a:gd name="connsiteX140" fmla="*/ 660400 w 2571750"/>
                  <a:gd name="connsiteY140" fmla="*/ 4211740 h 6202465"/>
                  <a:gd name="connsiteX141" fmla="*/ 615950 w 2571750"/>
                  <a:gd name="connsiteY141" fmla="*/ 4027590 h 6202465"/>
                  <a:gd name="connsiteX142" fmla="*/ 584200 w 2571750"/>
                  <a:gd name="connsiteY142" fmla="*/ 3919640 h 6202465"/>
                  <a:gd name="connsiteX143" fmla="*/ 577849 w 2571750"/>
                  <a:gd name="connsiteY143" fmla="*/ 3729140 h 6202465"/>
                  <a:gd name="connsiteX144" fmla="*/ 577850 w 2571750"/>
                  <a:gd name="connsiteY144" fmla="*/ 3481490 h 6202465"/>
                  <a:gd name="connsiteX145" fmla="*/ 622300 w 2571750"/>
                  <a:gd name="connsiteY145" fmla="*/ 3221139 h 6202465"/>
                  <a:gd name="connsiteX146" fmla="*/ 622299 w 2571750"/>
                  <a:gd name="connsiteY146" fmla="*/ 2916340 h 6202465"/>
                  <a:gd name="connsiteX147" fmla="*/ 520700 w 2571750"/>
                  <a:gd name="connsiteY147" fmla="*/ 2979840 h 6202465"/>
                  <a:gd name="connsiteX148" fmla="*/ 469900 w 2571750"/>
                  <a:gd name="connsiteY148" fmla="*/ 2954440 h 6202465"/>
                  <a:gd name="connsiteX149" fmla="*/ 0 w 2571750"/>
                  <a:gd name="connsiteY149" fmla="*/ 2814740 h 6202465"/>
                  <a:gd name="connsiteX150" fmla="*/ 12699 w 2571750"/>
                  <a:gd name="connsiteY150" fmla="*/ 2738540 h 6202465"/>
                  <a:gd name="connsiteX151" fmla="*/ 209550 w 2571750"/>
                  <a:gd name="connsiteY151" fmla="*/ 2548039 h 6202465"/>
                  <a:gd name="connsiteX152" fmla="*/ 342899 w 2571750"/>
                  <a:gd name="connsiteY152" fmla="*/ 2376590 h 6202465"/>
                  <a:gd name="connsiteX153" fmla="*/ 368300 w 2571750"/>
                  <a:gd name="connsiteY153" fmla="*/ 2236889 h 6202465"/>
                  <a:gd name="connsiteX154" fmla="*/ 273049 w 2571750"/>
                  <a:gd name="connsiteY154" fmla="*/ 2078139 h 6202465"/>
                  <a:gd name="connsiteX155" fmla="*/ 279400 w 2571750"/>
                  <a:gd name="connsiteY155" fmla="*/ 1976540 h 6202465"/>
                  <a:gd name="connsiteX156" fmla="*/ 549483 w 2571750"/>
                  <a:gd name="connsiteY156" fmla="*/ 2024555 h 6202465"/>
                  <a:gd name="connsiteX157" fmla="*/ 552450 w 2571750"/>
                  <a:gd name="connsiteY157" fmla="*/ 2005909 h 6202465"/>
                  <a:gd name="connsiteX158" fmla="*/ 526256 w 2571750"/>
                  <a:gd name="connsiteY158" fmla="*/ 1834458 h 6202465"/>
                  <a:gd name="connsiteX159" fmla="*/ 526255 w 2571750"/>
                  <a:gd name="connsiteY159" fmla="*/ 1717777 h 6202465"/>
                  <a:gd name="connsiteX160" fmla="*/ 592931 w 2571750"/>
                  <a:gd name="connsiteY160" fmla="*/ 1655864 h 6202465"/>
                  <a:gd name="connsiteX161" fmla="*/ 633413 w 2571750"/>
                  <a:gd name="connsiteY161" fmla="*/ 1474889 h 6202465"/>
                  <a:gd name="connsiteX162" fmla="*/ 728662 w 2571750"/>
                  <a:gd name="connsiteY162" fmla="*/ 1236764 h 6202465"/>
                  <a:gd name="connsiteX163" fmla="*/ 857249 w 2571750"/>
                  <a:gd name="connsiteY163" fmla="*/ 936727 h 6202465"/>
                  <a:gd name="connsiteX164" fmla="*/ 869155 w 2571750"/>
                  <a:gd name="connsiteY164" fmla="*/ 846239 h 6202465"/>
                  <a:gd name="connsiteX165" fmla="*/ 825366 w 2571750"/>
                  <a:gd name="connsiteY165" fmla="*/ 787854 h 6202465"/>
                  <a:gd name="connsiteX166" fmla="*/ 816769 w 2571750"/>
                  <a:gd name="connsiteY166" fmla="*/ 796232 h 6202465"/>
                  <a:gd name="connsiteX167" fmla="*/ 780584 w 2571750"/>
                  <a:gd name="connsiteY167" fmla="*/ 759095 h 6202465"/>
                  <a:gd name="connsiteX168" fmla="*/ 805486 w 2571750"/>
                  <a:gd name="connsiteY168" fmla="*/ 734833 h 6202465"/>
                  <a:gd name="connsiteX169" fmla="*/ 800100 w 2571750"/>
                  <a:gd name="connsiteY169" fmla="*/ 705746 h 6202465"/>
                  <a:gd name="connsiteX170" fmla="*/ 812006 w 2571750"/>
                  <a:gd name="connsiteY170" fmla="*/ 653359 h 6202465"/>
                  <a:gd name="connsiteX171" fmla="*/ 847725 w 2571750"/>
                  <a:gd name="connsiteY171" fmla="*/ 646214 h 6202465"/>
                  <a:gd name="connsiteX172" fmla="*/ 873919 w 2571750"/>
                  <a:gd name="connsiteY172" fmla="*/ 593827 h 6202465"/>
                  <a:gd name="connsiteX173" fmla="*/ 902493 w 2571750"/>
                  <a:gd name="connsiteY173" fmla="*/ 574777 h 6202465"/>
                  <a:gd name="connsiteX174" fmla="*/ 916781 w 2571750"/>
                  <a:gd name="connsiteY174" fmla="*/ 508103 h 6202465"/>
                  <a:gd name="connsiteX175" fmla="*/ 947738 w 2571750"/>
                  <a:gd name="connsiteY175" fmla="*/ 508102 h 6202465"/>
                  <a:gd name="connsiteX176" fmla="*/ 995362 w 2571750"/>
                  <a:gd name="connsiteY176" fmla="*/ 529533 h 6202465"/>
                  <a:gd name="connsiteX177" fmla="*/ 1026319 w 2571750"/>
                  <a:gd name="connsiteY177" fmla="*/ 417614 h 6202465"/>
                  <a:gd name="connsiteX178" fmla="*/ 1054893 w 2571750"/>
                  <a:gd name="connsiteY178" fmla="*/ 412852 h 6202465"/>
                  <a:gd name="connsiteX179" fmla="*/ 1062038 w 2571750"/>
                  <a:gd name="connsiteY179" fmla="*/ 427139 h 6202465"/>
                  <a:gd name="connsiteX180" fmla="*/ 1090612 w 2571750"/>
                  <a:gd name="connsiteY180" fmla="*/ 450953 h 6202465"/>
                  <a:gd name="connsiteX181" fmla="*/ 1092656 w 2571750"/>
                  <a:gd name="connsiteY181" fmla="*/ 455037 h 6202465"/>
                  <a:gd name="connsiteX182" fmla="*/ 1554651 w 2571750"/>
                  <a:gd name="connsiteY182" fmla="*/ 4904 h 6202465"/>
                  <a:gd name="connsiteX183" fmla="*/ 1566936 w 2571750"/>
                  <a:gd name="connsiteY183" fmla="*/ 1 h 62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2571750" h="6202465">
                    <a:moveTo>
                      <a:pt x="869921" y="1450250"/>
                    </a:moveTo>
                    <a:lnTo>
                      <a:pt x="854869" y="1489177"/>
                    </a:lnTo>
                    <a:lnTo>
                      <a:pt x="880156" y="1778406"/>
                    </a:lnTo>
                    <a:lnTo>
                      <a:pt x="931923" y="1729945"/>
                    </a:lnTo>
                    <a:cubicBezTo>
                      <a:pt x="952698" y="1713820"/>
                      <a:pt x="974046" y="1700508"/>
                      <a:pt x="995757" y="1690286"/>
                    </a:cubicBezTo>
                    <a:lnTo>
                      <a:pt x="1016895" y="1683522"/>
                    </a:lnTo>
                    <a:lnTo>
                      <a:pt x="1016793" y="1679678"/>
                    </a:lnTo>
                    <a:lnTo>
                      <a:pt x="1042987" y="1629671"/>
                    </a:lnTo>
                    <a:lnTo>
                      <a:pt x="988218" y="1672534"/>
                    </a:lnTo>
                    <a:lnTo>
                      <a:pt x="933450" y="1665390"/>
                    </a:lnTo>
                    <a:lnTo>
                      <a:pt x="947737" y="1629671"/>
                    </a:lnTo>
                    <a:lnTo>
                      <a:pt x="907256" y="1620146"/>
                    </a:lnTo>
                    <a:lnTo>
                      <a:pt x="912019" y="1596333"/>
                    </a:lnTo>
                    <a:lnTo>
                      <a:pt x="928687" y="1558233"/>
                    </a:lnTo>
                    <a:lnTo>
                      <a:pt x="928688" y="1532040"/>
                    </a:lnTo>
                    <a:lnTo>
                      <a:pt x="897731" y="1482033"/>
                    </a:lnTo>
                    <a:close/>
                    <a:moveTo>
                      <a:pt x="1566936" y="1"/>
                    </a:moveTo>
                    <a:cubicBezTo>
                      <a:pt x="1571359" y="59"/>
                      <a:pt x="1575760" y="1804"/>
                      <a:pt x="1579090" y="5223"/>
                    </a:cubicBezTo>
                    <a:lnTo>
                      <a:pt x="1591152" y="17601"/>
                    </a:lnTo>
                    <a:cubicBezTo>
                      <a:pt x="1597813" y="24438"/>
                      <a:pt x="1597671" y="35380"/>
                      <a:pt x="1590834" y="42041"/>
                    </a:cubicBezTo>
                    <a:lnTo>
                      <a:pt x="1116995" y="503716"/>
                    </a:lnTo>
                    <a:lnTo>
                      <a:pt x="1121569" y="512864"/>
                    </a:lnTo>
                    <a:lnTo>
                      <a:pt x="1097755" y="617639"/>
                    </a:lnTo>
                    <a:lnTo>
                      <a:pt x="1100137" y="693840"/>
                    </a:lnTo>
                    <a:lnTo>
                      <a:pt x="1040606" y="800995"/>
                    </a:lnTo>
                    <a:lnTo>
                      <a:pt x="957351" y="1164595"/>
                    </a:lnTo>
                    <a:lnTo>
                      <a:pt x="1031080" y="1122464"/>
                    </a:lnTo>
                    <a:lnTo>
                      <a:pt x="1090613" y="1117702"/>
                    </a:lnTo>
                    <a:lnTo>
                      <a:pt x="1119188" y="1129609"/>
                    </a:lnTo>
                    <a:lnTo>
                      <a:pt x="1190624" y="1117702"/>
                    </a:lnTo>
                    <a:lnTo>
                      <a:pt x="1245394" y="1122464"/>
                    </a:lnTo>
                    <a:lnTo>
                      <a:pt x="1278731" y="1136752"/>
                    </a:lnTo>
                    <a:lnTo>
                      <a:pt x="1314449" y="1170089"/>
                    </a:lnTo>
                    <a:lnTo>
                      <a:pt x="1338263" y="1215333"/>
                    </a:lnTo>
                    <a:lnTo>
                      <a:pt x="1352550" y="1291533"/>
                    </a:lnTo>
                    <a:lnTo>
                      <a:pt x="1362074" y="1329634"/>
                    </a:lnTo>
                    <a:lnTo>
                      <a:pt x="1426369" y="1367733"/>
                    </a:lnTo>
                    <a:lnTo>
                      <a:pt x="1409700" y="1417739"/>
                    </a:lnTo>
                    <a:lnTo>
                      <a:pt x="1433513" y="1465365"/>
                    </a:lnTo>
                    <a:lnTo>
                      <a:pt x="1478756" y="1558234"/>
                    </a:lnTo>
                    <a:lnTo>
                      <a:pt x="1471613" y="1624909"/>
                    </a:lnTo>
                    <a:lnTo>
                      <a:pt x="1438275" y="1648720"/>
                    </a:lnTo>
                    <a:lnTo>
                      <a:pt x="1397793" y="1651103"/>
                    </a:lnTo>
                    <a:lnTo>
                      <a:pt x="1399834" y="1674905"/>
                    </a:lnTo>
                    <a:lnTo>
                      <a:pt x="1984830" y="1724222"/>
                    </a:lnTo>
                    <a:lnTo>
                      <a:pt x="1984662" y="1726198"/>
                    </a:lnTo>
                    <a:lnTo>
                      <a:pt x="2079302" y="1737876"/>
                    </a:lnTo>
                    <a:lnTo>
                      <a:pt x="2180308" y="1774593"/>
                    </a:lnTo>
                    <a:lnTo>
                      <a:pt x="2185988" y="1753495"/>
                    </a:lnTo>
                    <a:lnTo>
                      <a:pt x="2238375" y="1729684"/>
                    </a:lnTo>
                    <a:lnTo>
                      <a:pt x="2195513" y="1346303"/>
                    </a:lnTo>
                    <a:lnTo>
                      <a:pt x="2190750" y="1212953"/>
                    </a:lnTo>
                    <a:lnTo>
                      <a:pt x="2164556" y="1155802"/>
                    </a:lnTo>
                    <a:lnTo>
                      <a:pt x="2177277" y="1121882"/>
                    </a:lnTo>
                    <a:lnTo>
                      <a:pt x="1720819" y="666399"/>
                    </a:lnTo>
                    <a:cubicBezTo>
                      <a:pt x="1713817" y="659414"/>
                      <a:pt x="1713805" y="648073"/>
                      <a:pt x="1720791" y="641070"/>
                    </a:cubicBezTo>
                    <a:lnTo>
                      <a:pt x="1733443" y="628392"/>
                    </a:lnTo>
                    <a:cubicBezTo>
                      <a:pt x="1736936" y="624892"/>
                      <a:pt x="1741518" y="623138"/>
                      <a:pt x="1746102" y="623134"/>
                    </a:cubicBezTo>
                    <a:cubicBezTo>
                      <a:pt x="1750685" y="623129"/>
                      <a:pt x="1755271" y="624873"/>
                      <a:pt x="1758771" y="628366"/>
                    </a:cubicBezTo>
                    <a:lnTo>
                      <a:pt x="2210453" y="1079080"/>
                    </a:lnTo>
                    <a:lnTo>
                      <a:pt x="2221706" y="1070077"/>
                    </a:lnTo>
                    <a:lnTo>
                      <a:pt x="2328863" y="1122464"/>
                    </a:lnTo>
                    <a:lnTo>
                      <a:pt x="2331243" y="1153421"/>
                    </a:lnTo>
                    <a:lnTo>
                      <a:pt x="2317175" y="1185576"/>
                    </a:lnTo>
                    <a:lnTo>
                      <a:pt x="2403474" y="1271691"/>
                    </a:lnTo>
                    <a:lnTo>
                      <a:pt x="2365522" y="1309724"/>
                    </a:lnTo>
                    <a:lnTo>
                      <a:pt x="2296192" y="1240542"/>
                    </a:lnTo>
                    <a:lnTo>
                      <a:pt x="2286000" y="1267721"/>
                    </a:lnTo>
                    <a:lnTo>
                      <a:pt x="2357438" y="1465364"/>
                    </a:lnTo>
                    <a:lnTo>
                      <a:pt x="2438400" y="1803502"/>
                    </a:lnTo>
                    <a:lnTo>
                      <a:pt x="2552700" y="1927327"/>
                    </a:lnTo>
                    <a:lnTo>
                      <a:pt x="2547938" y="1970189"/>
                    </a:lnTo>
                    <a:lnTo>
                      <a:pt x="2477169" y="2078931"/>
                    </a:lnTo>
                    <a:lnTo>
                      <a:pt x="2490038" y="2101662"/>
                    </a:lnTo>
                    <a:cubicBezTo>
                      <a:pt x="2542020" y="2212307"/>
                      <a:pt x="2571750" y="2340603"/>
                      <a:pt x="2571750" y="2477396"/>
                    </a:cubicBezTo>
                    <a:cubicBezTo>
                      <a:pt x="2571750" y="2894293"/>
                      <a:pt x="2295623" y="3232253"/>
                      <a:pt x="1955006" y="3232253"/>
                    </a:cubicBezTo>
                    <a:lnTo>
                      <a:pt x="1941914" y="3230639"/>
                    </a:lnTo>
                    <a:lnTo>
                      <a:pt x="1941338" y="3237468"/>
                    </a:lnTo>
                    <a:lnTo>
                      <a:pt x="1660969" y="3213832"/>
                    </a:lnTo>
                    <a:lnTo>
                      <a:pt x="1689100" y="3354490"/>
                    </a:lnTo>
                    <a:lnTo>
                      <a:pt x="1644650" y="3767239"/>
                    </a:lnTo>
                    <a:lnTo>
                      <a:pt x="1631950" y="4072040"/>
                    </a:lnTo>
                    <a:lnTo>
                      <a:pt x="1670050" y="4199039"/>
                    </a:lnTo>
                    <a:lnTo>
                      <a:pt x="1708149" y="4326040"/>
                    </a:lnTo>
                    <a:lnTo>
                      <a:pt x="1727200" y="4580040"/>
                    </a:lnTo>
                    <a:lnTo>
                      <a:pt x="1720850" y="4738790"/>
                    </a:lnTo>
                    <a:lnTo>
                      <a:pt x="1710688" y="4750458"/>
                    </a:lnTo>
                    <a:lnTo>
                      <a:pt x="1714500" y="4751490"/>
                    </a:lnTo>
                    <a:lnTo>
                      <a:pt x="1644650" y="5005490"/>
                    </a:lnTo>
                    <a:lnTo>
                      <a:pt x="1590675" y="5364265"/>
                    </a:lnTo>
                    <a:lnTo>
                      <a:pt x="1524000" y="5373790"/>
                    </a:lnTo>
                    <a:lnTo>
                      <a:pt x="1501775" y="5459515"/>
                    </a:lnTo>
                    <a:lnTo>
                      <a:pt x="1489074" y="5523014"/>
                    </a:lnTo>
                    <a:lnTo>
                      <a:pt x="1495425" y="5576990"/>
                    </a:lnTo>
                    <a:lnTo>
                      <a:pt x="1511300" y="5716689"/>
                    </a:lnTo>
                    <a:lnTo>
                      <a:pt x="1498600" y="5786540"/>
                    </a:lnTo>
                    <a:lnTo>
                      <a:pt x="1504950" y="5821465"/>
                    </a:lnTo>
                    <a:lnTo>
                      <a:pt x="1492249" y="5853215"/>
                    </a:lnTo>
                    <a:lnTo>
                      <a:pt x="1476374" y="5954815"/>
                    </a:lnTo>
                    <a:lnTo>
                      <a:pt x="1450975" y="6027840"/>
                    </a:lnTo>
                    <a:cubicBezTo>
                      <a:pt x="1450975" y="6027840"/>
                      <a:pt x="1444192" y="6029096"/>
                      <a:pt x="1441450" y="6031015"/>
                    </a:cubicBezTo>
                    <a:cubicBezTo>
                      <a:pt x="1433456" y="6036610"/>
                      <a:pt x="1426633" y="6043714"/>
                      <a:pt x="1419225" y="6050064"/>
                    </a:cubicBezTo>
                    <a:lnTo>
                      <a:pt x="1352550" y="6043715"/>
                    </a:lnTo>
                    <a:lnTo>
                      <a:pt x="1298575" y="6024664"/>
                    </a:lnTo>
                    <a:lnTo>
                      <a:pt x="1260475" y="6005614"/>
                    </a:lnTo>
                    <a:lnTo>
                      <a:pt x="1225550" y="5938940"/>
                    </a:lnTo>
                    <a:lnTo>
                      <a:pt x="1247775" y="5830990"/>
                    </a:lnTo>
                    <a:lnTo>
                      <a:pt x="1231899" y="5783365"/>
                    </a:lnTo>
                    <a:lnTo>
                      <a:pt x="1241424" y="5757965"/>
                    </a:lnTo>
                    <a:lnTo>
                      <a:pt x="1257300" y="5745265"/>
                    </a:lnTo>
                    <a:cubicBezTo>
                      <a:pt x="1258358" y="5705047"/>
                      <a:pt x="1259417" y="5664831"/>
                      <a:pt x="1260474" y="5624615"/>
                    </a:cubicBezTo>
                    <a:lnTo>
                      <a:pt x="1222374" y="5684940"/>
                    </a:lnTo>
                    <a:lnTo>
                      <a:pt x="1095374" y="5726214"/>
                    </a:lnTo>
                    <a:lnTo>
                      <a:pt x="1069975" y="5799240"/>
                    </a:lnTo>
                    <a:lnTo>
                      <a:pt x="1047750" y="5954815"/>
                    </a:lnTo>
                    <a:lnTo>
                      <a:pt x="1073150" y="5989740"/>
                    </a:lnTo>
                    <a:lnTo>
                      <a:pt x="1098549" y="6046890"/>
                    </a:lnTo>
                    <a:lnTo>
                      <a:pt x="1073149" y="6094515"/>
                    </a:lnTo>
                    <a:lnTo>
                      <a:pt x="1041400" y="6161189"/>
                    </a:lnTo>
                    <a:lnTo>
                      <a:pt x="984250" y="6199290"/>
                    </a:lnTo>
                    <a:lnTo>
                      <a:pt x="927099" y="6202465"/>
                    </a:lnTo>
                    <a:lnTo>
                      <a:pt x="774700" y="6199290"/>
                    </a:lnTo>
                    <a:lnTo>
                      <a:pt x="685800" y="6177064"/>
                    </a:lnTo>
                    <a:lnTo>
                      <a:pt x="682625" y="6138965"/>
                    </a:lnTo>
                    <a:lnTo>
                      <a:pt x="733425" y="6091340"/>
                    </a:lnTo>
                    <a:lnTo>
                      <a:pt x="781050" y="6062765"/>
                    </a:lnTo>
                    <a:lnTo>
                      <a:pt x="781050" y="6046890"/>
                    </a:lnTo>
                    <a:lnTo>
                      <a:pt x="787400" y="6031015"/>
                    </a:lnTo>
                    <a:lnTo>
                      <a:pt x="825500" y="6031015"/>
                    </a:lnTo>
                    <a:lnTo>
                      <a:pt x="866775" y="5948465"/>
                    </a:lnTo>
                    <a:lnTo>
                      <a:pt x="885825" y="5811940"/>
                    </a:lnTo>
                    <a:lnTo>
                      <a:pt x="866774" y="5726214"/>
                    </a:lnTo>
                    <a:lnTo>
                      <a:pt x="831850" y="5726215"/>
                    </a:lnTo>
                    <a:lnTo>
                      <a:pt x="777874" y="5376965"/>
                    </a:lnTo>
                    <a:lnTo>
                      <a:pt x="708024" y="5100740"/>
                    </a:lnTo>
                    <a:lnTo>
                      <a:pt x="736600" y="4881665"/>
                    </a:lnTo>
                    <a:lnTo>
                      <a:pt x="733550" y="4680419"/>
                    </a:lnTo>
                    <a:lnTo>
                      <a:pt x="723899" y="4681640"/>
                    </a:lnTo>
                    <a:lnTo>
                      <a:pt x="679450" y="4503840"/>
                    </a:lnTo>
                    <a:lnTo>
                      <a:pt x="628650" y="4319690"/>
                    </a:lnTo>
                    <a:lnTo>
                      <a:pt x="660400" y="4211740"/>
                    </a:lnTo>
                    <a:lnTo>
                      <a:pt x="615950" y="4027590"/>
                    </a:lnTo>
                    <a:lnTo>
                      <a:pt x="584200" y="3919640"/>
                    </a:lnTo>
                    <a:lnTo>
                      <a:pt x="577849" y="3729140"/>
                    </a:lnTo>
                    <a:lnTo>
                      <a:pt x="577850" y="3481490"/>
                    </a:lnTo>
                    <a:lnTo>
                      <a:pt x="622300" y="3221139"/>
                    </a:lnTo>
                    <a:lnTo>
                      <a:pt x="622299" y="2916340"/>
                    </a:lnTo>
                    <a:lnTo>
                      <a:pt x="520700" y="2979840"/>
                    </a:lnTo>
                    <a:lnTo>
                      <a:pt x="469900" y="2954440"/>
                    </a:lnTo>
                    <a:lnTo>
                      <a:pt x="0" y="2814740"/>
                    </a:lnTo>
                    <a:lnTo>
                      <a:pt x="12699" y="2738540"/>
                    </a:lnTo>
                    <a:lnTo>
                      <a:pt x="209550" y="2548039"/>
                    </a:lnTo>
                    <a:lnTo>
                      <a:pt x="342899" y="2376590"/>
                    </a:lnTo>
                    <a:lnTo>
                      <a:pt x="368300" y="2236889"/>
                    </a:lnTo>
                    <a:lnTo>
                      <a:pt x="273049" y="2078139"/>
                    </a:lnTo>
                    <a:lnTo>
                      <a:pt x="279400" y="1976540"/>
                    </a:lnTo>
                    <a:lnTo>
                      <a:pt x="549483" y="2024555"/>
                    </a:lnTo>
                    <a:lnTo>
                      <a:pt x="552450" y="2005909"/>
                    </a:lnTo>
                    <a:lnTo>
                      <a:pt x="526256" y="1834458"/>
                    </a:lnTo>
                    <a:lnTo>
                      <a:pt x="526255" y="1717777"/>
                    </a:lnTo>
                    <a:lnTo>
                      <a:pt x="592931" y="1655864"/>
                    </a:lnTo>
                    <a:lnTo>
                      <a:pt x="633413" y="1474889"/>
                    </a:lnTo>
                    <a:lnTo>
                      <a:pt x="728662" y="1236764"/>
                    </a:lnTo>
                    <a:lnTo>
                      <a:pt x="857249" y="936727"/>
                    </a:lnTo>
                    <a:lnTo>
                      <a:pt x="869155" y="846239"/>
                    </a:lnTo>
                    <a:lnTo>
                      <a:pt x="825366" y="787854"/>
                    </a:lnTo>
                    <a:lnTo>
                      <a:pt x="816769" y="796232"/>
                    </a:lnTo>
                    <a:lnTo>
                      <a:pt x="780584" y="759095"/>
                    </a:lnTo>
                    <a:lnTo>
                      <a:pt x="805486" y="734833"/>
                    </a:lnTo>
                    <a:lnTo>
                      <a:pt x="800100" y="705746"/>
                    </a:lnTo>
                    <a:lnTo>
                      <a:pt x="812006" y="653359"/>
                    </a:lnTo>
                    <a:lnTo>
                      <a:pt x="847725" y="646214"/>
                    </a:lnTo>
                    <a:lnTo>
                      <a:pt x="873919" y="593827"/>
                    </a:lnTo>
                    <a:lnTo>
                      <a:pt x="902493" y="574777"/>
                    </a:lnTo>
                    <a:lnTo>
                      <a:pt x="916781" y="508103"/>
                    </a:lnTo>
                    <a:lnTo>
                      <a:pt x="947738" y="508102"/>
                    </a:lnTo>
                    <a:lnTo>
                      <a:pt x="995362" y="529533"/>
                    </a:lnTo>
                    <a:lnTo>
                      <a:pt x="1026319" y="417614"/>
                    </a:lnTo>
                    <a:lnTo>
                      <a:pt x="1054893" y="412852"/>
                    </a:lnTo>
                    <a:lnTo>
                      <a:pt x="1062038" y="427139"/>
                    </a:lnTo>
                    <a:lnTo>
                      <a:pt x="1090612" y="450953"/>
                    </a:lnTo>
                    <a:lnTo>
                      <a:pt x="1092656" y="455037"/>
                    </a:lnTo>
                    <a:lnTo>
                      <a:pt x="1554651" y="4904"/>
                    </a:lnTo>
                    <a:cubicBezTo>
                      <a:pt x="1558069" y="1574"/>
                      <a:pt x="1562514" y="-56"/>
                      <a:pt x="15669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025C9186-2D7A-4A89-BC51-17FFF3F99FD1}"/>
                  </a:ext>
                </a:extLst>
              </p:cNvPr>
              <p:cNvSpPr/>
              <p:nvPr/>
            </p:nvSpPr>
            <p:spPr>
              <a:xfrm>
                <a:off x="4409678" y="1987550"/>
                <a:ext cx="1379274" cy="3209925"/>
              </a:xfrm>
              <a:custGeom>
                <a:avLst/>
                <a:gdLst>
                  <a:gd name="connsiteX0" fmla="*/ 920643 w 2668994"/>
                  <a:gd name="connsiteY0" fmla="*/ 67 h 6211434"/>
                  <a:gd name="connsiteX1" fmla="*/ 950855 w 2668994"/>
                  <a:gd name="connsiteY1" fmla="*/ 4090 h 6211434"/>
                  <a:gd name="connsiteX2" fmla="*/ 957403 w 2668994"/>
                  <a:gd name="connsiteY2" fmla="*/ 12649 h 6211434"/>
                  <a:gd name="connsiteX3" fmla="*/ 878174 w 2668994"/>
                  <a:gd name="connsiteY3" fmla="*/ 607605 h 6211434"/>
                  <a:gd name="connsiteX4" fmla="*/ 936625 w 2668994"/>
                  <a:gd name="connsiteY4" fmla="*/ 617084 h 6211434"/>
                  <a:gd name="connsiteX5" fmla="*/ 1035050 w 2668994"/>
                  <a:gd name="connsiteY5" fmla="*/ 705984 h 6211434"/>
                  <a:gd name="connsiteX6" fmla="*/ 1057275 w 2668994"/>
                  <a:gd name="connsiteY6" fmla="*/ 810759 h 6211434"/>
                  <a:gd name="connsiteX7" fmla="*/ 1047750 w 2668994"/>
                  <a:gd name="connsiteY7" fmla="*/ 931409 h 6211434"/>
                  <a:gd name="connsiteX8" fmla="*/ 1012825 w 2668994"/>
                  <a:gd name="connsiteY8" fmla="*/ 1026659 h 6211434"/>
                  <a:gd name="connsiteX9" fmla="*/ 949325 w 2668994"/>
                  <a:gd name="connsiteY9" fmla="*/ 1045709 h 6211434"/>
                  <a:gd name="connsiteX10" fmla="*/ 952500 w 2668994"/>
                  <a:gd name="connsiteY10" fmla="*/ 1080634 h 6211434"/>
                  <a:gd name="connsiteX11" fmla="*/ 984250 w 2668994"/>
                  <a:gd name="connsiteY11" fmla="*/ 1112384 h 6211434"/>
                  <a:gd name="connsiteX12" fmla="*/ 1075779 w 2668994"/>
                  <a:gd name="connsiteY12" fmla="*/ 1241718 h 6211434"/>
                  <a:gd name="connsiteX13" fmla="*/ 1147174 w 2668994"/>
                  <a:gd name="connsiteY13" fmla="*/ 1208456 h 6211434"/>
                  <a:gd name="connsiteX14" fmla="*/ 1269148 w 2668994"/>
                  <a:gd name="connsiteY14" fmla="*/ 1187404 h 6211434"/>
                  <a:gd name="connsiteX15" fmla="*/ 1379766 w 2668994"/>
                  <a:gd name="connsiteY15" fmla="*/ 1201159 h 6211434"/>
                  <a:gd name="connsiteX16" fmla="*/ 1586833 w 2668994"/>
                  <a:gd name="connsiteY16" fmla="*/ 1341654 h 6211434"/>
                  <a:gd name="connsiteX17" fmla="*/ 1592611 w 2668994"/>
                  <a:gd name="connsiteY17" fmla="*/ 1350200 h 6211434"/>
                  <a:gd name="connsiteX18" fmla="*/ 2159000 w 2668994"/>
                  <a:gd name="connsiteY18" fmla="*/ 1491797 h 6211434"/>
                  <a:gd name="connsiteX19" fmla="*/ 2245262 w 2668994"/>
                  <a:gd name="connsiteY19" fmla="*/ 1494009 h 6211434"/>
                  <a:gd name="connsiteX20" fmla="*/ 2222500 w 2668994"/>
                  <a:gd name="connsiteY20" fmla="*/ 1198109 h 6211434"/>
                  <a:gd name="connsiteX21" fmla="*/ 2197100 w 2668994"/>
                  <a:gd name="connsiteY21" fmla="*/ 918709 h 6211434"/>
                  <a:gd name="connsiteX22" fmla="*/ 2152650 w 2668994"/>
                  <a:gd name="connsiteY22" fmla="*/ 839334 h 6211434"/>
                  <a:gd name="connsiteX23" fmla="*/ 2149475 w 2668994"/>
                  <a:gd name="connsiteY23" fmla="*/ 756784 h 6211434"/>
                  <a:gd name="connsiteX24" fmla="*/ 2170587 w 2668994"/>
                  <a:gd name="connsiteY24" fmla="*/ 740364 h 6211434"/>
                  <a:gd name="connsiteX25" fmla="*/ 1774700 w 2668994"/>
                  <a:gd name="connsiteY25" fmla="*/ 215409 h 6211434"/>
                  <a:gd name="connsiteX26" fmla="*/ 1776362 w 2668994"/>
                  <a:gd name="connsiteY26" fmla="*/ 203552 h 6211434"/>
                  <a:gd name="connsiteX27" fmla="*/ 1803397 w 2668994"/>
                  <a:gd name="connsiteY27" fmla="*/ 183164 h 6211434"/>
                  <a:gd name="connsiteX28" fmla="*/ 1815254 w 2668994"/>
                  <a:gd name="connsiteY28" fmla="*/ 184826 h 6211434"/>
                  <a:gd name="connsiteX29" fmla="*/ 2215100 w 2668994"/>
                  <a:gd name="connsiteY29" fmla="*/ 715031 h 6211434"/>
                  <a:gd name="connsiteX30" fmla="*/ 2276475 w 2668994"/>
                  <a:gd name="connsiteY30" fmla="*/ 734559 h 6211434"/>
                  <a:gd name="connsiteX31" fmla="*/ 2308225 w 2668994"/>
                  <a:gd name="connsiteY31" fmla="*/ 756784 h 6211434"/>
                  <a:gd name="connsiteX32" fmla="*/ 2333625 w 2668994"/>
                  <a:gd name="connsiteY32" fmla="*/ 779009 h 6211434"/>
                  <a:gd name="connsiteX33" fmla="*/ 2346325 w 2668994"/>
                  <a:gd name="connsiteY33" fmla="*/ 807584 h 6211434"/>
                  <a:gd name="connsiteX34" fmla="*/ 2333449 w 2668994"/>
                  <a:gd name="connsiteY34" fmla="*/ 871965 h 6211434"/>
                  <a:gd name="connsiteX35" fmla="*/ 2486025 w 2668994"/>
                  <a:gd name="connsiteY35" fmla="*/ 1074284 h 6211434"/>
                  <a:gd name="connsiteX36" fmla="*/ 2445471 w 2668994"/>
                  <a:gd name="connsiteY36" fmla="*/ 1104867 h 6211434"/>
                  <a:gd name="connsiteX37" fmla="*/ 2338820 w 2668994"/>
                  <a:gd name="connsiteY37" fmla="*/ 963445 h 6211434"/>
                  <a:gd name="connsiteX38" fmla="*/ 2447624 w 2668994"/>
                  <a:gd name="connsiteY38" fmla="*/ 1534665 h 6211434"/>
                  <a:gd name="connsiteX39" fmla="*/ 2473325 w 2668994"/>
                  <a:gd name="connsiteY39" fmla="*/ 1544184 h 6211434"/>
                  <a:gd name="connsiteX40" fmla="*/ 2533412 w 2668994"/>
                  <a:gd name="connsiteY40" fmla="*/ 1647533 h 6211434"/>
                  <a:gd name="connsiteX41" fmla="*/ 2566570 w 2668994"/>
                  <a:gd name="connsiteY41" fmla="*/ 1682296 h 6211434"/>
                  <a:gd name="connsiteX42" fmla="*/ 2614506 w 2668994"/>
                  <a:gd name="connsiteY42" fmla="*/ 2469425 h 6211434"/>
                  <a:gd name="connsiteX43" fmla="*/ 1991400 w 2668994"/>
                  <a:gd name="connsiteY43" fmla="*/ 3135606 h 6211434"/>
                  <a:gd name="connsiteX44" fmla="*/ 1984010 w 2668994"/>
                  <a:gd name="connsiteY44" fmla="*/ 3132754 h 6211434"/>
                  <a:gd name="connsiteX45" fmla="*/ 1982787 w 2668994"/>
                  <a:gd name="connsiteY45" fmla="*/ 3134859 h 6211434"/>
                  <a:gd name="connsiteX46" fmla="*/ 1608127 w 2668994"/>
                  <a:gd name="connsiteY46" fmla="*/ 2980108 h 6211434"/>
                  <a:gd name="connsiteX47" fmla="*/ 1692275 w 2668994"/>
                  <a:gd name="connsiteY47" fmla="*/ 3339647 h 6211434"/>
                  <a:gd name="connsiteX48" fmla="*/ 1963738 w 2668994"/>
                  <a:gd name="connsiteY48" fmla="*/ 4354059 h 6211434"/>
                  <a:gd name="connsiteX49" fmla="*/ 1949449 w 2668994"/>
                  <a:gd name="connsiteY49" fmla="*/ 4482646 h 6211434"/>
                  <a:gd name="connsiteX50" fmla="*/ 1744663 w 2668994"/>
                  <a:gd name="connsiteY50" fmla="*/ 5544683 h 6211434"/>
                  <a:gd name="connsiteX51" fmla="*/ 1601788 w 2668994"/>
                  <a:gd name="connsiteY51" fmla="*/ 5544684 h 6211434"/>
                  <a:gd name="connsiteX52" fmla="*/ 1568450 w 2668994"/>
                  <a:gd name="connsiteY52" fmla="*/ 5678034 h 6211434"/>
                  <a:gd name="connsiteX53" fmla="*/ 1573213 w 2668994"/>
                  <a:gd name="connsiteY53" fmla="*/ 5711372 h 6211434"/>
                  <a:gd name="connsiteX54" fmla="*/ 1701800 w 2668994"/>
                  <a:gd name="connsiteY54" fmla="*/ 5839959 h 6211434"/>
                  <a:gd name="connsiteX55" fmla="*/ 1768475 w 2668994"/>
                  <a:gd name="connsiteY55" fmla="*/ 5906634 h 6211434"/>
                  <a:gd name="connsiteX56" fmla="*/ 1797049 w 2668994"/>
                  <a:gd name="connsiteY56" fmla="*/ 6039984 h 6211434"/>
                  <a:gd name="connsiteX57" fmla="*/ 1725613 w 2668994"/>
                  <a:gd name="connsiteY57" fmla="*/ 6116184 h 6211434"/>
                  <a:gd name="connsiteX58" fmla="*/ 1539875 w 2668994"/>
                  <a:gd name="connsiteY58" fmla="*/ 6030459 h 6211434"/>
                  <a:gd name="connsiteX59" fmla="*/ 1363663 w 2668994"/>
                  <a:gd name="connsiteY59" fmla="*/ 5959021 h 6211434"/>
                  <a:gd name="connsiteX60" fmla="*/ 1287462 w 2668994"/>
                  <a:gd name="connsiteY60" fmla="*/ 5816147 h 6211434"/>
                  <a:gd name="connsiteX61" fmla="*/ 1335087 w 2668994"/>
                  <a:gd name="connsiteY61" fmla="*/ 5749472 h 6211434"/>
                  <a:gd name="connsiteX62" fmla="*/ 1358900 w 2668994"/>
                  <a:gd name="connsiteY62" fmla="*/ 5663747 h 6211434"/>
                  <a:gd name="connsiteX63" fmla="*/ 1354138 w 2668994"/>
                  <a:gd name="connsiteY63" fmla="*/ 5630409 h 6211434"/>
                  <a:gd name="connsiteX64" fmla="*/ 892175 w 2668994"/>
                  <a:gd name="connsiteY64" fmla="*/ 5711372 h 6211434"/>
                  <a:gd name="connsiteX65" fmla="*/ 892175 w 2668994"/>
                  <a:gd name="connsiteY65" fmla="*/ 5768522 h 6211434"/>
                  <a:gd name="connsiteX66" fmla="*/ 925513 w 2668994"/>
                  <a:gd name="connsiteY66" fmla="*/ 5830434 h 6211434"/>
                  <a:gd name="connsiteX67" fmla="*/ 930275 w 2668994"/>
                  <a:gd name="connsiteY67" fmla="*/ 5887584 h 6211434"/>
                  <a:gd name="connsiteX68" fmla="*/ 911224 w 2668994"/>
                  <a:gd name="connsiteY68" fmla="*/ 6030459 h 6211434"/>
                  <a:gd name="connsiteX69" fmla="*/ 920750 w 2668994"/>
                  <a:gd name="connsiteY69" fmla="*/ 6097134 h 6211434"/>
                  <a:gd name="connsiteX70" fmla="*/ 915988 w 2668994"/>
                  <a:gd name="connsiteY70" fmla="*/ 6168571 h 6211434"/>
                  <a:gd name="connsiteX71" fmla="*/ 868363 w 2668994"/>
                  <a:gd name="connsiteY71" fmla="*/ 6201908 h 6211434"/>
                  <a:gd name="connsiteX72" fmla="*/ 763587 w 2668994"/>
                  <a:gd name="connsiteY72" fmla="*/ 6206672 h 6211434"/>
                  <a:gd name="connsiteX73" fmla="*/ 649288 w 2668994"/>
                  <a:gd name="connsiteY73" fmla="*/ 6211434 h 6211434"/>
                  <a:gd name="connsiteX74" fmla="*/ 558800 w 2668994"/>
                  <a:gd name="connsiteY74" fmla="*/ 6182859 h 6211434"/>
                  <a:gd name="connsiteX75" fmla="*/ 573087 w 2668994"/>
                  <a:gd name="connsiteY75" fmla="*/ 6106659 h 6211434"/>
                  <a:gd name="connsiteX76" fmla="*/ 630238 w 2668994"/>
                  <a:gd name="connsiteY76" fmla="*/ 6049509 h 6211434"/>
                  <a:gd name="connsiteX77" fmla="*/ 692150 w 2668994"/>
                  <a:gd name="connsiteY77" fmla="*/ 5720896 h 6211434"/>
                  <a:gd name="connsiteX78" fmla="*/ 654050 w 2668994"/>
                  <a:gd name="connsiteY78" fmla="*/ 5663746 h 6211434"/>
                  <a:gd name="connsiteX79" fmla="*/ 658813 w 2668994"/>
                  <a:gd name="connsiteY79" fmla="*/ 5497059 h 6211434"/>
                  <a:gd name="connsiteX80" fmla="*/ 625475 w 2668994"/>
                  <a:gd name="connsiteY80" fmla="*/ 5268459 h 6211434"/>
                  <a:gd name="connsiteX81" fmla="*/ 663575 w 2668994"/>
                  <a:gd name="connsiteY81" fmla="*/ 5073197 h 6211434"/>
                  <a:gd name="connsiteX82" fmla="*/ 658813 w 2668994"/>
                  <a:gd name="connsiteY82" fmla="*/ 4706484 h 6211434"/>
                  <a:gd name="connsiteX83" fmla="*/ 654050 w 2668994"/>
                  <a:gd name="connsiteY83" fmla="*/ 4620759 h 6211434"/>
                  <a:gd name="connsiteX84" fmla="*/ 663575 w 2668994"/>
                  <a:gd name="connsiteY84" fmla="*/ 4549322 h 6211434"/>
                  <a:gd name="connsiteX85" fmla="*/ 687387 w 2668994"/>
                  <a:gd name="connsiteY85" fmla="*/ 4396922 h 6211434"/>
                  <a:gd name="connsiteX86" fmla="*/ 611188 w 2668994"/>
                  <a:gd name="connsiteY86" fmla="*/ 4125459 h 6211434"/>
                  <a:gd name="connsiteX87" fmla="*/ 492125 w 2668994"/>
                  <a:gd name="connsiteY87" fmla="*/ 3582533 h 6211434"/>
                  <a:gd name="connsiteX88" fmla="*/ 496888 w 2668994"/>
                  <a:gd name="connsiteY88" fmla="*/ 3282496 h 6211434"/>
                  <a:gd name="connsiteX89" fmla="*/ 551582 w 2668994"/>
                  <a:gd name="connsiteY89" fmla="*/ 2722940 h 6211434"/>
                  <a:gd name="connsiteX90" fmla="*/ 447675 w 2668994"/>
                  <a:gd name="connsiteY90" fmla="*/ 2757034 h 6211434"/>
                  <a:gd name="connsiteX91" fmla="*/ 355600 w 2668994"/>
                  <a:gd name="connsiteY91" fmla="*/ 2750684 h 6211434"/>
                  <a:gd name="connsiteX92" fmla="*/ 260350 w 2668994"/>
                  <a:gd name="connsiteY92" fmla="*/ 2674484 h 6211434"/>
                  <a:gd name="connsiteX93" fmla="*/ 22225 w 2668994"/>
                  <a:gd name="connsiteY93" fmla="*/ 2690359 h 6211434"/>
                  <a:gd name="connsiteX94" fmla="*/ 0 w 2668994"/>
                  <a:gd name="connsiteY94" fmla="*/ 2652259 h 6211434"/>
                  <a:gd name="connsiteX95" fmla="*/ 92075 w 2668994"/>
                  <a:gd name="connsiteY95" fmla="*/ 2420485 h 6211434"/>
                  <a:gd name="connsiteX96" fmla="*/ 228600 w 2668994"/>
                  <a:gd name="connsiteY96" fmla="*/ 2283959 h 6211434"/>
                  <a:gd name="connsiteX97" fmla="*/ 209550 w 2668994"/>
                  <a:gd name="connsiteY97" fmla="*/ 2144259 h 6211434"/>
                  <a:gd name="connsiteX98" fmla="*/ 263525 w 2668994"/>
                  <a:gd name="connsiteY98" fmla="*/ 1899784 h 6211434"/>
                  <a:gd name="connsiteX99" fmla="*/ 225425 w 2668994"/>
                  <a:gd name="connsiteY99" fmla="*/ 1763260 h 6211434"/>
                  <a:gd name="connsiteX100" fmla="*/ 209550 w 2668994"/>
                  <a:gd name="connsiteY100" fmla="*/ 1687059 h 6211434"/>
                  <a:gd name="connsiteX101" fmla="*/ 225425 w 2668994"/>
                  <a:gd name="connsiteY101" fmla="*/ 1594984 h 6211434"/>
                  <a:gd name="connsiteX102" fmla="*/ 254000 w 2668994"/>
                  <a:gd name="connsiteY102" fmla="*/ 1534659 h 6211434"/>
                  <a:gd name="connsiteX103" fmla="*/ 304800 w 2668994"/>
                  <a:gd name="connsiteY103" fmla="*/ 1483860 h 6211434"/>
                  <a:gd name="connsiteX104" fmla="*/ 412750 w 2668994"/>
                  <a:gd name="connsiteY104" fmla="*/ 1414010 h 6211434"/>
                  <a:gd name="connsiteX105" fmla="*/ 480966 w 2668994"/>
                  <a:gd name="connsiteY105" fmla="*/ 1416141 h 6211434"/>
                  <a:gd name="connsiteX106" fmla="*/ 488912 w 2668994"/>
                  <a:gd name="connsiteY106" fmla="*/ 1383474 h 6211434"/>
                  <a:gd name="connsiteX107" fmla="*/ 384175 w 2668994"/>
                  <a:gd name="connsiteY107" fmla="*/ 1306060 h 6211434"/>
                  <a:gd name="connsiteX108" fmla="*/ 390525 w 2668994"/>
                  <a:gd name="connsiteY108" fmla="*/ 1191760 h 6211434"/>
                  <a:gd name="connsiteX109" fmla="*/ 333375 w 2668994"/>
                  <a:gd name="connsiteY109" fmla="*/ 1090160 h 6211434"/>
                  <a:gd name="connsiteX110" fmla="*/ 358775 w 2668994"/>
                  <a:gd name="connsiteY110" fmla="*/ 1039360 h 6211434"/>
                  <a:gd name="connsiteX111" fmla="*/ 339725 w 2668994"/>
                  <a:gd name="connsiteY111" fmla="*/ 1007610 h 6211434"/>
                  <a:gd name="connsiteX112" fmla="*/ 377825 w 2668994"/>
                  <a:gd name="connsiteY112" fmla="*/ 880610 h 6211434"/>
                  <a:gd name="connsiteX113" fmla="*/ 415925 w 2668994"/>
                  <a:gd name="connsiteY113" fmla="*/ 804410 h 6211434"/>
                  <a:gd name="connsiteX114" fmla="*/ 528322 w 2668994"/>
                  <a:gd name="connsiteY114" fmla="*/ 783974 h 6211434"/>
                  <a:gd name="connsiteX115" fmla="*/ 536575 w 2668994"/>
                  <a:gd name="connsiteY115" fmla="*/ 744084 h 6211434"/>
                  <a:gd name="connsiteX116" fmla="*/ 631825 w 2668994"/>
                  <a:gd name="connsiteY116" fmla="*/ 728209 h 6211434"/>
                  <a:gd name="connsiteX117" fmla="*/ 641350 w 2668994"/>
                  <a:gd name="connsiteY117" fmla="*/ 677409 h 6211434"/>
                  <a:gd name="connsiteX118" fmla="*/ 698500 w 2668994"/>
                  <a:gd name="connsiteY118" fmla="*/ 623434 h 6211434"/>
                  <a:gd name="connsiteX119" fmla="*/ 819150 w 2668994"/>
                  <a:gd name="connsiteY119" fmla="*/ 598034 h 6211434"/>
                  <a:gd name="connsiteX120" fmla="*/ 833026 w 2668994"/>
                  <a:gd name="connsiteY120" fmla="*/ 600284 h 6211434"/>
                  <a:gd name="connsiteX121" fmla="*/ 912084 w 2668994"/>
                  <a:gd name="connsiteY121" fmla="*/ 6614 h 6211434"/>
                  <a:gd name="connsiteX122" fmla="*/ 920643 w 2668994"/>
                  <a:gd name="connsiteY122" fmla="*/ 67 h 6211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2668994" h="6211434">
                    <a:moveTo>
                      <a:pt x="920643" y="67"/>
                    </a:moveTo>
                    <a:lnTo>
                      <a:pt x="950855" y="4090"/>
                    </a:lnTo>
                    <a:cubicBezTo>
                      <a:pt x="955027" y="4646"/>
                      <a:pt x="957958" y="8478"/>
                      <a:pt x="957403" y="12649"/>
                    </a:cubicBezTo>
                    <a:lnTo>
                      <a:pt x="878174" y="607605"/>
                    </a:lnTo>
                    <a:lnTo>
                      <a:pt x="936625" y="617084"/>
                    </a:lnTo>
                    <a:lnTo>
                      <a:pt x="1035050" y="705984"/>
                    </a:lnTo>
                    <a:lnTo>
                      <a:pt x="1057275" y="810759"/>
                    </a:lnTo>
                    <a:lnTo>
                      <a:pt x="1047750" y="931409"/>
                    </a:lnTo>
                    <a:lnTo>
                      <a:pt x="1012825" y="1026659"/>
                    </a:lnTo>
                    <a:lnTo>
                      <a:pt x="949325" y="1045709"/>
                    </a:lnTo>
                    <a:lnTo>
                      <a:pt x="952500" y="1080634"/>
                    </a:lnTo>
                    <a:lnTo>
                      <a:pt x="984250" y="1112384"/>
                    </a:lnTo>
                    <a:lnTo>
                      <a:pt x="1075779" y="1241718"/>
                    </a:lnTo>
                    <a:lnTo>
                      <a:pt x="1147174" y="1208456"/>
                    </a:lnTo>
                    <a:cubicBezTo>
                      <a:pt x="1187587" y="1195507"/>
                      <a:pt x="1228463" y="1188305"/>
                      <a:pt x="1269148" y="1187404"/>
                    </a:cubicBezTo>
                    <a:cubicBezTo>
                      <a:pt x="1306346" y="1186580"/>
                      <a:pt x="1343385" y="1191024"/>
                      <a:pt x="1379766" y="1201159"/>
                    </a:cubicBezTo>
                    <a:cubicBezTo>
                      <a:pt x="1461625" y="1223964"/>
                      <a:pt x="1531435" y="1273151"/>
                      <a:pt x="1586833" y="1341654"/>
                    </a:cubicBezTo>
                    <a:lnTo>
                      <a:pt x="1592611" y="1350200"/>
                    </a:lnTo>
                    <a:lnTo>
                      <a:pt x="2159000" y="1491797"/>
                    </a:lnTo>
                    <a:lnTo>
                      <a:pt x="2245262" y="1494009"/>
                    </a:lnTo>
                    <a:lnTo>
                      <a:pt x="2222500" y="1198109"/>
                    </a:lnTo>
                    <a:lnTo>
                      <a:pt x="2197100" y="918709"/>
                    </a:lnTo>
                    <a:lnTo>
                      <a:pt x="2152650" y="839334"/>
                    </a:lnTo>
                    <a:lnTo>
                      <a:pt x="2149475" y="756784"/>
                    </a:lnTo>
                    <a:lnTo>
                      <a:pt x="2170587" y="740364"/>
                    </a:lnTo>
                    <a:lnTo>
                      <a:pt x="1774700" y="215409"/>
                    </a:lnTo>
                    <a:cubicBezTo>
                      <a:pt x="1771884" y="211676"/>
                      <a:pt x="1772628" y="206368"/>
                      <a:pt x="1776362" y="203552"/>
                    </a:cubicBezTo>
                    <a:lnTo>
                      <a:pt x="1803397" y="183164"/>
                    </a:lnTo>
                    <a:cubicBezTo>
                      <a:pt x="1807130" y="180349"/>
                      <a:pt x="1812438" y="181093"/>
                      <a:pt x="1815254" y="184826"/>
                    </a:cubicBezTo>
                    <a:lnTo>
                      <a:pt x="2215100" y="715031"/>
                    </a:lnTo>
                    <a:lnTo>
                      <a:pt x="2276475" y="734559"/>
                    </a:lnTo>
                    <a:lnTo>
                      <a:pt x="2308225" y="756784"/>
                    </a:lnTo>
                    <a:lnTo>
                      <a:pt x="2333625" y="779009"/>
                    </a:lnTo>
                    <a:lnTo>
                      <a:pt x="2346325" y="807584"/>
                    </a:lnTo>
                    <a:lnTo>
                      <a:pt x="2333449" y="871965"/>
                    </a:lnTo>
                    <a:lnTo>
                      <a:pt x="2486025" y="1074284"/>
                    </a:lnTo>
                    <a:lnTo>
                      <a:pt x="2445471" y="1104867"/>
                    </a:lnTo>
                    <a:lnTo>
                      <a:pt x="2338820" y="963445"/>
                    </a:lnTo>
                    <a:lnTo>
                      <a:pt x="2447624" y="1534665"/>
                    </a:lnTo>
                    <a:lnTo>
                      <a:pt x="2473325" y="1544184"/>
                    </a:lnTo>
                    <a:lnTo>
                      <a:pt x="2533412" y="1647533"/>
                    </a:lnTo>
                    <a:lnTo>
                      <a:pt x="2566570" y="1682296"/>
                    </a:lnTo>
                    <a:cubicBezTo>
                      <a:pt x="2679335" y="1841195"/>
                      <a:pt x="2704431" y="2146633"/>
                      <a:pt x="2614506" y="2469425"/>
                    </a:cubicBezTo>
                    <a:cubicBezTo>
                      <a:pt x="2494607" y="2899814"/>
                      <a:pt x="2215632" y="3198073"/>
                      <a:pt x="1991400" y="3135606"/>
                    </a:cubicBezTo>
                    <a:lnTo>
                      <a:pt x="1984010" y="3132754"/>
                    </a:lnTo>
                    <a:lnTo>
                      <a:pt x="1982787" y="3134859"/>
                    </a:lnTo>
                    <a:lnTo>
                      <a:pt x="1608127" y="2980108"/>
                    </a:lnTo>
                    <a:lnTo>
                      <a:pt x="1692275" y="3339647"/>
                    </a:lnTo>
                    <a:lnTo>
                      <a:pt x="1963738" y="4354059"/>
                    </a:lnTo>
                    <a:lnTo>
                      <a:pt x="1949449" y="4482646"/>
                    </a:lnTo>
                    <a:lnTo>
                      <a:pt x="1744663" y="5544683"/>
                    </a:lnTo>
                    <a:lnTo>
                      <a:pt x="1601788" y="5544684"/>
                    </a:lnTo>
                    <a:lnTo>
                      <a:pt x="1568450" y="5678034"/>
                    </a:lnTo>
                    <a:lnTo>
                      <a:pt x="1573213" y="5711372"/>
                    </a:lnTo>
                    <a:lnTo>
                      <a:pt x="1701800" y="5839959"/>
                    </a:lnTo>
                    <a:lnTo>
                      <a:pt x="1768475" y="5906634"/>
                    </a:lnTo>
                    <a:lnTo>
                      <a:pt x="1797049" y="6039984"/>
                    </a:lnTo>
                    <a:lnTo>
                      <a:pt x="1725613" y="6116184"/>
                    </a:lnTo>
                    <a:lnTo>
                      <a:pt x="1539875" y="6030459"/>
                    </a:lnTo>
                    <a:lnTo>
                      <a:pt x="1363663" y="5959021"/>
                    </a:lnTo>
                    <a:lnTo>
                      <a:pt x="1287462" y="5816147"/>
                    </a:lnTo>
                    <a:lnTo>
                      <a:pt x="1335087" y="5749472"/>
                    </a:lnTo>
                    <a:lnTo>
                      <a:pt x="1358900" y="5663747"/>
                    </a:lnTo>
                    <a:lnTo>
                      <a:pt x="1354138" y="5630409"/>
                    </a:lnTo>
                    <a:lnTo>
                      <a:pt x="892175" y="5711372"/>
                    </a:lnTo>
                    <a:lnTo>
                      <a:pt x="892175" y="5768522"/>
                    </a:lnTo>
                    <a:lnTo>
                      <a:pt x="925513" y="5830434"/>
                    </a:lnTo>
                    <a:lnTo>
                      <a:pt x="930275" y="5887584"/>
                    </a:lnTo>
                    <a:lnTo>
                      <a:pt x="911224" y="6030459"/>
                    </a:lnTo>
                    <a:lnTo>
                      <a:pt x="920750" y="6097134"/>
                    </a:lnTo>
                    <a:lnTo>
                      <a:pt x="915988" y="6168571"/>
                    </a:lnTo>
                    <a:lnTo>
                      <a:pt x="868363" y="6201908"/>
                    </a:lnTo>
                    <a:lnTo>
                      <a:pt x="763587" y="6206672"/>
                    </a:lnTo>
                    <a:lnTo>
                      <a:pt x="649288" y="6211434"/>
                    </a:lnTo>
                    <a:lnTo>
                      <a:pt x="558800" y="6182859"/>
                    </a:lnTo>
                    <a:lnTo>
                      <a:pt x="573087" y="6106659"/>
                    </a:lnTo>
                    <a:lnTo>
                      <a:pt x="630238" y="6049509"/>
                    </a:lnTo>
                    <a:lnTo>
                      <a:pt x="692150" y="5720896"/>
                    </a:lnTo>
                    <a:lnTo>
                      <a:pt x="654050" y="5663746"/>
                    </a:lnTo>
                    <a:lnTo>
                      <a:pt x="658813" y="5497059"/>
                    </a:lnTo>
                    <a:lnTo>
                      <a:pt x="625475" y="5268459"/>
                    </a:lnTo>
                    <a:lnTo>
                      <a:pt x="663575" y="5073197"/>
                    </a:lnTo>
                    <a:cubicBezTo>
                      <a:pt x="661988" y="4950959"/>
                      <a:pt x="660400" y="4828722"/>
                      <a:pt x="658813" y="4706484"/>
                    </a:cubicBezTo>
                    <a:lnTo>
                      <a:pt x="654050" y="4620759"/>
                    </a:lnTo>
                    <a:lnTo>
                      <a:pt x="663575" y="4549322"/>
                    </a:lnTo>
                    <a:lnTo>
                      <a:pt x="687387" y="4396922"/>
                    </a:lnTo>
                    <a:lnTo>
                      <a:pt x="611188" y="4125459"/>
                    </a:lnTo>
                    <a:lnTo>
                      <a:pt x="492125" y="3582533"/>
                    </a:lnTo>
                    <a:cubicBezTo>
                      <a:pt x="493713" y="3482522"/>
                      <a:pt x="495300" y="3382509"/>
                      <a:pt x="496888" y="3282496"/>
                    </a:cubicBezTo>
                    <a:lnTo>
                      <a:pt x="551582" y="2722940"/>
                    </a:lnTo>
                    <a:lnTo>
                      <a:pt x="447675" y="2757034"/>
                    </a:lnTo>
                    <a:lnTo>
                      <a:pt x="355600" y="2750684"/>
                    </a:lnTo>
                    <a:lnTo>
                      <a:pt x="260350" y="2674484"/>
                    </a:lnTo>
                    <a:lnTo>
                      <a:pt x="22225" y="2690359"/>
                    </a:lnTo>
                    <a:lnTo>
                      <a:pt x="0" y="2652259"/>
                    </a:lnTo>
                    <a:lnTo>
                      <a:pt x="92075" y="2420485"/>
                    </a:lnTo>
                    <a:lnTo>
                      <a:pt x="228600" y="2283959"/>
                    </a:lnTo>
                    <a:lnTo>
                      <a:pt x="209550" y="2144259"/>
                    </a:lnTo>
                    <a:lnTo>
                      <a:pt x="263525" y="1899784"/>
                    </a:lnTo>
                    <a:lnTo>
                      <a:pt x="225425" y="1763260"/>
                    </a:lnTo>
                    <a:lnTo>
                      <a:pt x="209550" y="1687059"/>
                    </a:lnTo>
                    <a:lnTo>
                      <a:pt x="225425" y="1594984"/>
                    </a:lnTo>
                    <a:lnTo>
                      <a:pt x="254000" y="1534659"/>
                    </a:lnTo>
                    <a:lnTo>
                      <a:pt x="304800" y="1483860"/>
                    </a:lnTo>
                    <a:lnTo>
                      <a:pt x="412750" y="1414010"/>
                    </a:lnTo>
                    <a:lnTo>
                      <a:pt x="480966" y="1416141"/>
                    </a:lnTo>
                    <a:lnTo>
                      <a:pt x="488912" y="1383474"/>
                    </a:lnTo>
                    <a:lnTo>
                      <a:pt x="384175" y="1306060"/>
                    </a:lnTo>
                    <a:lnTo>
                      <a:pt x="390525" y="1191760"/>
                    </a:lnTo>
                    <a:lnTo>
                      <a:pt x="333375" y="1090160"/>
                    </a:lnTo>
                    <a:lnTo>
                      <a:pt x="358775" y="1039360"/>
                    </a:lnTo>
                    <a:lnTo>
                      <a:pt x="339725" y="1007610"/>
                    </a:lnTo>
                    <a:lnTo>
                      <a:pt x="377825" y="880610"/>
                    </a:lnTo>
                    <a:lnTo>
                      <a:pt x="415925" y="804410"/>
                    </a:lnTo>
                    <a:lnTo>
                      <a:pt x="528322" y="783974"/>
                    </a:lnTo>
                    <a:lnTo>
                      <a:pt x="536575" y="744084"/>
                    </a:lnTo>
                    <a:lnTo>
                      <a:pt x="631825" y="728209"/>
                    </a:lnTo>
                    <a:lnTo>
                      <a:pt x="641350" y="677409"/>
                    </a:lnTo>
                    <a:lnTo>
                      <a:pt x="698500" y="623434"/>
                    </a:lnTo>
                    <a:lnTo>
                      <a:pt x="819150" y="598034"/>
                    </a:lnTo>
                    <a:lnTo>
                      <a:pt x="833026" y="600284"/>
                    </a:lnTo>
                    <a:lnTo>
                      <a:pt x="912084" y="6614"/>
                    </a:lnTo>
                    <a:cubicBezTo>
                      <a:pt x="912639" y="2443"/>
                      <a:pt x="916472" y="-488"/>
                      <a:pt x="920643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747772FD-53F3-40E4-8672-CB201740FA6D}"/>
                  </a:ext>
                </a:extLst>
              </p:cNvPr>
              <p:cNvSpPr/>
              <p:nvPr/>
            </p:nvSpPr>
            <p:spPr>
              <a:xfrm>
                <a:off x="5554353" y="2162599"/>
                <a:ext cx="1567730" cy="3781001"/>
              </a:xfrm>
              <a:custGeom>
                <a:avLst/>
                <a:gdLst>
                  <a:gd name="connsiteX0" fmla="*/ 869921 w 2571750"/>
                  <a:gd name="connsiteY0" fmla="*/ 1450250 h 6202465"/>
                  <a:gd name="connsiteX1" fmla="*/ 854869 w 2571750"/>
                  <a:gd name="connsiteY1" fmla="*/ 1489177 h 6202465"/>
                  <a:gd name="connsiteX2" fmla="*/ 880156 w 2571750"/>
                  <a:gd name="connsiteY2" fmla="*/ 1778406 h 6202465"/>
                  <a:gd name="connsiteX3" fmla="*/ 931923 w 2571750"/>
                  <a:gd name="connsiteY3" fmla="*/ 1729945 h 6202465"/>
                  <a:gd name="connsiteX4" fmla="*/ 995757 w 2571750"/>
                  <a:gd name="connsiteY4" fmla="*/ 1690286 h 6202465"/>
                  <a:gd name="connsiteX5" fmla="*/ 1016895 w 2571750"/>
                  <a:gd name="connsiteY5" fmla="*/ 1683522 h 6202465"/>
                  <a:gd name="connsiteX6" fmla="*/ 1016793 w 2571750"/>
                  <a:gd name="connsiteY6" fmla="*/ 1679678 h 6202465"/>
                  <a:gd name="connsiteX7" fmla="*/ 1042987 w 2571750"/>
                  <a:gd name="connsiteY7" fmla="*/ 1629671 h 6202465"/>
                  <a:gd name="connsiteX8" fmla="*/ 988218 w 2571750"/>
                  <a:gd name="connsiteY8" fmla="*/ 1672534 h 6202465"/>
                  <a:gd name="connsiteX9" fmla="*/ 933450 w 2571750"/>
                  <a:gd name="connsiteY9" fmla="*/ 1665390 h 6202465"/>
                  <a:gd name="connsiteX10" fmla="*/ 947737 w 2571750"/>
                  <a:gd name="connsiteY10" fmla="*/ 1629671 h 6202465"/>
                  <a:gd name="connsiteX11" fmla="*/ 907256 w 2571750"/>
                  <a:gd name="connsiteY11" fmla="*/ 1620146 h 6202465"/>
                  <a:gd name="connsiteX12" fmla="*/ 912019 w 2571750"/>
                  <a:gd name="connsiteY12" fmla="*/ 1596333 h 6202465"/>
                  <a:gd name="connsiteX13" fmla="*/ 928687 w 2571750"/>
                  <a:gd name="connsiteY13" fmla="*/ 1558233 h 6202465"/>
                  <a:gd name="connsiteX14" fmla="*/ 928688 w 2571750"/>
                  <a:gd name="connsiteY14" fmla="*/ 1532040 h 6202465"/>
                  <a:gd name="connsiteX15" fmla="*/ 897731 w 2571750"/>
                  <a:gd name="connsiteY15" fmla="*/ 1482033 h 6202465"/>
                  <a:gd name="connsiteX16" fmla="*/ 1566936 w 2571750"/>
                  <a:gd name="connsiteY16" fmla="*/ 1 h 6202465"/>
                  <a:gd name="connsiteX17" fmla="*/ 1579090 w 2571750"/>
                  <a:gd name="connsiteY17" fmla="*/ 5223 h 6202465"/>
                  <a:gd name="connsiteX18" fmla="*/ 1591152 w 2571750"/>
                  <a:gd name="connsiteY18" fmla="*/ 17601 h 6202465"/>
                  <a:gd name="connsiteX19" fmla="*/ 1590834 w 2571750"/>
                  <a:gd name="connsiteY19" fmla="*/ 42041 h 6202465"/>
                  <a:gd name="connsiteX20" fmla="*/ 1116995 w 2571750"/>
                  <a:gd name="connsiteY20" fmla="*/ 503716 h 6202465"/>
                  <a:gd name="connsiteX21" fmla="*/ 1121569 w 2571750"/>
                  <a:gd name="connsiteY21" fmla="*/ 512864 h 6202465"/>
                  <a:gd name="connsiteX22" fmla="*/ 1097755 w 2571750"/>
                  <a:gd name="connsiteY22" fmla="*/ 617639 h 6202465"/>
                  <a:gd name="connsiteX23" fmla="*/ 1100137 w 2571750"/>
                  <a:gd name="connsiteY23" fmla="*/ 693840 h 6202465"/>
                  <a:gd name="connsiteX24" fmla="*/ 1040606 w 2571750"/>
                  <a:gd name="connsiteY24" fmla="*/ 800995 h 6202465"/>
                  <a:gd name="connsiteX25" fmla="*/ 957351 w 2571750"/>
                  <a:gd name="connsiteY25" fmla="*/ 1164595 h 6202465"/>
                  <a:gd name="connsiteX26" fmla="*/ 1031080 w 2571750"/>
                  <a:gd name="connsiteY26" fmla="*/ 1122464 h 6202465"/>
                  <a:gd name="connsiteX27" fmla="*/ 1090613 w 2571750"/>
                  <a:gd name="connsiteY27" fmla="*/ 1117702 h 6202465"/>
                  <a:gd name="connsiteX28" fmla="*/ 1119188 w 2571750"/>
                  <a:gd name="connsiteY28" fmla="*/ 1129609 h 6202465"/>
                  <a:gd name="connsiteX29" fmla="*/ 1190624 w 2571750"/>
                  <a:gd name="connsiteY29" fmla="*/ 1117702 h 6202465"/>
                  <a:gd name="connsiteX30" fmla="*/ 1245394 w 2571750"/>
                  <a:gd name="connsiteY30" fmla="*/ 1122464 h 6202465"/>
                  <a:gd name="connsiteX31" fmla="*/ 1278731 w 2571750"/>
                  <a:gd name="connsiteY31" fmla="*/ 1136752 h 6202465"/>
                  <a:gd name="connsiteX32" fmla="*/ 1314449 w 2571750"/>
                  <a:gd name="connsiteY32" fmla="*/ 1170089 h 6202465"/>
                  <a:gd name="connsiteX33" fmla="*/ 1338263 w 2571750"/>
                  <a:gd name="connsiteY33" fmla="*/ 1215333 h 6202465"/>
                  <a:gd name="connsiteX34" fmla="*/ 1352550 w 2571750"/>
                  <a:gd name="connsiteY34" fmla="*/ 1291533 h 6202465"/>
                  <a:gd name="connsiteX35" fmla="*/ 1362074 w 2571750"/>
                  <a:gd name="connsiteY35" fmla="*/ 1329634 h 6202465"/>
                  <a:gd name="connsiteX36" fmla="*/ 1426369 w 2571750"/>
                  <a:gd name="connsiteY36" fmla="*/ 1367733 h 6202465"/>
                  <a:gd name="connsiteX37" fmla="*/ 1409700 w 2571750"/>
                  <a:gd name="connsiteY37" fmla="*/ 1417739 h 6202465"/>
                  <a:gd name="connsiteX38" fmla="*/ 1433513 w 2571750"/>
                  <a:gd name="connsiteY38" fmla="*/ 1465365 h 6202465"/>
                  <a:gd name="connsiteX39" fmla="*/ 1478756 w 2571750"/>
                  <a:gd name="connsiteY39" fmla="*/ 1558234 h 6202465"/>
                  <a:gd name="connsiteX40" fmla="*/ 1471613 w 2571750"/>
                  <a:gd name="connsiteY40" fmla="*/ 1624909 h 6202465"/>
                  <a:gd name="connsiteX41" fmla="*/ 1438275 w 2571750"/>
                  <a:gd name="connsiteY41" fmla="*/ 1648720 h 6202465"/>
                  <a:gd name="connsiteX42" fmla="*/ 1397793 w 2571750"/>
                  <a:gd name="connsiteY42" fmla="*/ 1651103 h 6202465"/>
                  <a:gd name="connsiteX43" fmla="*/ 1399834 w 2571750"/>
                  <a:gd name="connsiteY43" fmla="*/ 1674905 h 6202465"/>
                  <a:gd name="connsiteX44" fmla="*/ 1984830 w 2571750"/>
                  <a:gd name="connsiteY44" fmla="*/ 1724222 h 6202465"/>
                  <a:gd name="connsiteX45" fmla="*/ 1984662 w 2571750"/>
                  <a:gd name="connsiteY45" fmla="*/ 1726198 h 6202465"/>
                  <a:gd name="connsiteX46" fmla="*/ 2079302 w 2571750"/>
                  <a:gd name="connsiteY46" fmla="*/ 1737876 h 6202465"/>
                  <a:gd name="connsiteX47" fmla="*/ 2180308 w 2571750"/>
                  <a:gd name="connsiteY47" fmla="*/ 1774593 h 6202465"/>
                  <a:gd name="connsiteX48" fmla="*/ 2185988 w 2571750"/>
                  <a:gd name="connsiteY48" fmla="*/ 1753495 h 6202465"/>
                  <a:gd name="connsiteX49" fmla="*/ 2238375 w 2571750"/>
                  <a:gd name="connsiteY49" fmla="*/ 1729684 h 6202465"/>
                  <a:gd name="connsiteX50" fmla="*/ 2195513 w 2571750"/>
                  <a:gd name="connsiteY50" fmla="*/ 1346303 h 6202465"/>
                  <a:gd name="connsiteX51" fmla="*/ 2190750 w 2571750"/>
                  <a:gd name="connsiteY51" fmla="*/ 1212953 h 6202465"/>
                  <a:gd name="connsiteX52" fmla="*/ 2164556 w 2571750"/>
                  <a:gd name="connsiteY52" fmla="*/ 1155802 h 6202465"/>
                  <a:gd name="connsiteX53" fmla="*/ 2177277 w 2571750"/>
                  <a:gd name="connsiteY53" fmla="*/ 1121882 h 6202465"/>
                  <a:gd name="connsiteX54" fmla="*/ 1720819 w 2571750"/>
                  <a:gd name="connsiteY54" fmla="*/ 666399 h 6202465"/>
                  <a:gd name="connsiteX55" fmla="*/ 1720791 w 2571750"/>
                  <a:gd name="connsiteY55" fmla="*/ 641070 h 6202465"/>
                  <a:gd name="connsiteX56" fmla="*/ 1733443 w 2571750"/>
                  <a:gd name="connsiteY56" fmla="*/ 628392 h 6202465"/>
                  <a:gd name="connsiteX57" fmla="*/ 1746102 w 2571750"/>
                  <a:gd name="connsiteY57" fmla="*/ 623134 h 6202465"/>
                  <a:gd name="connsiteX58" fmla="*/ 1758771 w 2571750"/>
                  <a:gd name="connsiteY58" fmla="*/ 628366 h 6202465"/>
                  <a:gd name="connsiteX59" fmla="*/ 2210453 w 2571750"/>
                  <a:gd name="connsiteY59" fmla="*/ 1079080 h 6202465"/>
                  <a:gd name="connsiteX60" fmla="*/ 2221706 w 2571750"/>
                  <a:gd name="connsiteY60" fmla="*/ 1070077 h 6202465"/>
                  <a:gd name="connsiteX61" fmla="*/ 2328863 w 2571750"/>
                  <a:gd name="connsiteY61" fmla="*/ 1122464 h 6202465"/>
                  <a:gd name="connsiteX62" fmla="*/ 2331243 w 2571750"/>
                  <a:gd name="connsiteY62" fmla="*/ 1153421 h 6202465"/>
                  <a:gd name="connsiteX63" fmla="*/ 2317175 w 2571750"/>
                  <a:gd name="connsiteY63" fmla="*/ 1185576 h 6202465"/>
                  <a:gd name="connsiteX64" fmla="*/ 2403474 w 2571750"/>
                  <a:gd name="connsiteY64" fmla="*/ 1271691 h 6202465"/>
                  <a:gd name="connsiteX65" fmla="*/ 2365522 w 2571750"/>
                  <a:gd name="connsiteY65" fmla="*/ 1309724 h 6202465"/>
                  <a:gd name="connsiteX66" fmla="*/ 2296192 w 2571750"/>
                  <a:gd name="connsiteY66" fmla="*/ 1240542 h 6202465"/>
                  <a:gd name="connsiteX67" fmla="*/ 2286000 w 2571750"/>
                  <a:gd name="connsiteY67" fmla="*/ 1267721 h 6202465"/>
                  <a:gd name="connsiteX68" fmla="*/ 2357438 w 2571750"/>
                  <a:gd name="connsiteY68" fmla="*/ 1465364 h 6202465"/>
                  <a:gd name="connsiteX69" fmla="*/ 2438400 w 2571750"/>
                  <a:gd name="connsiteY69" fmla="*/ 1803502 h 6202465"/>
                  <a:gd name="connsiteX70" fmla="*/ 2552700 w 2571750"/>
                  <a:gd name="connsiteY70" fmla="*/ 1927327 h 6202465"/>
                  <a:gd name="connsiteX71" fmla="*/ 2547938 w 2571750"/>
                  <a:gd name="connsiteY71" fmla="*/ 1970189 h 6202465"/>
                  <a:gd name="connsiteX72" fmla="*/ 2477169 w 2571750"/>
                  <a:gd name="connsiteY72" fmla="*/ 2078931 h 6202465"/>
                  <a:gd name="connsiteX73" fmla="*/ 2490038 w 2571750"/>
                  <a:gd name="connsiteY73" fmla="*/ 2101662 h 6202465"/>
                  <a:gd name="connsiteX74" fmla="*/ 2571750 w 2571750"/>
                  <a:gd name="connsiteY74" fmla="*/ 2477396 h 6202465"/>
                  <a:gd name="connsiteX75" fmla="*/ 1955006 w 2571750"/>
                  <a:gd name="connsiteY75" fmla="*/ 3232253 h 6202465"/>
                  <a:gd name="connsiteX76" fmla="*/ 1941914 w 2571750"/>
                  <a:gd name="connsiteY76" fmla="*/ 3230639 h 6202465"/>
                  <a:gd name="connsiteX77" fmla="*/ 1941338 w 2571750"/>
                  <a:gd name="connsiteY77" fmla="*/ 3237468 h 6202465"/>
                  <a:gd name="connsiteX78" fmla="*/ 1660969 w 2571750"/>
                  <a:gd name="connsiteY78" fmla="*/ 3213832 h 6202465"/>
                  <a:gd name="connsiteX79" fmla="*/ 1689100 w 2571750"/>
                  <a:gd name="connsiteY79" fmla="*/ 3354490 h 6202465"/>
                  <a:gd name="connsiteX80" fmla="*/ 1644650 w 2571750"/>
                  <a:gd name="connsiteY80" fmla="*/ 3767239 h 6202465"/>
                  <a:gd name="connsiteX81" fmla="*/ 1631950 w 2571750"/>
                  <a:gd name="connsiteY81" fmla="*/ 4072040 h 6202465"/>
                  <a:gd name="connsiteX82" fmla="*/ 1670050 w 2571750"/>
                  <a:gd name="connsiteY82" fmla="*/ 4199039 h 6202465"/>
                  <a:gd name="connsiteX83" fmla="*/ 1708149 w 2571750"/>
                  <a:gd name="connsiteY83" fmla="*/ 4326040 h 6202465"/>
                  <a:gd name="connsiteX84" fmla="*/ 1727200 w 2571750"/>
                  <a:gd name="connsiteY84" fmla="*/ 4580040 h 6202465"/>
                  <a:gd name="connsiteX85" fmla="*/ 1720850 w 2571750"/>
                  <a:gd name="connsiteY85" fmla="*/ 4738790 h 6202465"/>
                  <a:gd name="connsiteX86" fmla="*/ 1710688 w 2571750"/>
                  <a:gd name="connsiteY86" fmla="*/ 4750458 h 6202465"/>
                  <a:gd name="connsiteX87" fmla="*/ 1714500 w 2571750"/>
                  <a:gd name="connsiteY87" fmla="*/ 4751490 h 6202465"/>
                  <a:gd name="connsiteX88" fmla="*/ 1644650 w 2571750"/>
                  <a:gd name="connsiteY88" fmla="*/ 5005490 h 6202465"/>
                  <a:gd name="connsiteX89" fmla="*/ 1590675 w 2571750"/>
                  <a:gd name="connsiteY89" fmla="*/ 5364265 h 6202465"/>
                  <a:gd name="connsiteX90" fmla="*/ 1524000 w 2571750"/>
                  <a:gd name="connsiteY90" fmla="*/ 5373790 h 6202465"/>
                  <a:gd name="connsiteX91" fmla="*/ 1501775 w 2571750"/>
                  <a:gd name="connsiteY91" fmla="*/ 5459515 h 6202465"/>
                  <a:gd name="connsiteX92" fmla="*/ 1489074 w 2571750"/>
                  <a:gd name="connsiteY92" fmla="*/ 5523014 h 6202465"/>
                  <a:gd name="connsiteX93" fmla="*/ 1495425 w 2571750"/>
                  <a:gd name="connsiteY93" fmla="*/ 5576990 h 6202465"/>
                  <a:gd name="connsiteX94" fmla="*/ 1511300 w 2571750"/>
                  <a:gd name="connsiteY94" fmla="*/ 5716689 h 6202465"/>
                  <a:gd name="connsiteX95" fmla="*/ 1498600 w 2571750"/>
                  <a:gd name="connsiteY95" fmla="*/ 5786540 h 6202465"/>
                  <a:gd name="connsiteX96" fmla="*/ 1504950 w 2571750"/>
                  <a:gd name="connsiteY96" fmla="*/ 5821465 h 6202465"/>
                  <a:gd name="connsiteX97" fmla="*/ 1492249 w 2571750"/>
                  <a:gd name="connsiteY97" fmla="*/ 5853215 h 6202465"/>
                  <a:gd name="connsiteX98" fmla="*/ 1476374 w 2571750"/>
                  <a:gd name="connsiteY98" fmla="*/ 5954815 h 6202465"/>
                  <a:gd name="connsiteX99" fmla="*/ 1450975 w 2571750"/>
                  <a:gd name="connsiteY99" fmla="*/ 6027840 h 6202465"/>
                  <a:gd name="connsiteX100" fmla="*/ 1441450 w 2571750"/>
                  <a:gd name="connsiteY100" fmla="*/ 6031015 h 6202465"/>
                  <a:gd name="connsiteX101" fmla="*/ 1419225 w 2571750"/>
                  <a:gd name="connsiteY101" fmla="*/ 6050064 h 6202465"/>
                  <a:gd name="connsiteX102" fmla="*/ 1352550 w 2571750"/>
                  <a:gd name="connsiteY102" fmla="*/ 6043715 h 6202465"/>
                  <a:gd name="connsiteX103" fmla="*/ 1298575 w 2571750"/>
                  <a:gd name="connsiteY103" fmla="*/ 6024664 h 6202465"/>
                  <a:gd name="connsiteX104" fmla="*/ 1260475 w 2571750"/>
                  <a:gd name="connsiteY104" fmla="*/ 6005614 h 6202465"/>
                  <a:gd name="connsiteX105" fmla="*/ 1225550 w 2571750"/>
                  <a:gd name="connsiteY105" fmla="*/ 5938940 h 6202465"/>
                  <a:gd name="connsiteX106" fmla="*/ 1247775 w 2571750"/>
                  <a:gd name="connsiteY106" fmla="*/ 5830990 h 6202465"/>
                  <a:gd name="connsiteX107" fmla="*/ 1231899 w 2571750"/>
                  <a:gd name="connsiteY107" fmla="*/ 5783365 h 6202465"/>
                  <a:gd name="connsiteX108" fmla="*/ 1241424 w 2571750"/>
                  <a:gd name="connsiteY108" fmla="*/ 5757965 h 6202465"/>
                  <a:gd name="connsiteX109" fmla="*/ 1257300 w 2571750"/>
                  <a:gd name="connsiteY109" fmla="*/ 5745265 h 6202465"/>
                  <a:gd name="connsiteX110" fmla="*/ 1260474 w 2571750"/>
                  <a:gd name="connsiteY110" fmla="*/ 5624615 h 6202465"/>
                  <a:gd name="connsiteX111" fmla="*/ 1222374 w 2571750"/>
                  <a:gd name="connsiteY111" fmla="*/ 5684940 h 6202465"/>
                  <a:gd name="connsiteX112" fmla="*/ 1095374 w 2571750"/>
                  <a:gd name="connsiteY112" fmla="*/ 5726214 h 6202465"/>
                  <a:gd name="connsiteX113" fmla="*/ 1069975 w 2571750"/>
                  <a:gd name="connsiteY113" fmla="*/ 5799240 h 6202465"/>
                  <a:gd name="connsiteX114" fmla="*/ 1047750 w 2571750"/>
                  <a:gd name="connsiteY114" fmla="*/ 5954815 h 6202465"/>
                  <a:gd name="connsiteX115" fmla="*/ 1073150 w 2571750"/>
                  <a:gd name="connsiteY115" fmla="*/ 5989740 h 6202465"/>
                  <a:gd name="connsiteX116" fmla="*/ 1098549 w 2571750"/>
                  <a:gd name="connsiteY116" fmla="*/ 6046890 h 6202465"/>
                  <a:gd name="connsiteX117" fmla="*/ 1073149 w 2571750"/>
                  <a:gd name="connsiteY117" fmla="*/ 6094515 h 6202465"/>
                  <a:gd name="connsiteX118" fmla="*/ 1041400 w 2571750"/>
                  <a:gd name="connsiteY118" fmla="*/ 6161189 h 6202465"/>
                  <a:gd name="connsiteX119" fmla="*/ 984250 w 2571750"/>
                  <a:gd name="connsiteY119" fmla="*/ 6199290 h 6202465"/>
                  <a:gd name="connsiteX120" fmla="*/ 927099 w 2571750"/>
                  <a:gd name="connsiteY120" fmla="*/ 6202465 h 6202465"/>
                  <a:gd name="connsiteX121" fmla="*/ 774700 w 2571750"/>
                  <a:gd name="connsiteY121" fmla="*/ 6199290 h 6202465"/>
                  <a:gd name="connsiteX122" fmla="*/ 685800 w 2571750"/>
                  <a:gd name="connsiteY122" fmla="*/ 6177064 h 6202465"/>
                  <a:gd name="connsiteX123" fmla="*/ 682625 w 2571750"/>
                  <a:gd name="connsiteY123" fmla="*/ 6138965 h 6202465"/>
                  <a:gd name="connsiteX124" fmla="*/ 733425 w 2571750"/>
                  <a:gd name="connsiteY124" fmla="*/ 6091340 h 6202465"/>
                  <a:gd name="connsiteX125" fmla="*/ 781050 w 2571750"/>
                  <a:gd name="connsiteY125" fmla="*/ 6062765 h 6202465"/>
                  <a:gd name="connsiteX126" fmla="*/ 781050 w 2571750"/>
                  <a:gd name="connsiteY126" fmla="*/ 6046890 h 6202465"/>
                  <a:gd name="connsiteX127" fmla="*/ 787400 w 2571750"/>
                  <a:gd name="connsiteY127" fmla="*/ 6031015 h 6202465"/>
                  <a:gd name="connsiteX128" fmla="*/ 825500 w 2571750"/>
                  <a:gd name="connsiteY128" fmla="*/ 6031015 h 6202465"/>
                  <a:gd name="connsiteX129" fmla="*/ 866775 w 2571750"/>
                  <a:gd name="connsiteY129" fmla="*/ 5948465 h 6202465"/>
                  <a:gd name="connsiteX130" fmla="*/ 885825 w 2571750"/>
                  <a:gd name="connsiteY130" fmla="*/ 5811940 h 6202465"/>
                  <a:gd name="connsiteX131" fmla="*/ 866774 w 2571750"/>
                  <a:gd name="connsiteY131" fmla="*/ 5726214 h 6202465"/>
                  <a:gd name="connsiteX132" fmla="*/ 831850 w 2571750"/>
                  <a:gd name="connsiteY132" fmla="*/ 5726215 h 6202465"/>
                  <a:gd name="connsiteX133" fmla="*/ 777874 w 2571750"/>
                  <a:gd name="connsiteY133" fmla="*/ 5376965 h 6202465"/>
                  <a:gd name="connsiteX134" fmla="*/ 708024 w 2571750"/>
                  <a:gd name="connsiteY134" fmla="*/ 5100740 h 6202465"/>
                  <a:gd name="connsiteX135" fmla="*/ 736600 w 2571750"/>
                  <a:gd name="connsiteY135" fmla="*/ 4881665 h 6202465"/>
                  <a:gd name="connsiteX136" fmla="*/ 733550 w 2571750"/>
                  <a:gd name="connsiteY136" fmla="*/ 4680419 h 6202465"/>
                  <a:gd name="connsiteX137" fmla="*/ 723899 w 2571750"/>
                  <a:gd name="connsiteY137" fmla="*/ 4681640 h 6202465"/>
                  <a:gd name="connsiteX138" fmla="*/ 679450 w 2571750"/>
                  <a:gd name="connsiteY138" fmla="*/ 4503840 h 6202465"/>
                  <a:gd name="connsiteX139" fmla="*/ 628650 w 2571750"/>
                  <a:gd name="connsiteY139" fmla="*/ 4319690 h 6202465"/>
                  <a:gd name="connsiteX140" fmla="*/ 660400 w 2571750"/>
                  <a:gd name="connsiteY140" fmla="*/ 4211740 h 6202465"/>
                  <a:gd name="connsiteX141" fmla="*/ 615950 w 2571750"/>
                  <a:gd name="connsiteY141" fmla="*/ 4027590 h 6202465"/>
                  <a:gd name="connsiteX142" fmla="*/ 584200 w 2571750"/>
                  <a:gd name="connsiteY142" fmla="*/ 3919640 h 6202465"/>
                  <a:gd name="connsiteX143" fmla="*/ 577849 w 2571750"/>
                  <a:gd name="connsiteY143" fmla="*/ 3729140 h 6202465"/>
                  <a:gd name="connsiteX144" fmla="*/ 577850 w 2571750"/>
                  <a:gd name="connsiteY144" fmla="*/ 3481490 h 6202465"/>
                  <a:gd name="connsiteX145" fmla="*/ 622300 w 2571750"/>
                  <a:gd name="connsiteY145" fmla="*/ 3221139 h 6202465"/>
                  <a:gd name="connsiteX146" fmla="*/ 622299 w 2571750"/>
                  <a:gd name="connsiteY146" fmla="*/ 2916340 h 6202465"/>
                  <a:gd name="connsiteX147" fmla="*/ 520700 w 2571750"/>
                  <a:gd name="connsiteY147" fmla="*/ 2979840 h 6202465"/>
                  <a:gd name="connsiteX148" fmla="*/ 469900 w 2571750"/>
                  <a:gd name="connsiteY148" fmla="*/ 2954440 h 6202465"/>
                  <a:gd name="connsiteX149" fmla="*/ 0 w 2571750"/>
                  <a:gd name="connsiteY149" fmla="*/ 2814740 h 6202465"/>
                  <a:gd name="connsiteX150" fmla="*/ 12699 w 2571750"/>
                  <a:gd name="connsiteY150" fmla="*/ 2738540 h 6202465"/>
                  <a:gd name="connsiteX151" fmla="*/ 209550 w 2571750"/>
                  <a:gd name="connsiteY151" fmla="*/ 2548039 h 6202465"/>
                  <a:gd name="connsiteX152" fmla="*/ 342899 w 2571750"/>
                  <a:gd name="connsiteY152" fmla="*/ 2376590 h 6202465"/>
                  <a:gd name="connsiteX153" fmla="*/ 368300 w 2571750"/>
                  <a:gd name="connsiteY153" fmla="*/ 2236889 h 6202465"/>
                  <a:gd name="connsiteX154" fmla="*/ 273049 w 2571750"/>
                  <a:gd name="connsiteY154" fmla="*/ 2078139 h 6202465"/>
                  <a:gd name="connsiteX155" fmla="*/ 279400 w 2571750"/>
                  <a:gd name="connsiteY155" fmla="*/ 1976540 h 6202465"/>
                  <a:gd name="connsiteX156" fmla="*/ 549483 w 2571750"/>
                  <a:gd name="connsiteY156" fmla="*/ 2024555 h 6202465"/>
                  <a:gd name="connsiteX157" fmla="*/ 552450 w 2571750"/>
                  <a:gd name="connsiteY157" fmla="*/ 2005909 h 6202465"/>
                  <a:gd name="connsiteX158" fmla="*/ 526256 w 2571750"/>
                  <a:gd name="connsiteY158" fmla="*/ 1834458 h 6202465"/>
                  <a:gd name="connsiteX159" fmla="*/ 526255 w 2571750"/>
                  <a:gd name="connsiteY159" fmla="*/ 1717777 h 6202465"/>
                  <a:gd name="connsiteX160" fmla="*/ 592931 w 2571750"/>
                  <a:gd name="connsiteY160" fmla="*/ 1655864 h 6202465"/>
                  <a:gd name="connsiteX161" fmla="*/ 633413 w 2571750"/>
                  <a:gd name="connsiteY161" fmla="*/ 1474889 h 6202465"/>
                  <a:gd name="connsiteX162" fmla="*/ 728662 w 2571750"/>
                  <a:gd name="connsiteY162" fmla="*/ 1236764 h 6202465"/>
                  <a:gd name="connsiteX163" fmla="*/ 857249 w 2571750"/>
                  <a:gd name="connsiteY163" fmla="*/ 936727 h 6202465"/>
                  <a:gd name="connsiteX164" fmla="*/ 869155 w 2571750"/>
                  <a:gd name="connsiteY164" fmla="*/ 846239 h 6202465"/>
                  <a:gd name="connsiteX165" fmla="*/ 825366 w 2571750"/>
                  <a:gd name="connsiteY165" fmla="*/ 787854 h 6202465"/>
                  <a:gd name="connsiteX166" fmla="*/ 816769 w 2571750"/>
                  <a:gd name="connsiteY166" fmla="*/ 796232 h 6202465"/>
                  <a:gd name="connsiteX167" fmla="*/ 780584 w 2571750"/>
                  <a:gd name="connsiteY167" fmla="*/ 759095 h 6202465"/>
                  <a:gd name="connsiteX168" fmla="*/ 805486 w 2571750"/>
                  <a:gd name="connsiteY168" fmla="*/ 734833 h 6202465"/>
                  <a:gd name="connsiteX169" fmla="*/ 800100 w 2571750"/>
                  <a:gd name="connsiteY169" fmla="*/ 705746 h 6202465"/>
                  <a:gd name="connsiteX170" fmla="*/ 812006 w 2571750"/>
                  <a:gd name="connsiteY170" fmla="*/ 653359 h 6202465"/>
                  <a:gd name="connsiteX171" fmla="*/ 847725 w 2571750"/>
                  <a:gd name="connsiteY171" fmla="*/ 646214 h 6202465"/>
                  <a:gd name="connsiteX172" fmla="*/ 873919 w 2571750"/>
                  <a:gd name="connsiteY172" fmla="*/ 593827 h 6202465"/>
                  <a:gd name="connsiteX173" fmla="*/ 902493 w 2571750"/>
                  <a:gd name="connsiteY173" fmla="*/ 574777 h 6202465"/>
                  <a:gd name="connsiteX174" fmla="*/ 916781 w 2571750"/>
                  <a:gd name="connsiteY174" fmla="*/ 508103 h 6202465"/>
                  <a:gd name="connsiteX175" fmla="*/ 947738 w 2571750"/>
                  <a:gd name="connsiteY175" fmla="*/ 508102 h 6202465"/>
                  <a:gd name="connsiteX176" fmla="*/ 995362 w 2571750"/>
                  <a:gd name="connsiteY176" fmla="*/ 529533 h 6202465"/>
                  <a:gd name="connsiteX177" fmla="*/ 1026319 w 2571750"/>
                  <a:gd name="connsiteY177" fmla="*/ 417614 h 6202465"/>
                  <a:gd name="connsiteX178" fmla="*/ 1054893 w 2571750"/>
                  <a:gd name="connsiteY178" fmla="*/ 412852 h 6202465"/>
                  <a:gd name="connsiteX179" fmla="*/ 1062038 w 2571750"/>
                  <a:gd name="connsiteY179" fmla="*/ 427139 h 6202465"/>
                  <a:gd name="connsiteX180" fmla="*/ 1090612 w 2571750"/>
                  <a:gd name="connsiteY180" fmla="*/ 450953 h 6202465"/>
                  <a:gd name="connsiteX181" fmla="*/ 1092656 w 2571750"/>
                  <a:gd name="connsiteY181" fmla="*/ 455037 h 6202465"/>
                  <a:gd name="connsiteX182" fmla="*/ 1554651 w 2571750"/>
                  <a:gd name="connsiteY182" fmla="*/ 4904 h 6202465"/>
                  <a:gd name="connsiteX183" fmla="*/ 1566936 w 2571750"/>
                  <a:gd name="connsiteY183" fmla="*/ 1 h 62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2571750" h="6202465">
                    <a:moveTo>
                      <a:pt x="869921" y="1450250"/>
                    </a:moveTo>
                    <a:lnTo>
                      <a:pt x="854869" y="1489177"/>
                    </a:lnTo>
                    <a:lnTo>
                      <a:pt x="880156" y="1778406"/>
                    </a:lnTo>
                    <a:lnTo>
                      <a:pt x="931923" y="1729945"/>
                    </a:lnTo>
                    <a:cubicBezTo>
                      <a:pt x="952698" y="1713820"/>
                      <a:pt x="974046" y="1700508"/>
                      <a:pt x="995757" y="1690286"/>
                    </a:cubicBezTo>
                    <a:lnTo>
                      <a:pt x="1016895" y="1683522"/>
                    </a:lnTo>
                    <a:lnTo>
                      <a:pt x="1016793" y="1679678"/>
                    </a:lnTo>
                    <a:lnTo>
                      <a:pt x="1042987" y="1629671"/>
                    </a:lnTo>
                    <a:lnTo>
                      <a:pt x="988218" y="1672534"/>
                    </a:lnTo>
                    <a:lnTo>
                      <a:pt x="933450" y="1665390"/>
                    </a:lnTo>
                    <a:lnTo>
                      <a:pt x="947737" y="1629671"/>
                    </a:lnTo>
                    <a:lnTo>
                      <a:pt x="907256" y="1620146"/>
                    </a:lnTo>
                    <a:lnTo>
                      <a:pt x="912019" y="1596333"/>
                    </a:lnTo>
                    <a:lnTo>
                      <a:pt x="928687" y="1558233"/>
                    </a:lnTo>
                    <a:lnTo>
                      <a:pt x="928688" y="1532040"/>
                    </a:lnTo>
                    <a:lnTo>
                      <a:pt x="897731" y="1482033"/>
                    </a:lnTo>
                    <a:close/>
                    <a:moveTo>
                      <a:pt x="1566936" y="1"/>
                    </a:moveTo>
                    <a:cubicBezTo>
                      <a:pt x="1571359" y="59"/>
                      <a:pt x="1575760" y="1804"/>
                      <a:pt x="1579090" y="5223"/>
                    </a:cubicBezTo>
                    <a:lnTo>
                      <a:pt x="1591152" y="17601"/>
                    </a:lnTo>
                    <a:cubicBezTo>
                      <a:pt x="1597813" y="24438"/>
                      <a:pt x="1597671" y="35380"/>
                      <a:pt x="1590834" y="42041"/>
                    </a:cubicBezTo>
                    <a:lnTo>
                      <a:pt x="1116995" y="503716"/>
                    </a:lnTo>
                    <a:lnTo>
                      <a:pt x="1121569" y="512864"/>
                    </a:lnTo>
                    <a:lnTo>
                      <a:pt x="1097755" y="617639"/>
                    </a:lnTo>
                    <a:lnTo>
                      <a:pt x="1100137" y="693840"/>
                    </a:lnTo>
                    <a:lnTo>
                      <a:pt x="1040606" y="800995"/>
                    </a:lnTo>
                    <a:lnTo>
                      <a:pt x="957351" y="1164595"/>
                    </a:lnTo>
                    <a:lnTo>
                      <a:pt x="1031080" y="1122464"/>
                    </a:lnTo>
                    <a:lnTo>
                      <a:pt x="1090613" y="1117702"/>
                    </a:lnTo>
                    <a:lnTo>
                      <a:pt x="1119188" y="1129609"/>
                    </a:lnTo>
                    <a:lnTo>
                      <a:pt x="1190624" y="1117702"/>
                    </a:lnTo>
                    <a:lnTo>
                      <a:pt x="1245394" y="1122464"/>
                    </a:lnTo>
                    <a:lnTo>
                      <a:pt x="1278731" y="1136752"/>
                    </a:lnTo>
                    <a:lnTo>
                      <a:pt x="1314449" y="1170089"/>
                    </a:lnTo>
                    <a:lnTo>
                      <a:pt x="1338263" y="1215333"/>
                    </a:lnTo>
                    <a:lnTo>
                      <a:pt x="1352550" y="1291533"/>
                    </a:lnTo>
                    <a:lnTo>
                      <a:pt x="1362074" y="1329634"/>
                    </a:lnTo>
                    <a:lnTo>
                      <a:pt x="1426369" y="1367733"/>
                    </a:lnTo>
                    <a:lnTo>
                      <a:pt x="1409700" y="1417739"/>
                    </a:lnTo>
                    <a:lnTo>
                      <a:pt x="1433513" y="1465365"/>
                    </a:lnTo>
                    <a:lnTo>
                      <a:pt x="1478756" y="1558234"/>
                    </a:lnTo>
                    <a:lnTo>
                      <a:pt x="1471613" y="1624909"/>
                    </a:lnTo>
                    <a:lnTo>
                      <a:pt x="1438275" y="1648720"/>
                    </a:lnTo>
                    <a:lnTo>
                      <a:pt x="1397793" y="1651103"/>
                    </a:lnTo>
                    <a:lnTo>
                      <a:pt x="1399834" y="1674905"/>
                    </a:lnTo>
                    <a:lnTo>
                      <a:pt x="1984830" y="1724222"/>
                    </a:lnTo>
                    <a:lnTo>
                      <a:pt x="1984662" y="1726198"/>
                    </a:lnTo>
                    <a:lnTo>
                      <a:pt x="2079302" y="1737876"/>
                    </a:lnTo>
                    <a:lnTo>
                      <a:pt x="2180308" y="1774593"/>
                    </a:lnTo>
                    <a:lnTo>
                      <a:pt x="2185988" y="1753495"/>
                    </a:lnTo>
                    <a:lnTo>
                      <a:pt x="2238375" y="1729684"/>
                    </a:lnTo>
                    <a:lnTo>
                      <a:pt x="2195513" y="1346303"/>
                    </a:lnTo>
                    <a:lnTo>
                      <a:pt x="2190750" y="1212953"/>
                    </a:lnTo>
                    <a:lnTo>
                      <a:pt x="2164556" y="1155802"/>
                    </a:lnTo>
                    <a:lnTo>
                      <a:pt x="2177277" y="1121882"/>
                    </a:lnTo>
                    <a:lnTo>
                      <a:pt x="1720819" y="666399"/>
                    </a:lnTo>
                    <a:cubicBezTo>
                      <a:pt x="1713817" y="659414"/>
                      <a:pt x="1713805" y="648073"/>
                      <a:pt x="1720791" y="641070"/>
                    </a:cubicBezTo>
                    <a:lnTo>
                      <a:pt x="1733443" y="628392"/>
                    </a:lnTo>
                    <a:cubicBezTo>
                      <a:pt x="1736936" y="624892"/>
                      <a:pt x="1741518" y="623138"/>
                      <a:pt x="1746102" y="623134"/>
                    </a:cubicBezTo>
                    <a:cubicBezTo>
                      <a:pt x="1750685" y="623129"/>
                      <a:pt x="1755271" y="624873"/>
                      <a:pt x="1758771" y="628366"/>
                    </a:cubicBezTo>
                    <a:lnTo>
                      <a:pt x="2210453" y="1079080"/>
                    </a:lnTo>
                    <a:lnTo>
                      <a:pt x="2221706" y="1070077"/>
                    </a:lnTo>
                    <a:lnTo>
                      <a:pt x="2328863" y="1122464"/>
                    </a:lnTo>
                    <a:lnTo>
                      <a:pt x="2331243" y="1153421"/>
                    </a:lnTo>
                    <a:lnTo>
                      <a:pt x="2317175" y="1185576"/>
                    </a:lnTo>
                    <a:lnTo>
                      <a:pt x="2403474" y="1271691"/>
                    </a:lnTo>
                    <a:lnTo>
                      <a:pt x="2365522" y="1309724"/>
                    </a:lnTo>
                    <a:lnTo>
                      <a:pt x="2296192" y="1240542"/>
                    </a:lnTo>
                    <a:lnTo>
                      <a:pt x="2286000" y="1267721"/>
                    </a:lnTo>
                    <a:lnTo>
                      <a:pt x="2357438" y="1465364"/>
                    </a:lnTo>
                    <a:lnTo>
                      <a:pt x="2438400" y="1803502"/>
                    </a:lnTo>
                    <a:lnTo>
                      <a:pt x="2552700" y="1927327"/>
                    </a:lnTo>
                    <a:lnTo>
                      <a:pt x="2547938" y="1970189"/>
                    </a:lnTo>
                    <a:lnTo>
                      <a:pt x="2477169" y="2078931"/>
                    </a:lnTo>
                    <a:lnTo>
                      <a:pt x="2490038" y="2101662"/>
                    </a:lnTo>
                    <a:cubicBezTo>
                      <a:pt x="2542020" y="2212307"/>
                      <a:pt x="2571750" y="2340603"/>
                      <a:pt x="2571750" y="2477396"/>
                    </a:cubicBezTo>
                    <a:cubicBezTo>
                      <a:pt x="2571750" y="2894293"/>
                      <a:pt x="2295623" y="3232253"/>
                      <a:pt x="1955006" y="3232253"/>
                    </a:cubicBezTo>
                    <a:lnTo>
                      <a:pt x="1941914" y="3230639"/>
                    </a:lnTo>
                    <a:lnTo>
                      <a:pt x="1941338" y="3237468"/>
                    </a:lnTo>
                    <a:lnTo>
                      <a:pt x="1660969" y="3213832"/>
                    </a:lnTo>
                    <a:lnTo>
                      <a:pt x="1689100" y="3354490"/>
                    </a:lnTo>
                    <a:lnTo>
                      <a:pt x="1644650" y="3767239"/>
                    </a:lnTo>
                    <a:lnTo>
                      <a:pt x="1631950" y="4072040"/>
                    </a:lnTo>
                    <a:lnTo>
                      <a:pt x="1670050" y="4199039"/>
                    </a:lnTo>
                    <a:lnTo>
                      <a:pt x="1708149" y="4326040"/>
                    </a:lnTo>
                    <a:lnTo>
                      <a:pt x="1727200" y="4580040"/>
                    </a:lnTo>
                    <a:lnTo>
                      <a:pt x="1720850" y="4738790"/>
                    </a:lnTo>
                    <a:lnTo>
                      <a:pt x="1710688" y="4750458"/>
                    </a:lnTo>
                    <a:lnTo>
                      <a:pt x="1714500" y="4751490"/>
                    </a:lnTo>
                    <a:lnTo>
                      <a:pt x="1644650" y="5005490"/>
                    </a:lnTo>
                    <a:lnTo>
                      <a:pt x="1590675" y="5364265"/>
                    </a:lnTo>
                    <a:lnTo>
                      <a:pt x="1524000" y="5373790"/>
                    </a:lnTo>
                    <a:lnTo>
                      <a:pt x="1501775" y="5459515"/>
                    </a:lnTo>
                    <a:lnTo>
                      <a:pt x="1489074" y="5523014"/>
                    </a:lnTo>
                    <a:lnTo>
                      <a:pt x="1495425" y="5576990"/>
                    </a:lnTo>
                    <a:lnTo>
                      <a:pt x="1511300" y="5716689"/>
                    </a:lnTo>
                    <a:lnTo>
                      <a:pt x="1498600" y="5786540"/>
                    </a:lnTo>
                    <a:lnTo>
                      <a:pt x="1504950" y="5821465"/>
                    </a:lnTo>
                    <a:lnTo>
                      <a:pt x="1492249" y="5853215"/>
                    </a:lnTo>
                    <a:lnTo>
                      <a:pt x="1476374" y="5954815"/>
                    </a:lnTo>
                    <a:lnTo>
                      <a:pt x="1450975" y="6027840"/>
                    </a:lnTo>
                    <a:cubicBezTo>
                      <a:pt x="1450975" y="6027840"/>
                      <a:pt x="1444192" y="6029096"/>
                      <a:pt x="1441450" y="6031015"/>
                    </a:cubicBezTo>
                    <a:cubicBezTo>
                      <a:pt x="1433456" y="6036610"/>
                      <a:pt x="1426633" y="6043714"/>
                      <a:pt x="1419225" y="6050064"/>
                    </a:cubicBezTo>
                    <a:lnTo>
                      <a:pt x="1352550" y="6043715"/>
                    </a:lnTo>
                    <a:lnTo>
                      <a:pt x="1298575" y="6024664"/>
                    </a:lnTo>
                    <a:lnTo>
                      <a:pt x="1260475" y="6005614"/>
                    </a:lnTo>
                    <a:lnTo>
                      <a:pt x="1225550" y="5938940"/>
                    </a:lnTo>
                    <a:lnTo>
                      <a:pt x="1247775" y="5830990"/>
                    </a:lnTo>
                    <a:lnTo>
                      <a:pt x="1231899" y="5783365"/>
                    </a:lnTo>
                    <a:lnTo>
                      <a:pt x="1241424" y="5757965"/>
                    </a:lnTo>
                    <a:lnTo>
                      <a:pt x="1257300" y="5745265"/>
                    </a:lnTo>
                    <a:cubicBezTo>
                      <a:pt x="1258358" y="5705047"/>
                      <a:pt x="1259417" y="5664831"/>
                      <a:pt x="1260474" y="5624615"/>
                    </a:cubicBezTo>
                    <a:lnTo>
                      <a:pt x="1222374" y="5684940"/>
                    </a:lnTo>
                    <a:lnTo>
                      <a:pt x="1095374" y="5726214"/>
                    </a:lnTo>
                    <a:lnTo>
                      <a:pt x="1069975" y="5799240"/>
                    </a:lnTo>
                    <a:lnTo>
                      <a:pt x="1047750" y="5954815"/>
                    </a:lnTo>
                    <a:lnTo>
                      <a:pt x="1073150" y="5989740"/>
                    </a:lnTo>
                    <a:lnTo>
                      <a:pt x="1098549" y="6046890"/>
                    </a:lnTo>
                    <a:lnTo>
                      <a:pt x="1073149" y="6094515"/>
                    </a:lnTo>
                    <a:lnTo>
                      <a:pt x="1041400" y="6161189"/>
                    </a:lnTo>
                    <a:lnTo>
                      <a:pt x="984250" y="6199290"/>
                    </a:lnTo>
                    <a:lnTo>
                      <a:pt x="927099" y="6202465"/>
                    </a:lnTo>
                    <a:lnTo>
                      <a:pt x="774700" y="6199290"/>
                    </a:lnTo>
                    <a:lnTo>
                      <a:pt x="685800" y="6177064"/>
                    </a:lnTo>
                    <a:lnTo>
                      <a:pt x="682625" y="6138965"/>
                    </a:lnTo>
                    <a:lnTo>
                      <a:pt x="733425" y="6091340"/>
                    </a:lnTo>
                    <a:lnTo>
                      <a:pt x="781050" y="6062765"/>
                    </a:lnTo>
                    <a:lnTo>
                      <a:pt x="781050" y="6046890"/>
                    </a:lnTo>
                    <a:lnTo>
                      <a:pt x="787400" y="6031015"/>
                    </a:lnTo>
                    <a:lnTo>
                      <a:pt x="825500" y="6031015"/>
                    </a:lnTo>
                    <a:lnTo>
                      <a:pt x="866775" y="5948465"/>
                    </a:lnTo>
                    <a:lnTo>
                      <a:pt x="885825" y="5811940"/>
                    </a:lnTo>
                    <a:lnTo>
                      <a:pt x="866774" y="5726214"/>
                    </a:lnTo>
                    <a:lnTo>
                      <a:pt x="831850" y="5726215"/>
                    </a:lnTo>
                    <a:lnTo>
                      <a:pt x="777874" y="5376965"/>
                    </a:lnTo>
                    <a:lnTo>
                      <a:pt x="708024" y="5100740"/>
                    </a:lnTo>
                    <a:lnTo>
                      <a:pt x="736600" y="4881665"/>
                    </a:lnTo>
                    <a:lnTo>
                      <a:pt x="733550" y="4680419"/>
                    </a:lnTo>
                    <a:lnTo>
                      <a:pt x="723899" y="4681640"/>
                    </a:lnTo>
                    <a:lnTo>
                      <a:pt x="679450" y="4503840"/>
                    </a:lnTo>
                    <a:lnTo>
                      <a:pt x="628650" y="4319690"/>
                    </a:lnTo>
                    <a:lnTo>
                      <a:pt x="660400" y="4211740"/>
                    </a:lnTo>
                    <a:lnTo>
                      <a:pt x="615950" y="4027590"/>
                    </a:lnTo>
                    <a:lnTo>
                      <a:pt x="584200" y="3919640"/>
                    </a:lnTo>
                    <a:lnTo>
                      <a:pt x="577849" y="3729140"/>
                    </a:lnTo>
                    <a:lnTo>
                      <a:pt x="577850" y="3481490"/>
                    </a:lnTo>
                    <a:lnTo>
                      <a:pt x="622300" y="3221139"/>
                    </a:lnTo>
                    <a:lnTo>
                      <a:pt x="622299" y="2916340"/>
                    </a:lnTo>
                    <a:lnTo>
                      <a:pt x="520700" y="2979840"/>
                    </a:lnTo>
                    <a:lnTo>
                      <a:pt x="469900" y="2954440"/>
                    </a:lnTo>
                    <a:lnTo>
                      <a:pt x="0" y="2814740"/>
                    </a:lnTo>
                    <a:lnTo>
                      <a:pt x="12699" y="2738540"/>
                    </a:lnTo>
                    <a:lnTo>
                      <a:pt x="209550" y="2548039"/>
                    </a:lnTo>
                    <a:lnTo>
                      <a:pt x="342899" y="2376590"/>
                    </a:lnTo>
                    <a:lnTo>
                      <a:pt x="368300" y="2236889"/>
                    </a:lnTo>
                    <a:lnTo>
                      <a:pt x="273049" y="2078139"/>
                    </a:lnTo>
                    <a:lnTo>
                      <a:pt x="279400" y="1976540"/>
                    </a:lnTo>
                    <a:lnTo>
                      <a:pt x="549483" y="2024555"/>
                    </a:lnTo>
                    <a:lnTo>
                      <a:pt x="552450" y="2005909"/>
                    </a:lnTo>
                    <a:lnTo>
                      <a:pt x="526256" y="1834458"/>
                    </a:lnTo>
                    <a:lnTo>
                      <a:pt x="526255" y="1717777"/>
                    </a:lnTo>
                    <a:lnTo>
                      <a:pt x="592931" y="1655864"/>
                    </a:lnTo>
                    <a:lnTo>
                      <a:pt x="633413" y="1474889"/>
                    </a:lnTo>
                    <a:lnTo>
                      <a:pt x="728662" y="1236764"/>
                    </a:lnTo>
                    <a:lnTo>
                      <a:pt x="857249" y="936727"/>
                    </a:lnTo>
                    <a:lnTo>
                      <a:pt x="869155" y="846239"/>
                    </a:lnTo>
                    <a:lnTo>
                      <a:pt x="825366" y="787854"/>
                    </a:lnTo>
                    <a:lnTo>
                      <a:pt x="816769" y="796232"/>
                    </a:lnTo>
                    <a:lnTo>
                      <a:pt x="780584" y="759095"/>
                    </a:lnTo>
                    <a:lnTo>
                      <a:pt x="805486" y="734833"/>
                    </a:lnTo>
                    <a:lnTo>
                      <a:pt x="800100" y="705746"/>
                    </a:lnTo>
                    <a:lnTo>
                      <a:pt x="812006" y="653359"/>
                    </a:lnTo>
                    <a:lnTo>
                      <a:pt x="847725" y="646214"/>
                    </a:lnTo>
                    <a:lnTo>
                      <a:pt x="873919" y="593827"/>
                    </a:lnTo>
                    <a:lnTo>
                      <a:pt x="902493" y="574777"/>
                    </a:lnTo>
                    <a:lnTo>
                      <a:pt x="916781" y="508103"/>
                    </a:lnTo>
                    <a:lnTo>
                      <a:pt x="947738" y="508102"/>
                    </a:lnTo>
                    <a:lnTo>
                      <a:pt x="995362" y="529533"/>
                    </a:lnTo>
                    <a:lnTo>
                      <a:pt x="1026319" y="417614"/>
                    </a:lnTo>
                    <a:lnTo>
                      <a:pt x="1054893" y="412852"/>
                    </a:lnTo>
                    <a:lnTo>
                      <a:pt x="1062038" y="427139"/>
                    </a:lnTo>
                    <a:lnTo>
                      <a:pt x="1090612" y="450953"/>
                    </a:lnTo>
                    <a:lnTo>
                      <a:pt x="1092656" y="455037"/>
                    </a:lnTo>
                    <a:lnTo>
                      <a:pt x="1554651" y="4904"/>
                    </a:lnTo>
                    <a:cubicBezTo>
                      <a:pt x="1558069" y="1574"/>
                      <a:pt x="1562514" y="-56"/>
                      <a:pt x="156693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E543AB64-1EEA-4332-A12F-A7AB21063104}"/>
              </a:ext>
            </a:extLst>
          </p:cNvPr>
          <p:cNvGrpSpPr/>
          <p:nvPr/>
        </p:nvGrpSpPr>
        <p:grpSpPr>
          <a:xfrm>
            <a:off x="3678003" y="4320890"/>
            <a:ext cx="2538411" cy="1770259"/>
            <a:chOff x="448597" y="2484698"/>
            <a:chExt cx="3837600" cy="2676299"/>
          </a:xfrm>
        </p:grpSpPr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169A00C0-7AE1-4CD8-B9A3-50B4A24F8F70}"/>
                </a:ext>
              </a:extLst>
            </p:cNvPr>
            <p:cNvGrpSpPr/>
            <p:nvPr/>
          </p:nvGrpSpPr>
          <p:grpSpPr>
            <a:xfrm>
              <a:off x="448597" y="2484698"/>
              <a:ext cx="3837600" cy="2676299"/>
              <a:chOff x="-142644" y="1772885"/>
              <a:chExt cx="4918972" cy="3430436"/>
            </a:xfrm>
            <a:solidFill>
              <a:schemeClr val="bg1"/>
            </a:solidFill>
          </p:grpSpPr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B4FEF655-C2D8-4964-A1E8-933694C6240D}"/>
                  </a:ext>
                </a:extLst>
              </p:cNvPr>
              <p:cNvSpPr/>
              <p:nvPr/>
            </p:nvSpPr>
            <p:spPr>
              <a:xfrm rot="10800000">
                <a:off x="2366869" y="4314321"/>
                <a:ext cx="897666" cy="889000"/>
              </a:xfrm>
              <a:custGeom>
                <a:avLst/>
                <a:gdLst>
                  <a:gd name="connsiteX0" fmla="*/ 825504 w 897666"/>
                  <a:gd name="connsiteY0" fmla="*/ 889000 h 889000"/>
                  <a:gd name="connsiteX1" fmla="*/ 690216 w 897666"/>
                  <a:gd name="connsiteY1" fmla="*/ 889000 h 889000"/>
                  <a:gd name="connsiteX2" fmla="*/ 719962 w 897666"/>
                  <a:gd name="connsiteY2" fmla="*/ 241178 h 889000"/>
                  <a:gd name="connsiteX3" fmla="*/ 706924 w 897666"/>
                  <a:gd name="connsiteY3" fmla="*/ 243343 h 889000"/>
                  <a:gd name="connsiteX4" fmla="*/ 9 w 897666"/>
                  <a:gd name="connsiteY4" fmla="*/ 317999 h 889000"/>
                  <a:gd name="connsiteX5" fmla="*/ 60040 w 897666"/>
                  <a:gd name="connsiteY5" fmla="*/ 191961 h 889000"/>
                  <a:gd name="connsiteX6" fmla="*/ 9 w 897666"/>
                  <a:gd name="connsiteY6" fmla="*/ 0 h 889000"/>
                  <a:gd name="connsiteX7" fmla="*/ 834890 w 897666"/>
                  <a:gd name="connsiteY7" fmla="*/ 73502 h 889000"/>
                  <a:gd name="connsiteX8" fmla="*/ 823133 w 897666"/>
                  <a:gd name="connsiteY8" fmla="*/ 218265 h 889000"/>
                  <a:gd name="connsiteX9" fmla="*/ 795066 w 897666"/>
                  <a:gd name="connsiteY9" fmla="*/ 226111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97666" h="889000">
                    <a:moveTo>
                      <a:pt x="825504" y="889000"/>
                    </a:moveTo>
                    <a:lnTo>
                      <a:pt x="690216" y="889000"/>
                    </a:lnTo>
                    <a:lnTo>
                      <a:pt x="719962" y="241178"/>
                    </a:lnTo>
                    <a:lnTo>
                      <a:pt x="706924" y="243343"/>
                    </a:lnTo>
                    <a:cubicBezTo>
                      <a:pt x="538523" y="268756"/>
                      <a:pt x="263322" y="294812"/>
                      <a:pt x="9" y="317999"/>
                    </a:cubicBezTo>
                    <a:cubicBezTo>
                      <a:pt x="-873" y="267988"/>
                      <a:pt x="60923" y="289961"/>
                      <a:pt x="60040" y="191961"/>
                    </a:cubicBezTo>
                    <a:cubicBezTo>
                      <a:pt x="59157" y="93960"/>
                      <a:pt x="33948" y="45990"/>
                      <a:pt x="9" y="0"/>
                    </a:cubicBezTo>
                    <a:cubicBezTo>
                      <a:pt x="300938" y="26501"/>
                      <a:pt x="742753" y="52748"/>
                      <a:pt x="834890" y="73502"/>
                    </a:cubicBezTo>
                    <a:cubicBezTo>
                      <a:pt x="915510" y="91661"/>
                      <a:pt x="925588" y="177762"/>
                      <a:pt x="823133" y="218265"/>
                    </a:cubicBezTo>
                    <a:lnTo>
                      <a:pt x="795066" y="226111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F45151A1-080A-4A93-B751-34CE40E5D2B7}"/>
                  </a:ext>
                </a:extLst>
              </p:cNvPr>
              <p:cNvSpPr/>
              <p:nvPr/>
            </p:nvSpPr>
            <p:spPr>
              <a:xfrm rot="8100000">
                <a:off x="3042618" y="3912039"/>
                <a:ext cx="897666" cy="889000"/>
              </a:xfrm>
              <a:custGeom>
                <a:avLst/>
                <a:gdLst>
                  <a:gd name="connsiteX0" fmla="*/ 825504 w 897666"/>
                  <a:gd name="connsiteY0" fmla="*/ 889000 h 889000"/>
                  <a:gd name="connsiteX1" fmla="*/ 690216 w 897666"/>
                  <a:gd name="connsiteY1" fmla="*/ 889000 h 889000"/>
                  <a:gd name="connsiteX2" fmla="*/ 719962 w 897666"/>
                  <a:gd name="connsiteY2" fmla="*/ 241178 h 889000"/>
                  <a:gd name="connsiteX3" fmla="*/ 706924 w 897666"/>
                  <a:gd name="connsiteY3" fmla="*/ 243343 h 889000"/>
                  <a:gd name="connsiteX4" fmla="*/ 9 w 897666"/>
                  <a:gd name="connsiteY4" fmla="*/ 317999 h 889000"/>
                  <a:gd name="connsiteX5" fmla="*/ 60040 w 897666"/>
                  <a:gd name="connsiteY5" fmla="*/ 191961 h 889000"/>
                  <a:gd name="connsiteX6" fmla="*/ 9 w 897666"/>
                  <a:gd name="connsiteY6" fmla="*/ 0 h 889000"/>
                  <a:gd name="connsiteX7" fmla="*/ 834890 w 897666"/>
                  <a:gd name="connsiteY7" fmla="*/ 73502 h 889000"/>
                  <a:gd name="connsiteX8" fmla="*/ 823133 w 897666"/>
                  <a:gd name="connsiteY8" fmla="*/ 218265 h 889000"/>
                  <a:gd name="connsiteX9" fmla="*/ 795066 w 897666"/>
                  <a:gd name="connsiteY9" fmla="*/ 226111 h 88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97666" h="889000">
                    <a:moveTo>
                      <a:pt x="825504" y="889000"/>
                    </a:moveTo>
                    <a:lnTo>
                      <a:pt x="690216" y="889000"/>
                    </a:lnTo>
                    <a:lnTo>
                      <a:pt x="719962" y="241178"/>
                    </a:lnTo>
                    <a:lnTo>
                      <a:pt x="706924" y="243343"/>
                    </a:lnTo>
                    <a:cubicBezTo>
                      <a:pt x="538523" y="268756"/>
                      <a:pt x="263322" y="294812"/>
                      <a:pt x="9" y="317999"/>
                    </a:cubicBezTo>
                    <a:cubicBezTo>
                      <a:pt x="-873" y="267988"/>
                      <a:pt x="60923" y="289961"/>
                      <a:pt x="60040" y="191961"/>
                    </a:cubicBezTo>
                    <a:cubicBezTo>
                      <a:pt x="59157" y="93960"/>
                      <a:pt x="33948" y="45990"/>
                      <a:pt x="9" y="0"/>
                    </a:cubicBezTo>
                    <a:cubicBezTo>
                      <a:pt x="300938" y="26501"/>
                      <a:pt x="742753" y="52748"/>
                      <a:pt x="834890" y="73502"/>
                    </a:cubicBezTo>
                    <a:cubicBezTo>
                      <a:pt x="915510" y="91661"/>
                      <a:pt x="925588" y="177762"/>
                      <a:pt x="823133" y="218265"/>
                    </a:cubicBezTo>
                    <a:lnTo>
                      <a:pt x="795066" y="226111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045C6616-2920-4C59-A42D-EC144AEF5F3B}"/>
                  </a:ext>
                </a:extLst>
              </p:cNvPr>
              <p:cNvSpPr/>
              <p:nvPr/>
            </p:nvSpPr>
            <p:spPr>
              <a:xfrm rot="8100000">
                <a:off x="2804836" y="4154834"/>
                <a:ext cx="335848" cy="25846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80869171-E309-4E9C-8E83-DDF792AA829B}"/>
                  </a:ext>
                </a:extLst>
              </p:cNvPr>
              <p:cNvSpPr/>
              <p:nvPr/>
            </p:nvSpPr>
            <p:spPr>
              <a:xfrm>
                <a:off x="1094920" y="1772885"/>
                <a:ext cx="3008449" cy="2731856"/>
              </a:xfrm>
              <a:custGeom>
                <a:avLst/>
                <a:gdLst>
                  <a:gd name="connsiteX0" fmla="*/ 2517911 w 3008449"/>
                  <a:gd name="connsiteY0" fmla="*/ 0 h 2731856"/>
                  <a:gd name="connsiteX1" fmla="*/ 3008449 w 3008449"/>
                  <a:gd name="connsiteY1" fmla="*/ 490538 h 2731856"/>
                  <a:gd name="connsiteX2" fmla="*/ 3008448 w 3008449"/>
                  <a:gd name="connsiteY2" fmla="*/ 1005612 h 2731856"/>
                  <a:gd name="connsiteX3" fmla="*/ 2427344 w 3008449"/>
                  <a:gd name="connsiteY3" fmla="*/ 2488519 h 2731856"/>
                  <a:gd name="connsiteX4" fmla="*/ 1778906 w 3008449"/>
                  <a:gd name="connsiteY4" fmla="*/ 2563933 h 2731856"/>
                  <a:gd name="connsiteX5" fmla="*/ 1596184 w 3008449"/>
                  <a:gd name="connsiteY5" fmla="*/ 2556351 h 2731856"/>
                  <a:gd name="connsiteX6" fmla="*/ 1596184 w 3008449"/>
                  <a:gd name="connsiteY6" fmla="*/ 2602622 h 2731856"/>
                  <a:gd name="connsiteX7" fmla="*/ 1466950 w 3008449"/>
                  <a:gd name="connsiteY7" fmla="*/ 2731856 h 2731856"/>
                  <a:gd name="connsiteX8" fmla="*/ 1389569 w 3008449"/>
                  <a:gd name="connsiteY8" fmla="*/ 2731856 h 2731856"/>
                  <a:gd name="connsiteX9" fmla="*/ 1260335 w 3008449"/>
                  <a:gd name="connsiteY9" fmla="*/ 2602622 h 2731856"/>
                  <a:gd name="connsiteX10" fmla="*/ 1260336 w 3008449"/>
                  <a:gd name="connsiteY10" fmla="*/ 2520702 h 2731856"/>
                  <a:gd name="connsiteX11" fmla="*/ 1012213 w 3008449"/>
                  <a:gd name="connsiteY11" fmla="*/ 2486003 h 2731856"/>
                  <a:gd name="connsiteX12" fmla="*/ 11012 w 3008449"/>
                  <a:gd name="connsiteY12" fmla="*/ 2151326 h 2731856"/>
                  <a:gd name="connsiteX13" fmla="*/ 1615612 w 3008449"/>
                  <a:gd name="connsiteY13" fmla="*/ 1235374 h 2731856"/>
                  <a:gd name="connsiteX14" fmla="*/ 1982569 w 3008449"/>
                  <a:gd name="connsiteY14" fmla="*/ 948429 h 2731856"/>
                  <a:gd name="connsiteX15" fmla="*/ 2027373 w 3008449"/>
                  <a:gd name="connsiteY15" fmla="*/ 910017 h 2731856"/>
                  <a:gd name="connsiteX16" fmla="*/ 2027373 w 3008449"/>
                  <a:gd name="connsiteY16" fmla="*/ 490538 h 2731856"/>
                  <a:gd name="connsiteX17" fmla="*/ 2517911 w 3008449"/>
                  <a:gd name="connsiteY17" fmla="*/ 0 h 273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08449" h="2731856">
                    <a:moveTo>
                      <a:pt x="2517911" y="0"/>
                    </a:moveTo>
                    <a:cubicBezTo>
                      <a:pt x="2788828" y="0"/>
                      <a:pt x="3008449" y="219621"/>
                      <a:pt x="3008449" y="490538"/>
                    </a:cubicBezTo>
                    <a:cubicBezTo>
                      <a:pt x="3008449" y="662229"/>
                      <a:pt x="3008448" y="833921"/>
                      <a:pt x="3008448" y="1005612"/>
                    </a:cubicBezTo>
                    <a:cubicBezTo>
                      <a:pt x="2992547" y="1696764"/>
                      <a:pt x="3021095" y="2286317"/>
                      <a:pt x="2427344" y="2488519"/>
                    </a:cubicBezTo>
                    <a:cubicBezTo>
                      <a:pt x="2255545" y="2547025"/>
                      <a:pt x="2027080" y="2568258"/>
                      <a:pt x="1778906" y="2563933"/>
                    </a:cubicBezTo>
                    <a:lnTo>
                      <a:pt x="1596184" y="2556351"/>
                    </a:lnTo>
                    <a:lnTo>
                      <a:pt x="1596184" y="2602622"/>
                    </a:lnTo>
                    <a:cubicBezTo>
                      <a:pt x="1596184" y="2673996"/>
                      <a:pt x="1538324" y="2731856"/>
                      <a:pt x="1466950" y="2731856"/>
                    </a:cubicBezTo>
                    <a:lnTo>
                      <a:pt x="1389569" y="2731856"/>
                    </a:lnTo>
                    <a:cubicBezTo>
                      <a:pt x="1318195" y="2731856"/>
                      <a:pt x="1260335" y="2673996"/>
                      <a:pt x="1260335" y="2602622"/>
                    </a:cubicBezTo>
                    <a:lnTo>
                      <a:pt x="1260336" y="2520702"/>
                    </a:lnTo>
                    <a:lnTo>
                      <a:pt x="1012213" y="2486003"/>
                    </a:lnTo>
                    <a:cubicBezTo>
                      <a:pt x="510941" y="2398559"/>
                      <a:pt x="78657" y="2255755"/>
                      <a:pt x="11012" y="2151326"/>
                    </a:cubicBezTo>
                    <a:cubicBezTo>
                      <a:pt x="-124277" y="1942469"/>
                      <a:pt x="1020388" y="1650962"/>
                      <a:pt x="1615612" y="1235374"/>
                    </a:cubicBezTo>
                    <a:cubicBezTo>
                      <a:pt x="1764418" y="1131477"/>
                      <a:pt x="1882315" y="1034076"/>
                      <a:pt x="1982569" y="948429"/>
                    </a:cubicBezTo>
                    <a:lnTo>
                      <a:pt x="2027373" y="910017"/>
                    </a:lnTo>
                    <a:lnTo>
                      <a:pt x="2027373" y="490538"/>
                    </a:lnTo>
                    <a:cubicBezTo>
                      <a:pt x="2027373" y="219621"/>
                      <a:pt x="2246994" y="0"/>
                      <a:pt x="251791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CCA8B3DD-4E4B-4005-B5D5-EF9669205C4D}"/>
                  </a:ext>
                </a:extLst>
              </p:cNvPr>
              <p:cNvSpPr/>
              <p:nvPr/>
            </p:nvSpPr>
            <p:spPr>
              <a:xfrm>
                <a:off x="-142644" y="2721161"/>
                <a:ext cx="3664685" cy="1511971"/>
              </a:xfrm>
              <a:custGeom>
                <a:avLst/>
                <a:gdLst>
                  <a:gd name="connsiteX0" fmla="*/ 3323331 w 3664685"/>
                  <a:gd name="connsiteY0" fmla="*/ 636 h 1511971"/>
                  <a:gd name="connsiteX1" fmla="*/ 3524893 w 3664685"/>
                  <a:gd name="connsiteY1" fmla="*/ 33983 h 1511971"/>
                  <a:gd name="connsiteX2" fmla="*/ 2865750 w 3664685"/>
                  <a:gd name="connsiteY2" fmla="*/ 1376505 h 1511971"/>
                  <a:gd name="connsiteX3" fmla="*/ 940057 w 3664685"/>
                  <a:gd name="connsiteY3" fmla="*/ 1196835 h 1511971"/>
                  <a:gd name="connsiteX4" fmla="*/ 939276 w 3664685"/>
                  <a:gd name="connsiteY4" fmla="*/ 1196242 h 1511971"/>
                  <a:gd name="connsiteX5" fmla="*/ 809912 w 3664685"/>
                  <a:gd name="connsiteY5" fmla="*/ 1213753 h 1511971"/>
                  <a:gd name="connsiteX6" fmla="*/ 577677 w 3664685"/>
                  <a:gd name="connsiteY6" fmla="*/ 1235058 h 1511971"/>
                  <a:gd name="connsiteX7" fmla="*/ 118898 w 3664685"/>
                  <a:gd name="connsiteY7" fmla="*/ 1143972 h 1511971"/>
                  <a:gd name="connsiteX8" fmla="*/ 183111 w 3664685"/>
                  <a:gd name="connsiteY8" fmla="*/ 1012440 h 1511971"/>
                  <a:gd name="connsiteX9" fmla="*/ 203250 w 3664685"/>
                  <a:gd name="connsiteY9" fmla="*/ 1011411 h 1511971"/>
                  <a:gd name="connsiteX10" fmla="*/ 134743 w 3664685"/>
                  <a:gd name="connsiteY10" fmla="*/ 981291 h 1511971"/>
                  <a:gd name="connsiteX11" fmla="*/ 69588 w 3664685"/>
                  <a:gd name="connsiteY11" fmla="*/ 941736 h 1511971"/>
                  <a:gd name="connsiteX12" fmla="*/ 144687 w 3664685"/>
                  <a:gd name="connsiteY12" fmla="*/ 809037 h 1511971"/>
                  <a:gd name="connsiteX13" fmla="*/ 1067726 w 3664685"/>
                  <a:gd name="connsiteY13" fmla="*/ 885509 h 1511971"/>
                  <a:gd name="connsiteX14" fmla="*/ 1239099 w 3664685"/>
                  <a:gd name="connsiteY14" fmla="*/ 912321 h 1511971"/>
                  <a:gd name="connsiteX15" fmla="*/ 1411149 w 3664685"/>
                  <a:gd name="connsiteY15" fmla="*/ 875830 h 1511971"/>
                  <a:gd name="connsiteX16" fmla="*/ 2355568 w 3664685"/>
                  <a:gd name="connsiteY16" fmla="*/ 565202 h 1511971"/>
                  <a:gd name="connsiteX17" fmla="*/ 3323331 w 3664685"/>
                  <a:gd name="connsiteY17" fmla="*/ 636 h 1511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64685" h="1511971">
                    <a:moveTo>
                      <a:pt x="3323331" y="636"/>
                    </a:moveTo>
                    <a:cubicBezTo>
                      <a:pt x="3386796" y="-2769"/>
                      <a:pt x="3452812" y="7356"/>
                      <a:pt x="3524893" y="33983"/>
                    </a:cubicBezTo>
                    <a:cubicBezTo>
                      <a:pt x="3909328" y="175989"/>
                      <a:pt x="3438783" y="1030647"/>
                      <a:pt x="2865750" y="1376505"/>
                    </a:cubicBezTo>
                    <a:cubicBezTo>
                      <a:pt x="2364347" y="1679130"/>
                      <a:pt x="1270959" y="1410087"/>
                      <a:pt x="940057" y="1196835"/>
                    </a:cubicBezTo>
                    <a:lnTo>
                      <a:pt x="939276" y="1196242"/>
                    </a:lnTo>
                    <a:lnTo>
                      <a:pt x="809912" y="1213753"/>
                    </a:lnTo>
                    <a:cubicBezTo>
                      <a:pt x="716578" y="1224226"/>
                      <a:pt x="633390" y="1231635"/>
                      <a:pt x="577677" y="1235058"/>
                    </a:cubicBezTo>
                    <a:cubicBezTo>
                      <a:pt x="354823" y="1248745"/>
                      <a:pt x="184659" y="1181074"/>
                      <a:pt x="118898" y="1143972"/>
                    </a:cubicBezTo>
                    <a:cubicBezTo>
                      <a:pt x="53137" y="1106870"/>
                      <a:pt x="-39742" y="1026126"/>
                      <a:pt x="183111" y="1012440"/>
                    </a:cubicBezTo>
                    <a:lnTo>
                      <a:pt x="203250" y="1011411"/>
                    </a:lnTo>
                    <a:lnTo>
                      <a:pt x="134743" y="981291"/>
                    </a:lnTo>
                    <a:cubicBezTo>
                      <a:pt x="107122" y="966788"/>
                      <a:pt x="85185" y="952965"/>
                      <a:pt x="69588" y="941736"/>
                    </a:cubicBezTo>
                    <a:cubicBezTo>
                      <a:pt x="7197" y="896817"/>
                      <a:pt x="-78525" y="803548"/>
                      <a:pt x="144687" y="809037"/>
                    </a:cubicBezTo>
                    <a:cubicBezTo>
                      <a:pt x="284196" y="812468"/>
                      <a:pt x="743138" y="842353"/>
                      <a:pt x="1067726" y="885509"/>
                    </a:cubicBezTo>
                    <a:lnTo>
                      <a:pt x="1239099" y="912321"/>
                    </a:lnTo>
                    <a:lnTo>
                      <a:pt x="1411149" y="875830"/>
                    </a:lnTo>
                    <a:cubicBezTo>
                      <a:pt x="1717664" y="810980"/>
                      <a:pt x="2086959" y="727323"/>
                      <a:pt x="2355568" y="565202"/>
                    </a:cubicBezTo>
                    <a:cubicBezTo>
                      <a:pt x="2821157" y="284192"/>
                      <a:pt x="3048313" y="15389"/>
                      <a:pt x="3323331" y="636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35FE2FD0-BB03-43D1-A4A6-1AD81FCF7A6B}"/>
                  </a:ext>
                </a:extLst>
              </p:cNvPr>
              <p:cNvSpPr/>
              <p:nvPr/>
            </p:nvSpPr>
            <p:spPr>
              <a:xfrm>
                <a:off x="892720" y="2638847"/>
                <a:ext cx="2988469" cy="1547165"/>
              </a:xfrm>
              <a:custGeom>
                <a:avLst/>
                <a:gdLst>
                  <a:gd name="connsiteX0" fmla="*/ 2390964 w 2988469"/>
                  <a:gd name="connsiteY0" fmla="*/ 1957 h 1547165"/>
                  <a:gd name="connsiteX1" fmla="*/ 2988400 w 2988469"/>
                  <a:gd name="connsiteY1" fmla="*/ 538692 h 1547165"/>
                  <a:gd name="connsiteX2" fmla="*/ 2068250 w 2988469"/>
                  <a:gd name="connsiteY2" fmla="*/ 1473117 h 1547165"/>
                  <a:gd name="connsiteX3" fmla="*/ 11885 w 2988469"/>
                  <a:gd name="connsiteY3" fmla="*/ 1114194 h 1547165"/>
                  <a:gd name="connsiteX4" fmla="*/ 1419123 w 2988469"/>
                  <a:gd name="connsiteY4" fmla="*/ 571989 h 1547165"/>
                  <a:gd name="connsiteX5" fmla="*/ 2390964 w 2988469"/>
                  <a:gd name="connsiteY5" fmla="*/ 1957 h 1547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88469" h="1547165">
                    <a:moveTo>
                      <a:pt x="2390964" y="1957"/>
                    </a:moveTo>
                    <a:cubicBezTo>
                      <a:pt x="2608060" y="28159"/>
                      <a:pt x="2982919" y="222592"/>
                      <a:pt x="2988400" y="538692"/>
                    </a:cubicBezTo>
                    <a:cubicBezTo>
                      <a:pt x="2993880" y="854792"/>
                      <a:pt x="2676519" y="1243850"/>
                      <a:pt x="2068250" y="1473117"/>
                    </a:cubicBezTo>
                    <a:cubicBezTo>
                      <a:pt x="1459981" y="1702385"/>
                      <a:pt x="145718" y="1347198"/>
                      <a:pt x="11885" y="1114194"/>
                    </a:cubicBezTo>
                    <a:cubicBezTo>
                      <a:pt x="-121948" y="881190"/>
                      <a:pt x="907902" y="928926"/>
                      <a:pt x="1419123" y="571989"/>
                    </a:cubicBezTo>
                    <a:cubicBezTo>
                      <a:pt x="1930343" y="215052"/>
                      <a:pt x="2173869" y="-24244"/>
                      <a:pt x="2390964" y="1957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3320C9E4-92A7-4716-B45D-B851485EBC3D}"/>
                  </a:ext>
                </a:extLst>
              </p:cNvPr>
              <p:cNvSpPr/>
              <p:nvPr/>
            </p:nvSpPr>
            <p:spPr>
              <a:xfrm>
                <a:off x="3068773" y="1772885"/>
                <a:ext cx="1097529" cy="966505"/>
              </a:xfrm>
              <a:custGeom>
                <a:avLst/>
                <a:gdLst>
                  <a:gd name="connsiteX0" fmla="*/ 544058 w 1097529"/>
                  <a:gd name="connsiteY0" fmla="*/ 0 h 966505"/>
                  <a:gd name="connsiteX1" fmla="*/ 1034596 w 1097529"/>
                  <a:gd name="connsiteY1" fmla="*/ 490538 h 966505"/>
                  <a:gd name="connsiteX2" fmla="*/ 1034596 w 1097529"/>
                  <a:gd name="connsiteY2" fmla="*/ 702699 h 966505"/>
                  <a:gd name="connsiteX3" fmla="*/ 1084236 w 1097529"/>
                  <a:gd name="connsiteY3" fmla="*/ 798113 h 966505"/>
                  <a:gd name="connsiteX4" fmla="*/ 1047964 w 1097529"/>
                  <a:gd name="connsiteY4" fmla="*/ 948332 h 966505"/>
                  <a:gd name="connsiteX5" fmla="*/ 1034595 w 1097529"/>
                  <a:gd name="connsiteY5" fmla="*/ 954147 h 966505"/>
                  <a:gd name="connsiteX6" fmla="*/ 1020216 w 1097529"/>
                  <a:gd name="connsiteY6" fmla="*/ 960401 h 966505"/>
                  <a:gd name="connsiteX7" fmla="*/ 938627 w 1097529"/>
                  <a:gd name="connsiteY7" fmla="*/ 940830 h 966505"/>
                  <a:gd name="connsiteX8" fmla="*/ 914372 w 1097529"/>
                  <a:gd name="connsiteY8" fmla="*/ 910313 h 966505"/>
                  <a:gd name="connsiteX9" fmla="*/ 914268 w 1097529"/>
                  <a:gd name="connsiteY9" fmla="*/ 910646 h 966505"/>
                  <a:gd name="connsiteX10" fmla="*/ 854096 w 1097529"/>
                  <a:gd name="connsiteY10" fmla="*/ 961883 h 966505"/>
                  <a:gd name="connsiteX11" fmla="*/ 778899 w 1097529"/>
                  <a:gd name="connsiteY11" fmla="*/ 950897 h 966505"/>
                  <a:gd name="connsiteX12" fmla="*/ 760967 w 1097529"/>
                  <a:gd name="connsiteY12" fmla="*/ 933592 h 966505"/>
                  <a:gd name="connsiteX13" fmla="*/ 760540 w 1097529"/>
                  <a:gd name="connsiteY13" fmla="*/ 934296 h 966505"/>
                  <a:gd name="connsiteX14" fmla="*/ 690468 w 1097529"/>
                  <a:gd name="connsiteY14" fmla="*/ 966505 h 966505"/>
                  <a:gd name="connsiteX15" fmla="*/ 620396 w 1097529"/>
                  <a:gd name="connsiteY15" fmla="*/ 934296 h 966505"/>
                  <a:gd name="connsiteX16" fmla="*/ 610776 w 1097529"/>
                  <a:gd name="connsiteY16" fmla="*/ 918462 h 966505"/>
                  <a:gd name="connsiteX17" fmla="*/ 601157 w 1097529"/>
                  <a:gd name="connsiteY17" fmla="*/ 934296 h 966505"/>
                  <a:gd name="connsiteX18" fmla="*/ 531085 w 1097529"/>
                  <a:gd name="connsiteY18" fmla="*/ 966505 h 966505"/>
                  <a:gd name="connsiteX19" fmla="*/ 461014 w 1097529"/>
                  <a:gd name="connsiteY19" fmla="*/ 934296 h 966505"/>
                  <a:gd name="connsiteX20" fmla="*/ 450231 w 1097529"/>
                  <a:gd name="connsiteY20" fmla="*/ 916549 h 966505"/>
                  <a:gd name="connsiteX21" fmla="*/ 439449 w 1097529"/>
                  <a:gd name="connsiteY21" fmla="*/ 934296 h 966505"/>
                  <a:gd name="connsiteX22" fmla="*/ 369378 w 1097529"/>
                  <a:gd name="connsiteY22" fmla="*/ 966505 h 966505"/>
                  <a:gd name="connsiteX23" fmla="*/ 299306 w 1097529"/>
                  <a:gd name="connsiteY23" fmla="*/ 934296 h 966505"/>
                  <a:gd name="connsiteX24" fmla="*/ 298662 w 1097529"/>
                  <a:gd name="connsiteY24" fmla="*/ 933236 h 966505"/>
                  <a:gd name="connsiteX25" fmla="*/ 280361 w 1097529"/>
                  <a:gd name="connsiteY25" fmla="*/ 950897 h 966505"/>
                  <a:gd name="connsiteX26" fmla="*/ 205165 w 1097529"/>
                  <a:gd name="connsiteY26" fmla="*/ 961883 h 966505"/>
                  <a:gd name="connsiteX27" fmla="*/ 169923 w 1097529"/>
                  <a:gd name="connsiteY27" fmla="*/ 942457 h 966505"/>
                  <a:gd name="connsiteX28" fmla="*/ 163810 w 1097529"/>
                  <a:gd name="connsiteY28" fmla="*/ 934656 h 966505"/>
                  <a:gd name="connsiteX29" fmla="*/ 158903 w 1097529"/>
                  <a:gd name="connsiteY29" fmla="*/ 940830 h 966505"/>
                  <a:gd name="connsiteX30" fmla="*/ 49566 w 1097529"/>
                  <a:gd name="connsiteY30" fmla="*/ 948332 h 966505"/>
                  <a:gd name="connsiteX31" fmla="*/ 30546 w 1097529"/>
                  <a:gd name="connsiteY31" fmla="*/ 929715 h 966505"/>
                  <a:gd name="connsiteX32" fmla="*/ 30545 w 1097529"/>
                  <a:gd name="connsiteY32" fmla="*/ 929715 h 966505"/>
                  <a:gd name="connsiteX33" fmla="*/ 20054 w 1097529"/>
                  <a:gd name="connsiteY33" fmla="*/ 919447 h 966505"/>
                  <a:gd name="connsiteX34" fmla="*/ 13293 w 1097529"/>
                  <a:gd name="connsiteY34" fmla="*/ 798114 h 966505"/>
                  <a:gd name="connsiteX35" fmla="*/ 53520 w 1097529"/>
                  <a:gd name="connsiteY35" fmla="*/ 720794 h 966505"/>
                  <a:gd name="connsiteX36" fmla="*/ 53520 w 1097529"/>
                  <a:gd name="connsiteY36" fmla="*/ 720793 h 966505"/>
                  <a:gd name="connsiteX37" fmla="*/ 53520 w 1097529"/>
                  <a:gd name="connsiteY37" fmla="*/ 490538 h 966505"/>
                  <a:gd name="connsiteX38" fmla="*/ 544058 w 1097529"/>
                  <a:gd name="connsiteY38" fmla="*/ 0 h 966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97529" h="966505">
                    <a:moveTo>
                      <a:pt x="544058" y="0"/>
                    </a:moveTo>
                    <a:cubicBezTo>
                      <a:pt x="814975" y="0"/>
                      <a:pt x="1034596" y="219621"/>
                      <a:pt x="1034596" y="490538"/>
                    </a:cubicBezTo>
                    <a:lnTo>
                      <a:pt x="1034596" y="702699"/>
                    </a:lnTo>
                    <a:lnTo>
                      <a:pt x="1084236" y="798113"/>
                    </a:lnTo>
                    <a:cubicBezTo>
                      <a:pt x="1111601" y="850710"/>
                      <a:pt x="1095361" y="917965"/>
                      <a:pt x="1047964" y="948332"/>
                    </a:cubicBezTo>
                    <a:lnTo>
                      <a:pt x="1034595" y="954147"/>
                    </a:lnTo>
                    <a:lnTo>
                      <a:pt x="1020216" y="960401"/>
                    </a:lnTo>
                    <a:cubicBezTo>
                      <a:pt x="991688" y="967549"/>
                      <a:pt x="961736" y="960206"/>
                      <a:pt x="938627" y="940830"/>
                    </a:cubicBezTo>
                    <a:lnTo>
                      <a:pt x="914372" y="910313"/>
                    </a:lnTo>
                    <a:lnTo>
                      <a:pt x="914268" y="910646"/>
                    </a:lnTo>
                    <a:cubicBezTo>
                      <a:pt x="901587" y="935019"/>
                      <a:pt x="880528" y="954024"/>
                      <a:pt x="854096" y="961883"/>
                    </a:cubicBezTo>
                    <a:cubicBezTo>
                      <a:pt x="827664" y="969743"/>
                      <a:pt x="800864" y="964970"/>
                      <a:pt x="778899" y="950897"/>
                    </a:cubicBezTo>
                    <a:lnTo>
                      <a:pt x="760967" y="933592"/>
                    </a:lnTo>
                    <a:lnTo>
                      <a:pt x="760540" y="934296"/>
                    </a:lnTo>
                    <a:cubicBezTo>
                      <a:pt x="742607" y="954197"/>
                      <a:pt x="717833" y="966505"/>
                      <a:pt x="690468" y="966505"/>
                    </a:cubicBezTo>
                    <a:cubicBezTo>
                      <a:pt x="663104" y="966505"/>
                      <a:pt x="638329" y="954197"/>
                      <a:pt x="620396" y="934296"/>
                    </a:cubicBezTo>
                    <a:lnTo>
                      <a:pt x="610776" y="918462"/>
                    </a:lnTo>
                    <a:lnTo>
                      <a:pt x="601157" y="934296"/>
                    </a:lnTo>
                    <a:cubicBezTo>
                      <a:pt x="583224" y="954197"/>
                      <a:pt x="558450" y="966505"/>
                      <a:pt x="531085" y="966505"/>
                    </a:cubicBezTo>
                    <a:cubicBezTo>
                      <a:pt x="503721" y="966505"/>
                      <a:pt x="478946" y="954197"/>
                      <a:pt x="461014" y="934296"/>
                    </a:cubicBezTo>
                    <a:lnTo>
                      <a:pt x="450231" y="916549"/>
                    </a:lnTo>
                    <a:lnTo>
                      <a:pt x="439449" y="934296"/>
                    </a:lnTo>
                    <a:cubicBezTo>
                      <a:pt x="421517" y="954197"/>
                      <a:pt x="396742" y="966505"/>
                      <a:pt x="369378" y="966505"/>
                    </a:cubicBezTo>
                    <a:cubicBezTo>
                      <a:pt x="342013" y="966505"/>
                      <a:pt x="317239" y="954197"/>
                      <a:pt x="299306" y="934296"/>
                    </a:cubicBezTo>
                    <a:lnTo>
                      <a:pt x="298662" y="933236"/>
                    </a:lnTo>
                    <a:lnTo>
                      <a:pt x="280361" y="950897"/>
                    </a:lnTo>
                    <a:cubicBezTo>
                      <a:pt x="258399" y="964970"/>
                      <a:pt x="231598" y="969743"/>
                      <a:pt x="205165" y="961883"/>
                    </a:cubicBezTo>
                    <a:cubicBezTo>
                      <a:pt x="191950" y="957953"/>
                      <a:pt x="180076" y="951237"/>
                      <a:pt x="169923" y="942457"/>
                    </a:cubicBezTo>
                    <a:lnTo>
                      <a:pt x="163810" y="934656"/>
                    </a:lnTo>
                    <a:lnTo>
                      <a:pt x="158903" y="940830"/>
                    </a:lnTo>
                    <a:cubicBezTo>
                      <a:pt x="128091" y="966665"/>
                      <a:pt x="85114" y="971107"/>
                      <a:pt x="49566" y="948332"/>
                    </a:cubicBezTo>
                    <a:lnTo>
                      <a:pt x="30546" y="929715"/>
                    </a:lnTo>
                    <a:lnTo>
                      <a:pt x="30545" y="929715"/>
                    </a:lnTo>
                    <a:lnTo>
                      <a:pt x="20054" y="919447"/>
                    </a:lnTo>
                    <a:cubicBezTo>
                      <a:pt x="-3226" y="885255"/>
                      <a:pt x="-7230" y="837562"/>
                      <a:pt x="13293" y="798114"/>
                    </a:cubicBezTo>
                    <a:lnTo>
                      <a:pt x="53520" y="720794"/>
                    </a:lnTo>
                    <a:lnTo>
                      <a:pt x="53520" y="720793"/>
                    </a:lnTo>
                    <a:lnTo>
                      <a:pt x="53520" y="490538"/>
                    </a:lnTo>
                    <a:cubicBezTo>
                      <a:pt x="53520" y="219621"/>
                      <a:pt x="273141" y="0"/>
                      <a:pt x="54405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7581B40-381C-4988-AE2B-FF70B993626F}"/>
                  </a:ext>
                </a:extLst>
              </p:cNvPr>
              <p:cNvSpPr/>
              <p:nvPr/>
            </p:nvSpPr>
            <p:spPr>
              <a:xfrm rot="5400000">
                <a:off x="4153843" y="1904537"/>
                <a:ext cx="371844" cy="873126"/>
              </a:xfrm>
              <a:custGeom>
                <a:avLst/>
                <a:gdLst>
                  <a:gd name="connsiteX0" fmla="*/ 0 w 371844"/>
                  <a:gd name="connsiteY0" fmla="*/ 693416 h 695326"/>
                  <a:gd name="connsiteX1" fmla="*/ 371844 w 371844"/>
                  <a:gd name="connsiteY1" fmla="*/ 0 h 695326"/>
                  <a:gd name="connsiteX2" fmla="*/ 239044 w 371844"/>
                  <a:gd name="connsiteY2" fmla="*/ 693416 h 695326"/>
                  <a:gd name="connsiteX3" fmla="*/ 239132 w 371844"/>
                  <a:gd name="connsiteY3" fmla="*/ 695326 h 695326"/>
                  <a:gd name="connsiteX4" fmla="*/ 103 w 371844"/>
                  <a:gd name="connsiteY4" fmla="*/ 695326 h 695326"/>
                  <a:gd name="connsiteX0" fmla="*/ 0 w 371844"/>
                  <a:gd name="connsiteY0" fmla="*/ 693416 h 854076"/>
                  <a:gd name="connsiteX1" fmla="*/ 371844 w 371844"/>
                  <a:gd name="connsiteY1" fmla="*/ 0 h 854076"/>
                  <a:gd name="connsiteX2" fmla="*/ 239044 w 371844"/>
                  <a:gd name="connsiteY2" fmla="*/ 693416 h 854076"/>
                  <a:gd name="connsiteX3" fmla="*/ 143882 w 371844"/>
                  <a:gd name="connsiteY3" fmla="*/ 854076 h 854076"/>
                  <a:gd name="connsiteX4" fmla="*/ 103 w 371844"/>
                  <a:gd name="connsiteY4" fmla="*/ 695326 h 854076"/>
                  <a:gd name="connsiteX5" fmla="*/ 0 w 371844"/>
                  <a:gd name="connsiteY5" fmla="*/ 693416 h 854076"/>
                  <a:gd name="connsiteX0" fmla="*/ 0 w 371844"/>
                  <a:gd name="connsiteY0" fmla="*/ 693416 h 854076"/>
                  <a:gd name="connsiteX1" fmla="*/ 371844 w 371844"/>
                  <a:gd name="connsiteY1" fmla="*/ 0 h 854076"/>
                  <a:gd name="connsiteX2" fmla="*/ 239044 w 371844"/>
                  <a:gd name="connsiteY2" fmla="*/ 693416 h 854076"/>
                  <a:gd name="connsiteX3" fmla="*/ 143882 w 371844"/>
                  <a:gd name="connsiteY3" fmla="*/ 854076 h 854076"/>
                  <a:gd name="connsiteX4" fmla="*/ 103 w 371844"/>
                  <a:gd name="connsiteY4" fmla="*/ 695326 h 854076"/>
                  <a:gd name="connsiteX5" fmla="*/ 0 w 371844"/>
                  <a:gd name="connsiteY5" fmla="*/ 693416 h 854076"/>
                  <a:gd name="connsiteX0" fmla="*/ 0 w 371844"/>
                  <a:gd name="connsiteY0" fmla="*/ 693416 h 873126"/>
                  <a:gd name="connsiteX1" fmla="*/ 371844 w 371844"/>
                  <a:gd name="connsiteY1" fmla="*/ 0 h 873126"/>
                  <a:gd name="connsiteX2" fmla="*/ 239044 w 371844"/>
                  <a:gd name="connsiteY2" fmla="*/ 693416 h 873126"/>
                  <a:gd name="connsiteX3" fmla="*/ 118482 w 371844"/>
                  <a:gd name="connsiteY3" fmla="*/ 873126 h 873126"/>
                  <a:gd name="connsiteX4" fmla="*/ 103 w 371844"/>
                  <a:gd name="connsiteY4" fmla="*/ 695326 h 873126"/>
                  <a:gd name="connsiteX5" fmla="*/ 0 w 371844"/>
                  <a:gd name="connsiteY5" fmla="*/ 693416 h 873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844" h="873126">
                    <a:moveTo>
                      <a:pt x="0" y="693416"/>
                    </a:moveTo>
                    <a:cubicBezTo>
                      <a:pt x="0" y="310453"/>
                      <a:pt x="166480" y="0"/>
                      <a:pt x="371844" y="0"/>
                    </a:cubicBezTo>
                    <a:cubicBezTo>
                      <a:pt x="285967" y="195607"/>
                      <a:pt x="239044" y="440615"/>
                      <a:pt x="239044" y="693416"/>
                    </a:cubicBezTo>
                    <a:lnTo>
                      <a:pt x="118482" y="873126"/>
                    </a:lnTo>
                    <a:lnTo>
                      <a:pt x="103" y="695326"/>
                    </a:lnTo>
                    <a:cubicBezTo>
                      <a:pt x="69" y="694689"/>
                      <a:pt x="34" y="694053"/>
                      <a:pt x="0" y="693416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EDCB627F-66C9-4B98-94B3-F7042EA29DE7}"/>
                  </a:ext>
                </a:extLst>
              </p:cNvPr>
              <p:cNvSpPr/>
              <p:nvPr/>
            </p:nvSpPr>
            <p:spPr>
              <a:xfrm rot="5400000">
                <a:off x="4548983" y="2299679"/>
                <a:ext cx="258466" cy="196223"/>
              </a:xfrm>
              <a:custGeom>
                <a:avLst/>
                <a:gdLst>
                  <a:gd name="connsiteX0" fmla="*/ 0 w 258466"/>
                  <a:gd name="connsiteY0" fmla="*/ 196223 h 196223"/>
                  <a:gd name="connsiteX1" fmla="*/ 50565 w 258466"/>
                  <a:gd name="connsiteY1" fmla="*/ 118425 h 196223"/>
                  <a:gd name="connsiteX2" fmla="*/ 258466 w 258466"/>
                  <a:gd name="connsiteY2" fmla="*/ 0 h 196223"/>
                  <a:gd name="connsiteX3" fmla="*/ 201487 w 258466"/>
                  <a:gd name="connsiteY3" fmla="*/ 155318 h 196223"/>
                  <a:gd name="connsiteX4" fmla="*/ 191468 w 258466"/>
                  <a:gd name="connsiteY4" fmla="*/ 196223 h 196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466" h="196223">
                    <a:moveTo>
                      <a:pt x="0" y="196223"/>
                    </a:moveTo>
                    <a:lnTo>
                      <a:pt x="50565" y="118425"/>
                    </a:lnTo>
                    <a:cubicBezTo>
                      <a:pt x="109911" y="43657"/>
                      <a:pt x="181455" y="0"/>
                      <a:pt x="258466" y="0"/>
                    </a:cubicBezTo>
                    <a:cubicBezTo>
                      <a:pt x="236997" y="48902"/>
                      <a:pt x="217962" y="100891"/>
                      <a:pt x="201487" y="155318"/>
                    </a:cubicBezTo>
                    <a:lnTo>
                      <a:pt x="191468" y="196223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58" name="楕円 357">
              <a:extLst>
                <a:ext uri="{FF2B5EF4-FFF2-40B4-BE49-F238E27FC236}">
                  <a16:creationId xmlns:a16="http://schemas.microsoft.com/office/drawing/2014/main" id="{C03D12A8-E91D-4A32-8A0F-6BC71A7DEC36}"/>
                </a:ext>
              </a:extLst>
            </p:cNvPr>
            <p:cNvSpPr/>
            <p:nvPr/>
          </p:nvSpPr>
          <p:spPr>
            <a:xfrm>
              <a:off x="3207968" y="2629984"/>
              <a:ext cx="256356" cy="256356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9" name="楕円 358">
              <a:extLst>
                <a:ext uri="{FF2B5EF4-FFF2-40B4-BE49-F238E27FC236}">
                  <a16:creationId xmlns:a16="http://schemas.microsoft.com/office/drawing/2014/main" id="{7025B41A-DD46-414D-B1EB-BAF3AF222E7A}"/>
                </a:ext>
              </a:extLst>
            </p:cNvPr>
            <p:cNvSpPr/>
            <p:nvPr/>
          </p:nvSpPr>
          <p:spPr>
            <a:xfrm>
              <a:off x="3248054" y="2670070"/>
              <a:ext cx="176184" cy="176184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0" name="楕円 359">
              <a:extLst>
                <a:ext uri="{FF2B5EF4-FFF2-40B4-BE49-F238E27FC236}">
                  <a16:creationId xmlns:a16="http://schemas.microsoft.com/office/drawing/2014/main" id="{43DDC170-8FC7-4FB5-A087-5969DDEDA86F}"/>
                </a:ext>
              </a:extLst>
            </p:cNvPr>
            <p:cNvSpPr/>
            <p:nvPr/>
          </p:nvSpPr>
          <p:spPr>
            <a:xfrm>
              <a:off x="3285752" y="2706566"/>
              <a:ext cx="103192" cy="10319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7094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岩手県と言えば・・・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1EC88B7-5E59-4E37-A17B-39BAA846487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サンマ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F1D7BC96-2185-43F3-ABCF-A3D82276E1F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三陸復興国立公園</a:t>
            </a:r>
          </a:p>
        </p:txBody>
      </p: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9B71DA57-1F13-4AD4-95BB-076103C778F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ワサビ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E6570B31-46D5-49C6-B7B7-AF6E34BB834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花巻温泉</a:t>
            </a:r>
          </a:p>
        </p:txBody>
      </p:sp>
      <p:sp>
        <p:nvSpPr>
          <p:cNvPr id="234" name="テキスト ボックス 233">
            <a:extLst>
              <a:ext uri="{FF2B5EF4-FFF2-40B4-BE49-F238E27FC236}">
                <a16:creationId xmlns:a16="http://schemas.microsoft.com/office/drawing/2014/main" id="{8C40883D-D3C5-4ACB-BB45-B844B4748D4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前沢牛</a:t>
            </a:r>
          </a:p>
        </p:txBody>
      </p:sp>
      <p:sp>
        <p:nvSpPr>
          <p:cNvPr id="235" name="テキスト ボックス 234">
            <a:extLst>
              <a:ext uri="{FF2B5EF4-FFF2-40B4-BE49-F238E27FC236}">
                <a16:creationId xmlns:a16="http://schemas.microsoft.com/office/drawing/2014/main" id="{32CADFC0-2D3A-4447-B39F-344BD8CEC17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東北新幹線</a:t>
            </a:r>
          </a:p>
        </p:txBody>
      </p: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3B29AA1E-6772-4E41-98EF-D1A55CFEAEAC}"/>
              </a:ext>
            </a:extLst>
          </p:cNvPr>
          <p:cNvGrpSpPr/>
          <p:nvPr/>
        </p:nvGrpSpPr>
        <p:grpSpPr>
          <a:xfrm>
            <a:off x="6623471" y="4577849"/>
            <a:ext cx="2583608" cy="1105910"/>
            <a:chOff x="614363" y="3388948"/>
            <a:chExt cx="4090987" cy="1626109"/>
          </a:xfrm>
        </p:grpSpPr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F0C9D734-83A1-40C6-A857-6E3A2B6E9931}"/>
                </a:ext>
              </a:extLst>
            </p:cNvPr>
            <p:cNvSpPr/>
            <p:nvPr/>
          </p:nvSpPr>
          <p:spPr>
            <a:xfrm>
              <a:off x="626444" y="3388948"/>
              <a:ext cx="4075311" cy="1626109"/>
            </a:xfrm>
            <a:custGeom>
              <a:avLst/>
              <a:gdLst>
                <a:gd name="connsiteX0" fmla="*/ 0 w 1933575"/>
                <a:gd name="connsiteY0" fmla="*/ 209550 h 771525"/>
                <a:gd name="connsiteX1" fmla="*/ 1540669 w 1933575"/>
                <a:gd name="connsiteY1" fmla="*/ 764382 h 771525"/>
                <a:gd name="connsiteX2" fmla="*/ 1788319 w 1933575"/>
                <a:gd name="connsiteY2" fmla="*/ 771525 h 771525"/>
                <a:gd name="connsiteX3" fmla="*/ 1890713 w 1933575"/>
                <a:gd name="connsiteY3" fmla="*/ 714375 h 771525"/>
                <a:gd name="connsiteX4" fmla="*/ 1907381 w 1933575"/>
                <a:gd name="connsiteY4" fmla="*/ 702469 h 771525"/>
                <a:gd name="connsiteX5" fmla="*/ 1933575 w 1933575"/>
                <a:gd name="connsiteY5" fmla="*/ 619125 h 771525"/>
                <a:gd name="connsiteX6" fmla="*/ 1840706 w 1933575"/>
                <a:gd name="connsiteY6" fmla="*/ 504825 h 771525"/>
                <a:gd name="connsiteX7" fmla="*/ 1669256 w 1933575"/>
                <a:gd name="connsiteY7" fmla="*/ 419100 h 771525"/>
                <a:gd name="connsiteX8" fmla="*/ 1397794 w 1933575"/>
                <a:gd name="connsiteY8" fmla="*/ 161925 h 771525"/>
                <a:gd name="connsiteX9" fmla="*/ 1288256 w 1933575"/>
                <a:gd name="connsiteY9" fmla="*/ 140494 h 771525"/>
                <a:gd name="connsiteX10" fmla="*/ 59531 w 1933575"/>
                <a:gd name="connsiteY10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3575" h="771525">
                  <a:moveTo>
                    <a:pt x="0" y="209550"/>
                  </a:moveTo>
                  <a:lnTo>
                    <a:pt x="1540669" y="764382"/>
                  </a:lnTo>
                  <a:lnTo>
                    <a:pt x="1788319" y="771525"/>
                  </a:lnTo>
                  <a:lnTo>
                    <a:pt x="1890713" y="714375"/>
                  </a:lnTo>
                  <a:lnTo>
                    <a:pt x="1907381" y="702469"/>
                  </a:lnTo>
                  <a:lnTo>
                    <a:pt x="1933575" y="619125"/>
                  </a:lnTo>
                  <a:lnTo>
                    <a:pt x="1840706" y="504825"/>
                  </a:lnTo>
                  <a:lnTo>
                    <a:pt x="1669256" y="419100"/>
                  </a:lnTo>
                  <a:lnTo>
                    <a:pt x="1397794" y="161925"/>
                  </a:lnTo>
                  <a:lnTo>
                    <a:pt x="1288256" y="140494"/>
                  </a:lnTo>
                  <a:lnTo>
                    <a:pt x="59531" y="0"/>
                  </a:lnTo>
                </a:path>
              </a:pathLst>
            </a:custGeom>
            <a:solidFill>
              <a:srgbClr val="00CC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1F0D3B0E-3827-4377-B2F8-8D6AA722ED95}"/>
                </a:ext>
              </a:extLst>
            </p:cNvPr>
            <p:cNvSpPr/>
            <p:nvPr/>
          </p:nvSpPr>
          <p:spPr>
            <a:xfrm>
              <a:off x="614363" y="3665538"/>
              <a:ext cx="4024312" cy="1344612"/>
            </a:xfrm>
            <a:custGeom>
              <a:avLst/>
              <a:gdLst>
                <a:gd name="connsiteX0" fmla="*/ 0 w 4024312"/>
                <a:gd name="connsiteY0" fmla="*/ 152400 h 1338262"/>
                <a:gd name="connsiteX1" fmla="*/ 3276600 w 4024312"/>
                <a:gd name="connsiteY1" fmla="*/ 1338262 h 1338262"/>
                <a:gd name="connsiteX2" fmla="*/ 3786187 w 4024312"/>
                <a:gd name="connsiteY2" fmla="*/ 1338262 h 1338262"/>
                <a:gd name="connsiteX3" fmla="*/ 4024312 w 4024312"/>
                <a:gd name="connsiteY3" fmla="*/ 1204912 h 1338262"/>
                <a:gd name="connsiteX4" fmla="*/ 3671887 w 4024312"/>
                <a:gd name="connsiteY4" fmla="*/ 1204912 h 1338262"/>
                <a:gd name="connsiteX5" fmla="*/ 3529012 w 4024312"/>
                <a:gd name="connsiteY5" fmla="*/ 1085850 h 1338262"/>
                <a:gd name="connsiteX6" fmla="*/ 3529012 w 4024312"/>
                <a:gd name="connsiteY6" fmla="*/ 1028700 h 1338262"/>
                <a:gd name="connsiteX7" fmla="*/ 3167062 w 4024312"/>
                <a:gd name="connsiteY7" fmla="*/ 942975 h 1338262"/>
                <a:gd name="connsiteX8" fmla="*/ 3014662 w 4024312"/>
                <a:gd name="connsiteY8" fmla="*/ 752475 h 1338262"/>
                <a:gd name="connsiteX9" fmla="*/ 90487 w 4024312"/>
                <a:gd name="connsiteY9" fmla="*/ 0 h 1338262"/>
                <a:gd name="connsiteX0" fmla="*/ 0 w 4024312"/>
                <a:gd name="connsiteY0" fmla="*/ 171450 h 1357312"/>
                <a:gd name="connsiteX1" fmla="*/ 3276600 w 4024312"/>
                <a:gd name="connsiteY1" fmla="*/ 1357312 h 1357312"/>
                <a:gd name="connsiteX2" fmla="*/ 3786187 w 4024312"/>
                <a:gd name="connsiteY2" fmla="*/ 1357312 h 1357312"/>
                <a:gd name="connsiteX3" fmla="*/ 4024312 w 4024312"/>
                <a:gd name="connsiteY3" fmla="*/ 1223962 h 1357312"/>
                <a:gd name="connsiteX4" fmla="*/ 3671887 w 4024312"/>
                <a:gd name="connsiteY4" fmla="*/ 1223962 h 1357312"/>
                <a:gd name="connsiteX5" fmla="*/ 3529012 w 4024312"/>
                <a:gd name="connsiteY5" fmla="*/ 1104900 h 1357312"/>
                <a:gd name="connsiteX6" fmla="*/ 3529012 w 4024312"/>
                <a:gd name="connsiteY6" fmla="*/ 1047750 h 1357312"/>
                <a:gd name="connsiteX7" fmla="*/ 3167062 w 4024312"/>
                <a:gd name="connsiteY7" fmla="*/ 962025 h 1357312"/>
                <a:gd name="connsiteX8" fmla="*/ 3014662 w 4024312"/>
                <a:gd name="connsiteY8" fmla="*/ 771525 h 1357312"/>
                <a:gd name="connsiteX9" fmla="*/ 1587 w 4024312"/>
                <a:gd name="connsiteY9" fmla="*/ 0 h 1357312"/>
                <a:gd name="connsiteX0" fmla="*/ 0 w 4024312"/>
                <a:gd name="connsiteY0" fmla="*/ 177800 h 1363662"/>
                <a:gd name="connsiteX1" fmla="*/ 3276600 w 4024312"/>
                <a:gd name="connsiteY1" fmla="*/ 1363662 h 1363662"/>
                <a:gd name="connsiteX2" fmla="*/ 3786187 w 4024312"/>
                <a:gd name="connsiteY2" fmla="*/ 1363662 h 1363662"/>
                <a:gd name="connsiteX3" fmla="*/ 4024312 w 4024312"/>
                <a:gd name="connsiteY3" fmla="*/ 1230312 h 1363662"/>
                <a:gd name="connsiteX4" fmla="*/ 3671887 w 4024312"/>
                <a:gd name="connsiteY4" fmla="*/ 1230312 h 1363662"/>
                <a:gd name="connsiteX5" fmla="*/ 3529012 w 4024312"/>
                <a:gd name="connsiteY5" fmla="*/ 1111250 h 1363662"/>
                <a:gd name="connsiteX6" fmla="*/ 3529012 w 4024312"/>
                <a:gd name="connsiteY6" fmla="*/ 1054100 h 1363662"/>
                <a:gd name="connsiteX7" fmla="*/ 3167062 w 4024312"/>
                <a:gd name="connsiteY7" fmla="*/ 968375 h 1363662"/>
                <a:gd name="connsiteX8" fmla="*/ 3014662 w 4024312"/>
                <a:gd name="connsiteY8" fmla="*/ 777875 h 1363662"/>
                <a:gd name="connsiteX9" fmla="*/ 33337 w 4024312"/>
                <a:gd name="connsiteY9" fmla="*/ 0 h 1363662"/>
                <a:gd name="connsiteX0" fmla="*/ 0 w 4024312"/>
                <a:gd name="connsiteY0" fmla="*/ 158750 h 1344612"/>
                <a:gd name="connsiteX1" fmla="*/ 3276600 w 4024312"/>
                <a:gd name="connsiteY1" fmla="*/ 1344612 h 1344612"/>
                <a:gd name="connsiteX2" fmla="*/ 3786187 w 4024312"/>
                <a:gd name="connsiteY2" fmla="*/ 1344612 h 1344612"/>
                <a:gd name="connsiteX3" fmla="*/ 4024312 w 4024312"/>
                <a:gd name="connsiteY3" fmla="*/ 1211262 h 1344612"/>
                <a:gd name="connsiteX4" fmla="*/ 3671887 w 4024312"/>
                <a:gd name="connsiteY4" fmla="*/ 1211262 h 1344612"/>
                <a:gd name="connsiteX5" fmla="*/ 3529012 w 4024312"/>
                <a:gd name="connsiteY5" fmla="*/ 1092200 h 1344612"/>
                <a:gd name="connsiteX6" fmla="*/ 3529012 w 4024312"/>
                <a:gd name="connsiteY6" fmla="*/ 1035050 h 1344612"/>
                <a:gd name="connsiteX7" fmla="*/ 3167062 w 4024312"/>
                <a:gd name="connsiteY7" fmla="*/ 949325 h 1344612"/>
                <a:gd name="connsiteX8" fmla="*/ 3014662 w 4024312"/>
                <a:gd name="connsiteY8" fmla="*/ 758825 h 1344612"/>
                <a:gd name="connsiteX9" fmla="*/ 65087 w 4024312"/>
                <a:gd name="connsiteY9" fmla="*/ 0 h 1344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4312" h="1344612">
                  <a:moveTo>
                    <a:pt x="0" y="158750"/>
                  </a:moveTo>
                  <a:lnTo>
                    <a:pt x="3276600" y="1344612"/>
                  </a:lnTo>
                  <a:lnTo>
                    <a:pt x="3786187" y="1344612"/>
                  </a:lnTo>
                  <a:lnTo>
                    <a:pt x="4024312" y="1211262"/>
                  </a:lnTo>
                  <a:lnTo>
                    <a:pt x="3671887" y="1211262"/>
                  </a:lnTo>
                  <a:lnTo>
                    <a:pt x="3529012" y="1092200"/>
                  </a:lnTo>
                  <a:lnTo>
                    <a:pt x="3529012" y="1035050"/>
                  </a:lnTo>
                  <a:lnTo>
                    <a:pt x="3167062" y="949325"/>
                  </a:lnTo>
                  <a:lnTo>
                    <a:pt x="3014662" y="758825"/>
                  </a:lnTo>
                  <a:lnTo>
                    <a:pt x="65087" y="0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BAF53ED5-FE6F-44B9-B775-EC57860F0A0B}"/>
                </a:ext>
              </a:extLst>
            </p:cNvPr>
            <p:cNvSpPr/>
            <p:nvPr/>
          </p:nvSpPr>
          <p:spPr>
            <a:xfrm>
              <a:off x="665918" y="3632994"/>
              <a:ext cx="2905957" cy="772319"/>
            </a:xfrm>
            <a:custGeom>
              <a:avLst/>
              <a:gdLst>
                <a:gd name="connsiteX0" fmla="*/ 4763 w 2928938"/>
                <a:gd name="connsiteY0" fmla="*/ 0 h 800100"/>
                <a:gd name="connsiteX1" fmla="*/ 2771775 w 2928938"/>
                <a:gd name="connsiteY1" fmla="*/ 719137 h 800100"/>
                <a:gd name="connsiteX2" fmla="*/ 2928938 w 2928938"/>
                <a:gd name="connsiteY2" fmla="*/ 800100 h 800100"/>
                <a:gd name="connsiteX3" fmla="*/ 0 w 2928938"/>
                <a:gd name="connsiteY3" fmla="*/ 52387 h 800100"/>
                <a:gd name="connsiteX0" fmla="*/ 1562 w 2928938"/>
                <a:gd name="connsiteY0" fmla="*/ 0 h 784225"/>
                <a:gd name="connsiteX1" fmla="*/ 2771775 w 2928938"/>
                <a:gd name="connsiteY1" fmla="*/ 703262 h 784225"/>
                <a:gd name="connsiteX2" fmla="*/ 2928938 w 2928938"/>
                <a:gd name="connsiteY2" fmla="*/ 784225 h 784225"/>
                <a:gd name="connsiteX3" fmla="*/ 0 w 2928938"/>
                <a:gd name="connsiteY3" fmla="*/ 36512 h 784225"/>
                <a:gd name="connsiteX0" fmla="*/ 0 w 2929777"/>
                <a:gd name="connsiteY0" fmla="*/ 0 h 772319"/>
                <a:gd name="connsiteX1" fmla="*/ 2772614 w 2929777"/>
                <a:gd name="connsiteY1" fmla="*/ 691356 h 772319"/>
                <a:gd name="connsiteX2" fmla="*/ 2929777 w 2929777"/>
                <a:gd name="connsiteY2" fmla="*/ 772319 h 772319"/>
                <a:gd name="connsiteX3" fmla="*/ 839 w 2929777"/>
                <a:gd name="connsiteY3" fmla="*/ 24606 h 77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9777" h="772319">
                  <a:moveTo>
                    <a:pt x="0" y="0"/>
                  </a:moveTo>
                  <a:lnTo>
                    <a:pt x="2772614" y="691356"/>
                  </a:lnTo>
                  <a:lnTo>
                    <a:pt x="2929777" y="772319"/>
                  </a:lnTo>
                  <a:lnTo>
                    <a:pt x="839" y="24606"/>
                  </a:lnTo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48739DC0-3DF1-4E67-9EFF-920EDADC7218}"/>
                </a:ext>
              </a:extLst>
            </p:cNvPr>
            <p:cNvSpPr/>
            <p:nvPr/>
          </p:nvSpPr>
          <p:spPr>
            <a:xfrm>
              <a:off x="4152900" y="4481512"/>
              <a:ext cx="552450" cy="304801"/>
            </a:xfrm>
            <a:custGeom>
              <a:avLst/>
              <a:gdLst>
                <a:gd name="connsiteX0" fmla="*/ 0 w 552450"/>
                <a:gd name="connsiteY0" fmla="*/ 200025 h 290513"/>
                <a:gd name="connsiteX1" fmla="*/ 14288 w 552450"/>
                <a:gd name="connsiteY1" fmla="*/ 138113 h 290513"/>
                <a:gd name="connsiteX2" fmla="*/ 171450 w 552450"/>
                <a:gd name="connsiteY2" fmla="*/ 14288 h 290513"/>
                <a:gd name="connsiteX3" fmla="*/ 361950 w 552450"/>
                <a:gd name="connsiteY3" fmla="*/ 0 h 290513"/>
                <a:gd name="connsiteX4" fmla="*/ 552450 w 552450"/>
                <a:gd name="connsiteY4" fmla="*/ 200025 h 290513"/>
                <a:gd name="connsiteX5" fmla="*/ 366713 w 552450"/>
                <a:gd name="connsiteY5" fmla="*/ 290513 h 290513"/>
                <a:gd name="connsiteX6" fmla="*/ 157163 w 552450"/>
                <a:gd name="connsiteY6" fmla="*/ 271463 h 290513"/>
                <a:gd name="connsiteX7" fmla="*/ 0 w 552450"/>
                <a:gd name="connsiteY7" fmla="*/ 200025 h 290513"/>
                <a:gd name="connsiteX0" fmla="*/ 0 w 552450"/>
                <a:gd name="connsiteY0" fmla="*/ 214313 h 304801"/>
                <a:gd name="connsiteX1" fmla="*/ 14288 w 552450"/>
                <a:gd name="connsiteY1" fmla="*/ 152401 h 304801"/>
                <a:gd name="connsiteX2" fmla="*/ 171450 w 552450"/>
                <a:gd name="connsiteY2" fmla="*/ 28576 h 304801"/>
                <a:gd name="connsiteX3" fmla="*/ 400050 w 552450"/>
                <a:gd name="connsiteY3" fmla="*/ 0 h 304801"/>
                <a:gd name="connsiteX4" fmla="*/ 552450 w 552450"/>
                <a:gd name="connsiteY4" fmla="*/ 214313 h 304801"/>
                <a:gd name="connsiteX5" fmla="*/ 366713 w 552450"/>
                <a:gd name="connsiteY5" fmla="*/ 304801 h 304801"/>
                <a:gd name="connsiteX6" fmla="*/ 157163 w 552450"/>
                <a:gd name="connsiteY6" fmla="*/ 285751 h 304801"/>
                <a:gd name="connsiteX7" fmla="*/ 0 w 552450"/>
                <a:gd name="connsiteY7" fmla="*/ 214313 h 304801"/>
                <a:gd name="connsiteX0" fmla="*/ 0 w 552450"/>
                <a:gd name="connsiteY0" fmla="*/ 214313 h 304801"/>
                <a:gd name="connsiteX1" fmla="*/ 14288 w 552450"/>
                <a:gd name="connsiteY1" fmla="*/ 152401 h 304801"/>
                <a:gd name="connsiteX2" fmla="*/ 171450 w 552450"/>
                <a:gd name="connsiteY2" fmla="*/ 28576 h 304801"/>
                <a:gd name="connsiteX3" fmla="*/ 381000 w 552450"/>
                <a:gd name="connsiteY3" fmla="*/ 0 h 304801"/>
                <a:gd name="connsiteX4" fmla="*/ 552450 w 552450"/>
                <a:gd name="connsiteY4" fmla="*/ 214313 h 304801"/>
                <a:gd name="connsiteX5" fmla="*/ 366713 w 552450"/>
                <a:gd name="connsiteY5" fmla="*/ 304801 h 304801"/>
                <a:gd name="connsiteX6" fmla="*/ 157163 w 552450"/>
                <a:gd name="connsiteY6" fmla="*/ 285751 h 304801"/>
                <a:gd name="connsiteX7" fmla="*/ 0 w 552450"/>
                <a:gd name="connsiteY7" fmla="*/ 214313 h 30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2450" h="304801">
                  <a:moveTo>
                    <a:pt x="0" y="214313"/>
                  </a:moveTo>
                  <a:lnTo>
                    <a:pt x="14288" y="152401"/>
                  </a:lnTo>
                  <a:lnTo>
                    <a:pt x="171450" y="28576"/>
                  </a:lnTo>
                  <a:lnTo>
                    <a:pt x="381000" y="0"/>
                  </a:lnTo>
                  <a:lnTo>
                    <a:pt x="552450" y="214313"/>
                  </a:lnTo>
                  <a:lnTo>
                    <a:pt x="366713" y="304801"/>
                  </a:lnTo>
                  <a:lnTo>
                    <a:pt x="157163" y="285751"/>
                  </a:lnTo>
                  <a:lnTo>
                    <a:pt x="0" y="214313"/>
                  </a:lnTo>
                  <a:close/>
                </a:path>
              </a:pathLst>
            </a:custGeom>
            <a:solidFill>
              <a:srgbClr val="00CC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61F79FB3-5E77-4432-9893-C3F1F165E778}"/>
                </a:ext>
              </a:extLst>
            </p:cNvPr>
            <p:cNvSpPr/>
            <p:nvPr/>
          </p:nvSpPr>
          <p:spPr>
            <a:xfrm>
              <a:off x="4138613" y="4695825"/>
              <a:ext cx="566737" cy="209550"/>
            </a:xfrm>
            <a:custGeom>
              <a:avLst/>
              <a:gdLst>
                <a:gd name="connsiteX0" fmla="*/ 0 w 566737"/>
                <a:gd name="connsiteY0" fmla="*/ 0 h 190500"/>
                <a:gd name="connsiteX1" fmla="*/ 338137 w 566737"/>
                <a:gd name="connsiteY1" fmla="*/ 42863 h 190500"/>
                <a:gd name="connsiteX2" fmla="*/ 566737 w 566737"/>
                <a:gd name="connsiteY2" fmla="*/ 4763 h 190500"/>
                <a:gd name="connsiteX3" fmla="*/ 514350 w 566737"/>
                <a:gd name="connsiteY3" fmla="*/ 185738 h 190500"/>
                <a:gd name="connsiteX4" fmla="*/ 157162 w 566737"/>
                <a:gd name="connsiteY4" fmla="*/ 190500 h 190500"/>
                <a:gd name="connsiteX5" fmla="*/ 9525 w 566737"/>
                <a:gd name="connsiteY5" fmla="*/ 85725 h 190500"/>
                <a:gd name="connsiteX6" fmla="*/ 0 w 566737"/>
                <a:gd name="connsiteY6" fmla="*/ 0 h 19050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14350 w 566737"/>
                <a:gd name="connsiteY3" fmla="*/ 185738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23875 w 566737"/>
                <a:gd name="connsiteY3" fmla="*/ 176213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23875 w 566737"/>
                <a:gd name="connsiteY3" fmla="*/ 176213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6737" h="209550">
                  <a:moveTo>
                    <a:pt x="0" y="0"/>
                  </a:moveTo>
                  <a:lnTo>
                    <a:pt x="338137" y="42863"/>
                  </a:lnTo>
                  <a:lnTo>
                    <a:pt x="566737" y="4763"/>
                  </a:lnTo>
                  <a:lnTo>
                    <a:pt x="523875" y="176213"/>
                  </a:lnTo>
                  <a:cubicBezTo>
                    <a:pt x="456671" y="195792"/>
                    <a:pt x="379941" y="209021"/>
                    <a:pt x="312737" y="209550"/>
                  </a:cubicBezTo>
                  <a:lnTo>
                    <a:pt x="157162" y="190500"/>
                  </a:lnTo>
                  <a:lnTo>
                    <a:pt x="9525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A0641A06-E3C2-4269-9DF4-38E3B349B383}"/>
                </a:ext>
              </a:extLst>
            </p:cNvPr>
            <p:cNvSpPr/>
            <p:nvPr/>
          </p:nvSpPr>
          <p:spPr>
            <a:xfrm rot="490351">
              <a:off x="859275" y="3599548"/>
              <a:ext cx="1923418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5" name="楕円 633">
              <a:extLst>
                <a:ext uri="{FF2B5EF4-FFF2-40B4-BE49-F238E27FC236}">
                  <a16:creationId xmlns:a16="http://schemas.microsoft.com/office/drawing/2014/main" id="{939BCF22-CB7C-4086-AD02-FEEB1142063D}"/>
                </a:ext>
              </a:extLst>
            </p:cNvPr>
            <p:cNvSpPr/>
            <p:nvPr/>
          </p:nvSpPr>
          <p:spPr>
            <a:xfrm rot="2055978">
              <a:off x="2843086" y="4001539"/>
              <a:ext cx="850288" cy="50815"/>
            </a:xfrm>
            <a:custGeom>
              <a:avLst/>
              <a:gdLst>
                <a:gd name="connsiteX0" fmla="*/ 0 w 769626"/>
                <a:gd name="connsiteY0" fmla="*/ 22860 h 45719"/>
                <a:gd name="connsiteX1" fmla="*/ 384813 w 769626"/>
                <a:gd name="connsiteY1" fmla="*/ 0 h 45719"/>
                <a:gd name="connsiteX2" fmla="*/ 769626 w 769626"/>
                <a:gd name="connsiteY2" fmla="*/ 22860 h 45719"/>
                <a:gd name="connsiteX3" fmla="*/ 384813 w 769626"/>
                <a:gd name="connsiteY3" fmla="*/ 45720 h 45719"/>
                <a:gd name="connsiteX4" fmla="*/ 0 w 769626"/>
                <a:gd name="connsiteY4" fmla="*/ 22860 h 45719"/>
                <a:gd name="connsiteX0" fmla="*/ 0 w 868885"/>
                <a:gd name="connsiteY0" fmla="*/ 7943 h 50081"/>
                <a:gd name="connsiteX1" fmla="*/ 484072 w 868885"/>
                <a:gd name="connsiteY1" fmla="*/ 3899 h 50081"/>
                <a:gd name="connsiteX2" fmla="*/ 868885 w 868885"/>
                <a:gd name="connsiteY2" fmla="*/ 26759 h 50081"/>
                <a:gd name="connsiteX3" fmla="*/ 484072 w 868885"/>
                <a:gd name="connsiteY3" fmla="*/ 49619 h 50081"/>
                <a:gd name="connsiteX4" fmla="*/ 0 w 868885"/>
                <a:gd name="connsiteY4" fmla="*/ 7943 h 50081"/>
                <a:gd name="connsiteX0" fmla="*/ 6 w 868891"/>
                <a:gd name="connsiteY0" fmla="*/ 7220 h 67708"/>
                <a:gd name="connsiteX1" fmla="*/ 484078 w 868891"/>
                <a:gd name="connsiteY1" fmla="*/ 3176 h 67708"/>
                <a:gd name="connsiteX2" fmla="*/ 868891 w 868891"/>
                <a:gd name="connsiteY2" fmla="*/ 26036 h 67708"/>
                <a:gd name="connsiteX3" fmla="*/ 473697 w 868891"/>
                <a:gd name="connsiteY3" fmla="*/ 67493 h 67708"/>
                <a:gd name="connsiteX4" fmla="*/ 6 w 868891"/>
                <a:gd name="connsiteY4" fmla="*/ 7220 h 67708"/>
                <a:gd name="connsiteX0" fmla="*/ 1 w 868886"/>
                <a:gd name="connsiteY0" fmla="*/ 651 h 61139"/>
                <a:gd name="connsiteX1" fmla="*/ 471184 w 868886"/>
                <a:gd name="connsiteY1" fmla="*/ 28439 h 61139"/>
                <a:gd name="connsiteX2" fmla="*/ 868886 w 868886"/>
                <a:gd name="connsiteY2" fmla="*/ 19467 h 61139"/>
                <a:gd name="connsiteX3" fmla="*/ 473692 w 868886"/>
                <a:gd name="connsiteY3" fmla="*/ 60924 h 61139"/>
                <a:gd name="connsiteX4" fmla="*/ 1 w 868886"/>
                <a:gd name="connsiteY4" fmla="*/ 651 h 61139"/>
                <a:gd name="connsiteX0" fmla="*/ 1 w 850288"/>
                <a:gd name="connsiteY0" fmla="*/ 876 h 50815"/>
                <a:gd name="connsiteX1" fmla="*/ 452586 w 850288"/>
                <a:gd name="connsiteY1" fmla="*/ 18283 h 50815"/>
                <a:gd name="connsiteX2" fmla="*/ 850288 w 850288"/>
                <a:gd name="connsiteY2" fmla="*/ 9311 h 50815"/>
                <a:gd name="connsiteX3" fmla="*/ 455094 w 850288"/>
                <a:gd name="connsiteY3" fmla="*/ 50768 h 50815"/>
                <a:gd name="connsiteX4" fmla="*/ 1 w 850288"/>
                <a:gd name="connsiteY4" fmla="*/ 876 h 50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0288" h="50815">
                  <a:moveTo>
                    <a:pt x="1" y="876"/>
                  </a:moveTo>
                  <a:cubicBezTo>
                    <a:pt x="-417" y="-4538"/>
                    <a:pt x="310872" y="16877"/>
                    <a:pt x="452586" y="18283"/>
                  </a:cubicBezTo>
                  <a:cubicBezTo>
                    <a:pt x="594301" y="19689"/>
                    <a:pt x="850288" y="-3314"/>
                    <a:pt x="850288" y="9311"/>
                  </a:cubicBezTo>
                  <a:cubicBezTo>
                    <a:pt x="850288" y="21936"/>
                    <a:pt x="596809" y="52174"/>
                    <a:pt x="455094" y="50768"/>
                  </a:cubicBezTo>
                  <a:cubicBezTo>
                    <a:pt x="313380" y="49362"/>
                    <a:pt x="419" y="6290"/>
                    <a:pt x="1" y="8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A94C8EC5-8293-4BEE-98A9-45D4B397AB53}"/>
                </a:ext>
              </a:extLst>
            </p:cNvPr>
            <p:cNvSpPr/>
            <p:nvPr/>
          </p:nvSpPr>
          <p:spPr>
            <a:xfrm>
              <a:off x="3405188" y="3825355"/>
              <a:ext cx="604837" cy="352425"/>
            </a:xfrm>
            <a:custGeom>
              <a:avLst/>
              <a:gdLst>
                <a:gd name="connsiteX0" fmla="*/ 304800 w 642937"/>
                <a:gd name="connsiteY0" fmla="*/ 0 h 352425"/>
                <a:gd name="connsiteX1" fmla="*/ 0 w 642937"/>
                <a:gd name="connsiteY1" fmla="*/ 0 h 352425"/>
                <a:gd name="connsiteX2" fmla="*/ 47625 w 642937"/>
                <a:gd name="connsiteY2" fmla="*/ 209550 h 352425"/>
                <a:gd name="connsiteX3" fmla="*/ 347662 w 642937"/>
                <a:gd name="connsiteY3" fmla="*/ 352425 h 352425"/>
                <a:gd name="connsiteX4" fmla="*/ 642937 w 642937"/>
                <a:gd name="connsiteY4" fmla="*/ 333375 h 352425"/>
                <a:gd name="connsiteX5" fmla="*/ 304800 w 642937"/>
                <a:gd name="connsiteY5" fmla="*/ 0 h 352425"/>
                <a:gd name="connsiteX0" fmla="*/ 304800 w 604837"/>
                <a:gd name="connsiteY0" fmla="*/ 0 h 352425"/>
                <a:gd name="connsiteX1" fmla="*/ 0 w 604837"/>
                <a:gd name="connsiteY1" fmla="*/ 0 h 352425"/>
                <a:gd name="connsiteX2" fmla="*/ 47625 w 604837"/>
                <a:gd name="connsiteY2" fmla="*/ 209550 h 352425"/>
                <a:gd name="connsiteX3" fmla="*/ 347662 w 604837"/>
                <a:gd name="connsiteY3" fmla="*/ 352425 h 352425"/>
                <a:gd name="connsiteX4" fmla="*/ 604837 w 604837"/>
                <a:gd name="connsiteY4" fmla="*/ 314325 h 352425"/>
                <a:gd name="connsiteX5" fmla="*/ 304800 w 604837"/>
                <a:gd name="connsiteY5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4837" h="352425">
                  <a:moveTo>
                    <a:pt x="304800" y="0"/>
                  </a:moveTo>
                  <a:lnTo>
                    <a:pt x="0" y="0"/>
                  </a:lnTo>
                  <a:lnTo>
                    <a:pt x="47625" y="209550"/>
                  </a:lnTo>
                  <a:lnTo>
                    <a:pt x="347662" y="352425"/>
                  </a:lnTo>
                  <a:lnTo>
                    <a:pt x="604837" y="314325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00CC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9FE92FF7-7063-40B3-A30D-44363CE39FF1}"/>
                </a:ext>
              </a:extLst>
            </p:cNvPr>
            <p:cNvSpPr/>
            <p:nvPr/>
          </p:nvSpPr>
          <p:spPr>
            <a:xfrm>
              <a:off x="3524250" y="3943350"/>
              <a:ext cx="523875" cy="242888"/>
            </a:xfrm>
            <a:custGeom>
              <a:avLst/>
              <a:gdLst>
                <a:gd name="connsiteX0" fmla="*/ 38100 w 523875"/>
                <a:gd name="connsiteY0" fmla="*/ 14288 h 242888"/>
                <a:gd name="connsiteX1" fmla="*/ 0 w 523875"/>
                <a:gd name="connsiteY1" fmla="*/ 138113 h 242888"/>
                <a:gd name="connsiteX2" fmla="*/ 109538 w 523875"/>
                <a:gd name="connsiteY2" fmla="*/ 204788 h 242888"/>
                <a:gd name="connsiteX3" fmla="*/ 257175 w 523875"/>
                <a:gd name="connsiteY3" fmla="*/ 242888 h 242888"/>
                <a:gd name="connsiteX4" fmla="*/ 523875 w 523875"/>
                <a:gd name="connsiteY4" fmla="*/ 233363 h 242888"/>
                <a:gd name="connsiteX5" fmla="*/ 400050 w 523875"/>
                <a:gd name="connsiteY5" fmla="*/ 66675 h 242888"/>
                <a:gd name="connsiteX6" fmla="*/ 319088 w 523875"/>
                <a:gd name="connsiteY6" fmla="*/ 0 h 242888"/>
                <a:gd name="connsiteX7" fmla="*/ 38100 w 523875"/>
                <a:gd name="connsiteY7" fmla="*/ 14288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875" h="242888">
                  <a:moveTo>
                    <a:pt x="38100" y="14288"/>
                  </a:moveTo>
                  <a:lnTo>
                    <a:pt x="0" y="138113"/>
                  </a:lnTo>
                  <a:lnTo>
                    <a:pt x="109538" y="204788"/>
                  </a:lnTo>
                  <a:lnTo>
                    <a:pt x="257175" y="242888"/>
                  </a:lnTo>
                  <a:lnTo>
                    <a:pt x="523875" y="233363"/>
                  </a:lnTo>
                  <a:lnTo>
                    <a:pt x="400050" y="66675"/>
                  </a:lnTo>
                  <a:lnTo>
                    <a:pt x="319088" y="0"/>
                  </a:lnTo>
                  <a:lnTo>
                    <a:pt x="38100" y="142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8" name="平行四辺形 177">
              <a:extLst>
                <a:ext uri="{FF2B5EF4-FFF2-40B4-BE49-F238E27FC236}">
                  <a16:creationId xmlns:a16="http://schemas.microsoft.com/office/drawing/2014/main" id="{E29C4701-3DE2-4869-92C8-EA16C8D62F13}"/>
                </a:ext>
              </a:extLst>
            </p:cNvPr>
            <p:cNvSpPr/>
            <p:nvPr/>
          </p:nvSpPr>
          <p:spPr>
            <a:xfrm>
              <a:off x="3688381" y="3969544"/>
              <a:ext cx="152210" cy="114300"/>
            </a:xfrm>
            <a:prstGeom prst="parallelogram">
              <a:avLst>
                <a:gd name="adj" fmla="val 979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9" name="平行四辺形 178">
              <a:extLst>
                <a:ext uri="{FF2B5EF4-FFF2-40B4-BE49-F238E27FC236}">
                  <a16:creationId xmlns:a16="http://schemas.microsoft.com/office/drawing/2014/main" id="{D28127AE-7307-481F-A8D5-B09EFB31CFFD}"/>
                </a:ext>
              </a:extLst>
            </p:cNvPr>
            <p:cNvSpPr/>
            <p:nvPr/>
          </p:nvSpPr>
          <p:spPr>
            <a:xfrm>
              <a:off x="3724100" y="4007644"/>
              <a:ext cx="152210" cy="114300"/>
            </a:xfrm>
            <a:prstGeom prst="parallelogram">
              <a:avLst>
                <a:gd name="adj" fmla="val 979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F1B2329A-9534-4179-B82D-DCC1ADD796AE}"/>
                </a:ext>
              </a:extLst>
            </p:cNvPr>
            <p:cNvSpPr/>
            <p:nvPr/>
          </p:nvSpPr>
          <p:spPr>
            <a:xfrm>
              <a:off x="3819525" y="4629150"/>
              <a:ext cx="549275" cy="330200"/>
            </a:xfrm>
            <a:custGeom>
              <a:avLst/>
              <a:gdLst>
                <a:gd name="connsiteX0" fmla="*/ 0 w 549275"/>
                <a:gd name="connsiteY0" fmla="*/ 0 h 330200"/>
                <a:gd name="connsiteX1" fmla="*/ 130175 w 549275"/>
                <a:gd name="connsiteY1" fmla="*/ 225425 h 330200"/>
                <a:gd name="connsiteX2" fmla="*/ 342900 w 549275"/>
                <a:gd name="connsiteY2" fmla="*/ 317500 h 330200"/>
                <a:gd name="connsiteX3" fmla="*/ 488950 w 549275"/>
                <a:gd name="connsiteY3" fmla="*/ 330200 h 330200"/>
                <a:gd name="connsiteX4" fmla="*/ 549275 w 549275"/>
                <a:gd name="connsiteY4" fmla="*/ 254000 h 330200"/>
                <a:gd name="connsiteX5" fmla="*/ 463550 w 549275"/>
                <a:gd name="connsiteY5" fmla="*/ 238125 h 330200"/>
                <a:gd name="connsiteX6" fmla="*/ 327025 w 549275"/>
                <a:gd name="connsiteY6" fmla="*/ 149225 h 330200"/>
                <a:gd name="connsiteX7" fmla="*/ 323850 w 549275"/>
                <a:gd name="connsiteY7" fmla="*/ 69850 h 330200"/>
                <a:gd name="connsiteX8" fmla="*/ 0 w 549275"/>
                <a:gd name="connsiteY8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9275" h="330200">
                  <a:moveTo>
                    <a:pt x="0" y="0"/>
                  </a:moveTo>
                  <a:lnTo>
                    <a:pt x="130175" y="225425"/>
                  </a:lnTo>
                  <a:lnTo>
                    <a:pt x="342900" y="317500"/>
                  </a:lnTo>
                  <a:lnTo>
                    <a:pt x="488950" y="330200"/>
                  </a:lnTo>
                  <a:lnTo>
                    <a:pt x="549275" y="254000"/>
                  </a:lnTo>
                  <a:lnTo>
                    <a:pt x="463550" y="238125"/>
                  </a:lnTo>
                  <a:lnTo>
                    <a:pt x="327025" y="149225"/>
                  </a:lnTo>
                  <a:lnTo>
                    <a:pt x="323850" y="69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A445AB2F-7D52-4818-AF34-1F277B876348}"/>
                </a:ext>
              </a:extLst>
            </p:cNvPr>
            <p:cNvSpPr/>
            <p:nvPr/>
          </p:nvSpPr>
          <p:spPr>
            <a:xfrm>
              <a:off x="3813175" y="4911725"/>
              <a:ext cx="635000" cy="92075"/>
            </a:xfrm>
            <a:custGeom>
              <a:avLst/>
              <a:gdLst>
                <a:gd name="connsiteX0" fmla="*/ 73025 w 635000"/>
                <a:gd name="connsiteY0" fmla="*/ 0 h 92075"/>
                <a:gd name="connsiteX1" fmla="*/ 0 w 635000"/>
                <a:gd name="connsiteY1" fmla="*/ 9525 h 92075"/>
                <a:gd name="connsiteX2" fmla="*/ 6350 w 635000"/>
                <a:gd name="connsiteY2" fmla="*/ 41275 h 92075"/>
                <a:gd name="connsiteX3" fmla="*/ 120650 w 635000"/>
                <a:gd name="connsiteY3" fmla="*/ 57150 h 92075"/>
                <a:gd name="connsiteX4" fmla="*/ 209550 w 635000"/>
                <a:gd name="connsiteY4" fmla="*/ 82550 h 92075"/>
                <a:gd name="connsiteX5" fmla="*/ 587375 w 635000"/>
                <a:gd name="connsiteY5" fmla="*/ 92075 h 92075"/>
                <a:gd name="connsiteX6" fmla="*/ 635000 w 635000"/>
                <a:gd name="connsiteY6" fmla="*/ 47625 h 92075"/>
                <a:gd name="connsiteX7" fmla="*/ 631825 w 635000"/>
                <a:gd name="connsiteY7" fmla="*/ 19050 h 92075"/>
                <a:gd name="connsiteX8" fmla="*/ 533400 w 635000"/>
                <a:gd name="connsiteY8" fmla="*/ 19050 h 92075"/>
                <a:gd name="connsiteX9" fmla="*/ 492125 w 635000"/>
                <a:gd name="connsiteY9" fmla="*/ 57150 h 92075"/>
                <a:gd name="connsiteX10" fmla="*/ 177800 w 635000"/>
                <a:gd name="connsiteY10" fmla="*/ 44450 h 92075"/>
                <a:gd name="connsiteX11" fmla="*/ 73025 w 635000"/>
                <a:gd name="connsiteY11" fmla="*/ 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5000" h="92075">
                  <a:moveTo>
                    <a:pt x="73025" y="0"/>
                  </a:moveTo>
                  <a:lnTo>
                    <a:pt x="0" y="9525"/>
                  </a:lnTo>
                  <a:lnTo>
                    <a:pt x="6350" y="41275"/>
                  </a:lnTo>
                  <a:lnTo>
                    <a:pt x="120650" y="57150"/>
                  </a:lnTo>
                  <a:lnTo>
                    <a:pt x="209550" y="82550"/>
                  </a:lnTo>
                  <a:lnTo>
                    <a:pt x="587375" y="92075"/>
                  </a:lnTo>
                  <a:lnTo>
                    <a:pt x="635000" y="47625"/>
                  </a:lnTo>
                  <a:lnTo>
                    <a:pt x="631825" y="19050"/>
                  </a:lnTo>
                  <a:lnTo>
                    <a:pt x="533400" y="19050"/>
                  </a:lnTo>
                  <a:lnTo>
                    <a:pt x="492125" y="57150"/>
                  </a:lnTo>
                  <a:lnTo>
                    <a:pt x="177800" y="44450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1D90D12F-C94F-47D4-AEDA-09CD610C1275}"/>
                </a:ext>
              </a:extLst>
            </p:cNvPr>
            <p:cNvSpPr/>
            <p:nvPr/>
          </p:nvSpPr>
          <p:spPr>
            <a:xfrm>
              <a:off x="888206" y="3609975"/>
              <a:ext cx="1862138" cy="500063"/>
            </a:xfrm>
            <a:custGeom>
              <a:avLst/>
              <a:gdLst>
                <a:gd name="connsiteX0" fmla="*/ 1819895 w 1862138"/>
                <a:gd name="connsiteY0" fmla="*/ 342093 h 500063"/>
                <a:gd name="connsiteX1" fmla="*/ 1862138 w 1862138"/>
                <a:gd name="connsiteY1" fmla="*/ 350044 h 500063"/>
                <a:gd name="connsiteX2" fmla="*/ 1862138 w 1862138"/>
                <a:gd name="connsiteY2" fmla="*/ 500063 h 500063"/>
                <a:gd name="connsiteX3" fmla="*/ 1819895 w 1862138"/>
                <a:gd name="connsiteY3" fmla="*/ 490016 h 500063"/>
                <a:gd name="connsiteX4" fmla="*/ 1744080 w 1862138"/>
                <a:gd name="connsiteY4" fmla="*/ 327823 h 500063"/>
                <a:gd name="connsiteX5" fmla="*/ 1789501 w 1862138"/>
                <a:gd name="connsiteY5" fmla="*/ 336372 h 500063"/>
                <a:gd name="connsiteX6" fmla="*/ 1789501 w 1862138"/>
                <a:gd name="connsiteY6" fmla="*/ 482786 h 500063"/>
                <a:gd name="connsiteX7" fmla="*/ 1744080 w 1862138"/>
                <a:gd name="connsiteY7" fmla="*/ 471983 h 500063"/>
                <a:gd name="connsiteX8" fmla="*/ 1668265 w 1862138"/>
                <a:gd name="connsiteY8" fmla="*/ 313553 h 500063"/>
                <a:gd name="connsiteX9" fmla="*/ 1713686 w 1862138"/>
                <a:gd name="connsiteY9" fmla="*/ 322102 h 500063"/>
                <a:gd name="connsiteX10" fmla="*/ 1713686 w 1862138"/>
                <a:gd name="connsiteY10" fmla="*/ 464754 h 500063"/>
                <a:gd name="connsiteX11" fmla="*/ 1668265 w 1862138"/>
                <a:gd name="connsiteY11" fmla="*/ 453950 h 500063"/>
                <a:gd name="connsiteX12" fmla="*/ 1592450 w 1862138"/>
                <a:gd name="connsiteY12" fmla="*/ 299283 h 500063"/>
                <a:gd name="connsiteX13" fmla="*/ 1637871 w 1862138"/>
                <a:gd name="connsiteY13" fmla="*/ 307833 h 500063"/>
                <a:gd name="connsiteX14" fmla="*/ 1637871 w 1862138"/>
                <a:gd name="connsiteY14" fmla="*/ 446721 h 500063"/>
                <a:gd name="connsiteX15" fmla="*/ 1592450 w 1862138"/>
                <a:gd name="connsiteY15" fmla="*/ 435917 h 500063"/>
                <a:gd name="connsiteX16" fmla="*/ 1516635 w 1862138"/>
                <a:gd name="connsiteY16" fmla="*/ 285013 h 500063"/>
                <a:gd name="connsiteX17" fmla="*/ 1562056 w 1862138"/>
                <a:gd name="connsiteY17" fmla="*/ 293563 h 500063"/>
                <a:gd name="connsiteX18" fmla="*/ 1562056 w 1862138"/>
                <a:gd name="connsiteY18" fmla="*/ 428688 h 500063"/>
                <a:gd name="connsiteX19" fmla="*/ 1516635 w 1862138"/>
                <a:gd name="connsiteY19" fmla="*/ 417885 h 500063"/>
                <a:gd name="connsiteX20" fmla="*/ 1097758 w 1862138"/>
                <a:gd name="connsiteY20" fmla="*/ 206173 h 500063"/>
                <a:gd name="connsiteX21" fmla="*/ 1138238 w 1862138"/>
                <a:gd name="connsiteY21" fmla="*/ 213792 h 500063"/>
                <a:gd name="connsiteX22" fmla="*/ 1138238 w 1862138"/>
                <a:gd name="connsiteY22" fmla="*/ 327882 h 500063"/>
                <a:gd name="connsiteX23" fmla="*/ 1097758 w 1862138"/>
                <a:gd name="connsiteY23" fmla="*/ 318254 h 500063"/>
                <a:gd name="connsiteX24" fmla="*/ 1069853 w 1862138"/>
                <a:gd name="connsiteY24" fmla="*/ 200921 h 500063"/>
                <a:gd name="connsiteX25" fmla="*/ 1085396 w 1862138"/>
                <a:gd name="connsiteY25" fmla="*/ 203846 h 500063"/>
                <a:gd name="connsiteX26" fmla="*/ 1085396 w 1862138"/>
                <a:gd name="connsiteY26" fmla="*/ 315314 h 500063"/>
                <a:gd name="connsiteX27" fmla="*/ 1069853 w 1862138"/>
                <a:gd name="connsiteY27" fmla="*/ 311617 h 500063"/>
                <a:gd name="connsiteX28" fmla="*/ 1041948 w 1862138"/>
                <a:gd name="connsiteY28" fmla="*/ 195668 h 500063"/>
                <a:gd name="connsiteX29" fmla="*/ 1057491 w 1862138"/>
                <a:gd name="connsiteY29" fmla="*/ 198594 h 500063"/>
                <a:gd name="connsiteX30" fmla="*/ 1057491 w 1862138"/>
                <a:gd name="connsiteY30" fmla="*/ 308676 h 500063"/>
                <a:gd name="connsiteX31" fmla="*/ 1041948 w 1862138"/>
                <a:gd name="connsiteY31" fmla="*/ 304979 h 500063"/>
                <a:gd name="connsiteX32" fmla="*/ 1014043 w 1862138"/>
                <a:gd name="connsiteY32" fmla="*/ 190416 h 500063"/>
                <a:gd name="connsiteX33" fmla="*/ 1029587 w 1862138"/>
                <a:gd name="connsiteY33" fmla="*/ 193342 h 500063"/>
                <a:gd name="connsiteX34" fmla="*/ 1029587 w 1862138"/>
                <a:gd name="connsiteY34" fmla="*/ 302039 h 500063"/>
                <a:gd name="connsiteX35" fmla="*/ 1014043 w 1862138"/>
                <a:gd name="connsiteY35" fmla="*/ 298342 h 500063"/>
                <a:gd name="connsiteX36" fmla="*/ 986138 w 1862138"/>
                <a:gd name="connsiteY36" fmla="*/ 185164 h 500063"/>
                <a:gd name="connsiteX37" fmla="*/ 1001682 w 1862138"/>
                <a:gd name="connsiteY37" fmla="*/ 188089 h 500063"/>
                <a:gd name="connsiteX38" fmla="*/ 1001682 w 1862138"/>
                <a:gd name="connsiteY38" fmla="*/ 295402 h 500063"/>
                <a:gd name="connsiteX39" fmla="*/ 986138 w 1862138"/>
                <a:gd name="connsiteY39" fmla="*/ 291705 h 500063"/>
                <a:gd name="connsiteX40" fmla="*/ 958233 w 1862138"/>
                <a:gd name="connsiteY40" fmla="*/ 179911 h 500063"/>
                <a:gd name="connsiteX41" fmla="*/ 973777 w 1862138"/>
                <a:gd name="connsiteY41" fmla="*/ 182837 h 500063"/>
                <a:gd name="connsiteX42" fmla="*/ 973777 w 1862138"/>
                <a:gd name="connsiteY42" fmla="*/ 288765 h 500063"/>
                <a:gd name="connsiteX43" fmla="*/ 958233 w 1862138"/>
                <a:gd name="connsiteY43" fmla="*/ 285068 h 500063"/>
                <a:gd name="connsiteX44" fmla="*/ 930329 w 1862138"/>
                <a:gd name="connsiteY44" fmla="*/ 174659 h 500063"/>
                <a:gd name="connsiteX45" fmla="*/ 945872 w 1862138"/>
                <a:gd name="connsiteY45" fmla="*/ 177585 h 500063"/>
                <a:gd name="connsiteX46" fmla="*/ 945872 w 1862138"/>
                <a:gd name="connsiteY46" fmla="*/ 282127 h 500063"/>
                <a:gd name="connsiteX47" fmla="*/ 930329 w 1862138"/>
                <a:gd name="connsiteY47" fmla="*/ 278430 h 500063"/>
                <a:gd name="connsiteX48" fmla="*/ 902424 w 1862138"/>
                <a:gd name="connsiteY48" fmla="*/ 169407 h 500063"/>
                <a:gd name="connsiteX49" fmla="*/ 917967 w 1862138"/>
                <a:gd name="connsiteY49" fmla="*/ 172332 h 500063"/>
                <a:gd name="connsiteX50" fmla="*/ 917967 w 1862138"/>
                <a:gd name="connsiteY50" fmla="*/ 275490 h 500063"/>
                <a:gd name="connsiteX51" fmla="*/ 902424 w 1862138"/>
                <a:gd name="connsiteY51" fmla="*/ 271793 h 500063"/>
                <a:gd name="connsiteX52" fmla="*/ 874519 w 1862138"/>
                <a:gd name="connsiteY52" fmla="*/ 164154 h 500063"/>
                <a:gd name="connsiteX53" fmla="*/ 890062 w 1862138"/>
                <a:gd name="connsiteY53" fmla="*/ 167080 h 500063"/>
                <a:gd name="connsiteX54" fmla="*/ 890062 w 1862138"/>
                <a:gd name="connsiteY54" fmla="*/ 268853 h 500063"/>
                <a:gd name="connsiteX55" fmla="*/ 874519 w 1862138"/>
                <a:gd name="connsiteY55" fmla="*/ 265156 h 500063"/>
                <a:gd name="connsiteX56" fmla="*/ 846614 w 1862138"/>
                <a:gd name="connsiteY56" fmla="*/ 158902 h 500063"/>
                <a:gd name="connsiteX57" fmla="*/ 862157 w 1862138"/>
                <a:gd name="connsiteY57" fmla="*/ 161828 h 500063"/>
                <a:gd name="connsiteX58" fmla="*/ 862157 w 1862138"/>
                <a:gd name="connsiteY58" fmla="*/ 262216 h 500063"/>
                <a:gd name="connsiteX59" fmla="*/ 846614 w 1862138"/>
                <a:gd name="connsiteY59" fmla="*/ 258519 h 500063"/>
                <a:gd name="connsiteX60" fmla="*/ 818709 w 1862138"/>
                <a:gd name="connsiteY60" fmla="*/ 153650 h 500063"/>
                <a:gd name="connsiteX61" fmla="*/ 834252 w 1862138"/>
                <a:gd name="connsiteY61" fmla="*/ 156575 h 500063"/>
                <a:gd name="connsiteX62" fmla="*/ 834252 w 1862138"/>
                <a:gd name="connsiteY62" fmla="*/ 255579 h 500063"/>
                <a:gd name="connsiteX63" fmla="*/ 818709 w 1862138"/>
                <a:gd name="connsiteY63" fmla="*/ 251882 h 500063"/>
                <a:gd name="connsiteX64" fmla="*/ 790804 w 1862138"/>
                <a:gd name="connsiteY64" fmla="*/ 148398 h 500063"/>
                <a:gd name="connsiteX65" fmla="*/ 806347 w 1862138"/>
                <a:gd name="connsiteY65" fmla="*/ 151323 h 500063"/>
                <a:gd name="connsiteX66" fmla="*/ 806347 w 1862138"/>
                <a:gd name="connsiteY66" fmla="*/ 248941 h 500063"/>
                <a:gd name="connsiteX67" fmla="*/ 790804 w 1862138"/>
                <a:gd name="connsiteY67" fmla="*/ 245244 h 500063"/>
                <a:gd name="connsiteX68" fmla="*/ 762899 w 1862138"/>
                <a:gd name="connsiteY68" fmla="*/ 143145 h 500063"/>
                <a:gd name="connsiteX69" fmla="*/ 778442 w 1862138"/>
                <a:gd name="connsiteY69" fmla="*/ 146071 h 500063"/>
                <a:gd name="connsiteX70" fmla="*/ 778442 w 1862138"/>
                <a:gd name="connsiteY70" fmla="*/ 242304 h 500063"/>
                <a:gd name="connsiteX71" fmla="*/ 762899 w 1862138"/>
                <a:gd name="connsiteY71" fmla="*/ 238607 h 500063"/>
                <a:gd name="connsiteX72" fmla="*/ 734994 w 1862138"/>
                <a:gd name="connsiteY72" fmla="*/ 137893 h 500063"/>
                <a:gd name="connsiteX73" fmla="*/ 750537 w 1862138"/>
                <a:gd name="connsiteY73" fmla="*/ 140818 h 500063"/>
                <a:gd name="connsiteX74" fmla="*/ 750537 w 1862138"/>
                <a:gd name="connsiteY74" fmla="*/ 235667 h 500063"/>
                <a:gd name="connsiteX75" fmla="*/ 734994 w 1862138"/>
                <a:gd name="connsiteY75" fmla="*/ 231970 h 500063"/>
                <a:gd name="connsiteX76" fmla="*/ 707089 w 1862138"/>
                <a:gd name="connsiteY76" fmla="*/ 132641 h 500063"/>
                <a:gd name="connsiteX77" fmla="*/ 722632 w 1862138"/>
                <a:gd name="connsiteY77" fmla="*/ 135566 h 500063"/>
                <a:gd name="connsiteX78" fmla="*/ 722632 w 1862138"/>
                <a:gd name="connsiteY78" fmla="*/ 229030 h 500063"/>
                <a:gd name="connsiteX79" fmla="*/ 707089 w 1862138"/>
                <a:gd name="connsiteY79" fmla="*/ 225333 h 500063"/>
                <a:gd name="connsiteX80" fmla="*/ 679184 w 1862138"/>
                <a:gd name="connsiteY80" fmla="*/ 127388 h 500063"/>
                <a:gd name="connsiteX81" fmla="*/ 694727 w 1862138"/>
                <a:gd name="connsiteY81" fmla="*/ 130314 h 500063"/>
                <a:gd name="connsiteX82" fmla="*/ 694727 w 1862138"/>
                <a:gd name="connsiteY82" fmla="*/ 222392 h 500063"/>
                <a:gd name="connsiteX83" fmla="*/ 679184 w 1862138"/>
                <a:gd name="connsiteY83" fmla="*/ 218695 h 500063"/>
                <a:gd name="connsiteX84" fmla="*/ 651279 w 1862138"/>
                <a:gd name="connsiteY84" fmla="*/ 122136 h 500063"/>
                <a:gd name="connsiteX85" fmla="*/ 666823 w 1862138"/>
                <a:gd name="connsiteY85" fmla="*/ 125062 h 500063"/>
                <a:gd name="connsiteX86" fmla="*/ 666823 w 1862138"/>
                <a:gd name="connsiteY86" fmla="*/ 215755 h 500063"/>
                <a:gd name="connsiteX87" fmla="*/ 651279 w 1862138"/>
                <a:gd name="connsiteY87" fmla="*/ 212058 h 500063"/>
                <a:gd name="connsiteX88" fmla="*/ 623374 w 1862138"/>
                <a:gd name="connsiteY88" fmla="*/ 116884 h 500063"/>
                <a:gd name="connsiteX89" fmla="*/ 638918 w 1862138"/>
                <a:gd name="connsiteY89" fmla="*/ 119809 h 500063"/>
                <a:gd name="connsiteX90" fmla="*/ 638918 w 1862138"/>
                <a:gd name="connsiteY90" fmla="*/ 209118 h 500063"/>
                <a:gd name="connsiteX91" fmla="*/ 623374 w 1862138"/>
                <a:gd name="connsiteY91" fmla="*/ 205421 h 500063"/>
                <a:gd name="connsiteX92" fmla="*/ 595469 w 1862138"/>
                <a:gd name="connsiteY92" fmla="*/ 111631 h 500063"/>
                <a:gd name="connsiteX93" fmla="*/ 611013 w 1862138"/>
                <a:gd name="connsiteY93" fmla="*/ 114557 h 500063"/>
                <a:gd name="connsiteX94" fmla="*/ 611013 w 1862138"/>
                <a:gd name="connsiteY94" fmla="*/ 202481 h 500063"/>
                <a:gd name="connsiteX95" fmla="*/ 595469 w 1862138"/>
                <a:gd name="connsiteY95" fmla="*/ 198784 h 500063"/>
                <a:gd name="connsiteX96" fmla="*/ 567565 w 1862138"/>
                <a:gd name="connsiteY96" fmla="*/ 106379 h 500063"/>
                <a:gd name="connsiteX97" fmla="*/ 583108 w 1862138"/>
                <a:gd name="connsiteY97" fmla="*/ 109305 h 500063"/>
                <a:gd name="connsiteX98" fmla="*/ 583108 w 1862138"/>
                <a:gd name="connsiteY98" fmla="*/ 195843 h 500063"/>
                <a:gd name="connsiteX99" fmla="*/ 567565 w 1862138"/>
                <a:gd name="connsiteY99" fmla="*/ 192146 h 500063"/>
                <a:gd name="connsiteX100" fmla="*/ 539660 w 1862138"/>
                <a:gd name="connsiteY100" fmla="*/ 101127 h 500063"/>
                <a:gd name="connsiteX101" fmla="*/ 555203 w 1862138"/>
                <a:gd name="connsiteY101" fmla="*/ 104052 h 500063"/>
                <a:gd name="connsiteX102" fmla="*/ 555203 w 1862138"/>
                <a:gd name="connsiteY102" fmla="*/ 189206 h 500063"/>
                <a:gd name="connsiteX103" fmla="*/ 539660 w 1862138"/>
                <a:gd name="connsiteY103" fmla="*/ 185509 h 500063"/>
                <a:gd name="connsiteX104" fmla="*/ 511755 w 1862138"/>
                <a:gd name="connsiteY104" fmla="*/ 95874 h 500063"/>
                <a:gd name="connsiteX105" fmla="*/ 527298 w 1862138"/>
                <a:gd name="connsiteY105" fmla="*/ 98800 h 500063"/>
                <a:gd name="connsiteX106" fmla="*/ 527298 w 1862138"/>
                <a:gd name="connsiteY106" fmla="*/ 182569 h 500063"/>
                <a:gd name="connsiteX107" fmla="*/ 511755 w 1862138"/>
                <a:gd name="connsiteY107" fmla="*/ 178872 h 500063"/>
                <a:gd name="connsiteX108" fmla="*/ 483850 w 1862138"/>
                <a:gd name="connsiteY108" fmla="*/ 90622 h 500063"/>
                <a:gd name="connsiteX109" fmla="*/ 499393 w 1862138"/>
                <a:gd name="connsiteY109" fmla="*/ 93548 h 500063"/>
                <a:gd name="connsiteX110" fmla="*/ 499393 w 1862138"/>
                <a:gd name="connsiteY110" fmla="*/ 175932 h 500063"/>
                <a:gd name="connsiteX111" fmla="*/ 483850 w 1862138"/>
                <a:gd name="connsiteY111" fmla="*/ 172235 h 500063"/>
                <a:gd name="connsiteX112" fmla="*/ 445294 w 1862138"/>
                <a:gd name="connsiteY112" fmla="*/ 83365 h 500063"/>
                <a:gd name="connsiteX113" fmla="*/ 471488 w 1862138"/>
                <a:gd name="connsiteY113" fmla="*/ 88295 h 500063"/>
                <a:gd name="connsiteX114" fmla="*/ 471488 w 1862138"/>
                <a:gd name="connsiteY114" fmla="*/ 169294 h 500063"/>
                <a:gd name="connsiteX115" fmla="*/ 445294 w 1862138"/>
                <a:gd name="connsiteY115" fmla="*/ 163064 h 500063"/>
                <a:gd name="connsiteX116" fmla="*/ 297657 w 1862138"/>
                <a:gd name="connsiteY116" fmla="*/ 55577 h 500063"/>
                <a:gd name="connsiteX117" fmla="*/ 323850 w 1862138"/>
                <a:gd name="connsiteY117" fmla="*/ 60507 h 500063"/>
                <a:gd name="connsiteX118" fmla="*/ 323850 w 1862138"/>
                <a:gd name="connsiteY118" fmla="*/ 134178 h 500063"/>
                <a:gd name="connsiteX119" fmla="*/ 297657 w 1862138"/>
                <a:gd name="connsiteY119" fmla="*/ 127948 h 500063"/>
                <a:gd name="connsiteX120" fmla="*/ 260813 w 1862138"/>
                <a:gd name="connsiteY120" fmla="*/ 48642 h 500063"/>
                <a:gd name="connsiteX121" fmla="*/ 277638 w 1862138"/>
                <a:gd name="connsiteY121" fmla="*/ 51809 h 500063"/>
                <a:gd name="connsiteX122" fmla="*/ 277638 w 1862138"/>
                <a:gd name="connsiteY122" fmla="*/ 123186 h 500063"/>
                <a:gd name="connsiteX123" fmla="*/ 260813 w 1862138"/>
                <a:gd name="connsiteY123" fmla="*/ 119185 h 500063"/>
                <a:gd name="connsiteX124" fmla="*/ 223965 w 1862138"/>
                <a:gd name="connsiteY124" fmla="*/ 41707 h 500063"/>
                <a:gd name="connsiteX125" fmla="*/ 240793 w 1862138"/>
                <a:gd name="connsiteY125" fmla="*/ 44874 h 500063"/>
                <a:gd name="connsiteX126" fmla="*/ 240793 w 1862138"/>
                <a:gd name="connsiteY126" fmla="*/ 114423 h 500063"/>
                <a:gd name="connsiteX127" fmla="*/ 223965 w 1862138"/>
                <a:gd name="connsiteY127" fmla="*/ 110420 h 500063"/>
                <a:gd name="connsiteX128" fmla="*/ 187117 w 1862138"/>
                <a:gd name="connsiteY128" fmla="*/ 34771 h 500063"/>
                <a:gd name="connsiteX129" fmla="*/ 203946 w 1862138"/>
                <a:gd name="connsiteY129" fmla="*/ 37939 h 500063"/>
                <a:gd name="connsiteX130" fmla="*/ 203946 w 1862138"/>
                <a:gd name="connsiteY130" fmla="*/ 105659 h 500063"/>
                <a:gd name="connsiteX131" fmla="*/ 187117 w 1862138"/>
                <a:gd name="connsiteY131" fmla="*/ 101656 h 500063"/>
                <a:gd name="connsiteX132" fmla="*/ 150270 w 1862138"/>
                <a:gd name="connsiteY132" fmla="*/ 27836 h 500063"/>
                <a:gd name="connsiteX133" fmla="*/ 167098 w 1862138"/>
                <a:gd name="connsiteY133" fmla="*/ 31003 h 500063"/>
                <a:gd name="connsiteX134" fmla="*/ 167098 w 1862138"/>
                <a:gd name="connsiteY134" fmla="*/ 96894 h 500063"/>
                <a:gd name="connsiteX135" fmla="*/ 150270 w 1862138"/>
                <a:gd name="connsiteY135" fmla="*/ 92892 h 500063"/>
                <a:gd name="connsiteX136" fmla="*/ 113422 w 1862138"/>
                <a:gd name="connsiteY136" fmla="*/ 20900 h 500063"/>
                <a:gd name="connsiteX137" fmla="*/ 130250 w 1862138"/>
                <a:gd name="connsiteY137" fmla="*/ 24068 h 500063"/>
                <a:gd name="connsiteX138" fmla="*/ 130250 w 1862138"/>
                <a:gd name="connsiteY138" fmla="*/ 88130 h 500063"/>
                <a:gd name="connsiteX139" fmla="*/ 113422 w 1862138"/>
                <a:gd name="connsiteY139" fmla="*/ 84128 h 500063"/>
                <a:gd name="connsiteX140" fmla="*/ 76574 w 1862138"/>
                <a:gd name="connsiteY140" fmla="*/ 13965 h 500063"/>
                <a:gd name="connsiteX141" fmla="*/ 93402 w 1862138"/>
                <a:gd name="connsiteY141" fmla="*/ 17132 h 500063"/>
                <a:gd name="connsiteX142" fmla="*/ 93402 w 1862138"/>
                <a:gd name="connsiteY142" fmla="*/ 79366 h 500063"/>
                <a:gd name="connsiteX143" fmla="*/ 76574 w 1862138"/>
                <a:gd name="connsiteY143" fmla="*/ 75363 h 500063"/>
                <a:gd name="connsiteX144" fmla="*/ 39727 w 1862138"/>
                <a:gd name="connsiteY144" fmla="*/ 7029 h 500063"/>
                <a:gd name="connsiteX145" fmla="*/ 56555 w 1862138"/>
                <a:gd name="connsiteY145" fmla="*/ 10197 h 500063"/>
                <a:gd name="connsiteX146" fmla="*/ 56555 w 1862138"/>
                <a:gd name="connsiteY146" fmla="*/ 70602 h 500063"/>
                <a:gd name="connsiteX147" fmla="*/ 39727 w 1862138"/>
                <a:gd name="connsiteY147" fmla="*/ 66599 h 500063"/>
                <a:gd name="connsiteX148" fmla="*/ 2382 w 1862138"/>
                <a:gd name="connsiteY148" fmla="*/ 0 h 500063"/>
                <a:gd name="connsiteX149" fmla="*/ 19707 w 1862138"/>
                <a:gd name="connsiteY149" fmla="*/ 3261 h 500063"/>
                <a:gd name="connsiteX150" fmla="*/ 19707 w 1862138"/>
                <a:gd name="connsiteY150" fmla="*/ 61837 h 500063"/>
                <a:gd name="connsiteX151" fmla="*/ 0 w 1862138"/>
                <a:gd name="connsiteY151" fmla="*/ 57150 h 5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</a:cxnLst>
              <a:rect l="l" t="t" r="r" b="b"/>
              <a:pathLst>
                <a:path w="1862138" h="500063">
                  <a:moveTo>
                    <a:pt x="1819895" y="342093"/>
                  </a:moveTo>
                  <a:lnTo>
                    <a:pt x="1862138" y="350044"/>
                  </a:lnTo>
                  <a:lnTo>
                    <a:pt x="1862138" y="500063"/>
                  </a:lnTo>
                  <a:lnTo>
                    <a:pt x="1819895" y="490016"/>
                  </a:lnTo>
                  <a:close/>
                  <a:moveTo>
                    <a:pt x="1744080" y="327823"/>
                  </a:moveTo>
                  <a:lnTo>
                    <a:pt x="1789501" y="336372"/>
                  </a:lnTo>
                  <a:lnTo>
                    <a:pt x="1789501" y="482786"/>
                  </a:lnTo>
                  <a:lnTo>
                    <a:pt x="1744080" y="471983"/>
                  </a:lnTo>
                  <a:close/>
                  <a:moveTo>
                    <a:pt x="1668265" y="313553"/>
                  </a:moveTo>
                  <a:lnTo>
                    <a:pt x="1713686" y="322102"/>
                  </a:lnTo>
                  <a:lnTo>
                    <a:pt x="1713686" y="464754"/>
                  </a:lnTo>
                  <a:lnTo>
                    <a:pt x="1668265" y="453950"/>
                  </a:lnTo>
                  <a:close/>
                  <a:moveTo>
                    <a:pt x="1592450" y="299283"/>
                  </a:moveTo>
                  <a:lnTo>
                    <a:pt x="1637871" y="307833"/>
                  </a:lnTo>
                  <a:lnTo>
                    <a:pt x="1637871" y="446721"/>
                  </a:lnTo>
                  <a:lnTo>
                    <a:pt x="1592450" y="435917"/>
                  </a:lnTo>
                  <a:close/>
                  <a:moveTo>
                    <a:pt x="1516635" y="285013"/>
                  </a:moveTo>
                  <a:lnTo>
                    <a:pt x="1562056" y="293563"/>
                  </a:lnTo>
                  <a:lnTo>
                    <a:pt x="1562056" y="428688"/>
                  </a:lnTo>
                  <a:lnTo>
                    <a:pt x="1516635" y="417885"/>
                  </a:lnTo>
                  <a:close/>
                  <a:moveTo>
                    <a:pt x="1097758" y="206173"/>
                  </a:moveTo>
                  <a:lnTo>
                    <a:pt x="1138238" y="213792"/>
                  </a:lnTo>
                  <a:lnTo>
                    <a:pt x="1138238" y="327882"/>
                  </a:lnTo>
                  <a:lnTo>
                    <a:pt x="1097758" y="318254"/>
                  </a:lnTo>
                  <a:close/>
                  <a:moveTo>
                    <a:pt x="1069853" y="200921"/>
                  </a:moveTo>
                  <a:lnTo>
                    <a:pt x="1085396" y="203846"/>
                  </a:lnTo>
                  <a:lnTo>
                    <a:pt x="1085396" y="315314"/>
                  </a:lnTo>
                  <a:lnTo>
                    <a:pt x="1069853" y="311617"/>
                  </a:lnTo>
                  <a:close/>
                  <a:moveTo>
                    <a:pt x="1041948" y="195668"/>
                  </a:moveTo>
                  <a:lnTo>
                    <a:pt x="1057491" y="198594"/>
                  </a:lnTo>
                  <a:lnTo>
                    <a:pt x="1057491" y="308676"/>
                  </a:lnTo>
                  <a:lnTo>
                    <a:pt x="1041948" y="304979"/>
                  </a:lnTo>
                  <a:close/>
                  <a:moveTo>
                    <a:pt x="1014043" y="190416"/>
                  </a:moveTo>
                  <a:lnTo>
                    <a:pt x="1029587" y="193342"/>
                  </a:lnTo>
                  <a:lnTo>
                    <a:pt x="1029587" y="302039"/>
                  </a:lnTo>
                  <a:lnTo>
                    <a:pt x="1014043" y="298342"/>
                  </a:lnTo>
                  <a:close/>
                  <a:moveTo>
                    <a:pt x="986138" y="185164"/>
                  </a:moveTo>
                  <a:lnTo>
                    <a:pt x="1001682" y="188089"/>
                  </a:lnTo>
                  <a:lnTo>
                    <a:pt x="1001682" y="295402"/>
                  </a:lnTo>
                  <a:lnTo>
                    <a:pt x="986138" y="291705"/>
                  </a:lnTo>
                  <a:close/>
                  <a:moveTo>
                    <a:pt x="958233" y="179911"/>
                  </a:moveTo>
                  <a:lnTo>
                    <a:pt x="973777" y="182837"/>
                  </a:lnTo>
                  <a:lnTo>
                    <a:pt x="973777" y="288765"/>
                  </a:lnTo>
                  <a:lnTo>
                    <a:pt x="958233" y="285068"/>
                  </a:lnTo>
                  <a:close/>
                  <a:moveTo>
                    <a:pt x="930329" y="174659"/>
                  </a:moveTo>
                  <a:lnTo>
                    <a:pt x="945872" y="177585"/>
                  </a:lnTo>
                  <a:lnTo>
                    <a:pt x="945872" y="282127"/>
                  </a:lnTo>
                  <a:lnTo>
                    <a:pt x="930329" y="278430"/>
                  </a:lnTo>
                  <a:close/>
                  <a:moveTo>
                    <a:pt x="902424" y="169407"/>
                  </a:moveTo>
                  <a:lnTo>
                    <a:pt x="917967" y="172332"/>
                  </a:lnTo>
                  <a:lnTo>
                    <a:pt x="917967" y="275490"/>
                  </a:lnTo>
                  <a:lnTo>
                    <a:pt x="902424" y="271793"/>
                  </a:lnTo>
                  <a:close/>
                  <a:moveTo>
                    <a:pt x="874519" y="164154"/>
                  </a:moveTo>
                  <a:lnTo>
                    <a:pt x="890062" y="167080"/>
                  </a:lnTo>
                  <a:lnTo>
                    <a:pt x="890062" y="268853"/>
                  </a:lnTo>
                  <a:lnTo>
                    <a:pt x="874519" y="265156"/>
                  </a:lnTo>
                  <a:close/>
                  <a:moveTo>
                    <a:pt x="846614" y="158902"/>
                  </a:moveTo>
                  <a:lnTo>
                    <a:pt x="862157" y="161828"/>
                  </a:lnTo>
                  <a:lnTo>
                    <a:pt x="862157" y="262216"/>
                  </a:lnTo>
                  <a:lnTo>
                    <a:pt x="846614" y="258519"/>
                  </a:lnTo>
                  <a:close/>
                  <a:moveTo>
                    <a:pt x="818709" y="153650"/>
                  </a:moveTo>
                  <a:lnTo>
                    <a:pt x="834252" y="156575"/>
                  </a:lnTo>
                  <a:lnTo>
                    <a:pt x="834252" y="255579"/>
                  </a:lnTo>
                  <a:lnTo>
                    <a:pt x="818709" y="251882"/>
                  </a:lnTo>
                  <a:close/>
                  <a:moveTo>
                    <a:pt x="790804" y="148398"/>
                  </a:moveTo>
                  <a:lnTo>
                    <a:pt x="806347" y="151323"/>
                  </a:lnTo>
                  <a:lnTo>
                    <a:pt x="806347" y="248941"/>
                  </a:lnTo>
                  <a:lnTo>
                    <a:pt x="790804" y="245244"/>
                  </a:lnTo>
                  <a:close/>
                  <a:moveTo>
                    <a:pt x="762899" y="143145"/>
                  </a:moveTo>
                  <a:lnTo>
                    <a:pt x="778442" y="146071"/>
                  </a:lnTo>
                  <a:lnTo>
                    <a:pt x="778442" y="242304"/>
                  </a:lnTo>
                  <a:lnTo>
                    <a:pt x="762899" y="238607"/>
                  </a:lnTo>
                  <a:close/>
                  <a:moveTo>
                    <a:pt x="734994" y="137893"/>
                  </a:moveTo>
                  <a:lnTo>
                    <a:pt x="750537" y="140818"/>
                  </a:lnTo>
                  <a:lnTo>
                    <a:pt x="750537" y="235667"/>
                  </a:lnTo>
                  <a:lnTo>
                    <a:pt x="734994" y="231970"/>
                  </a:lnTo>
                  <a:close/>
                  <a:moveTo>
                    <a:pt x="707089" y="132641"/>
                  </a:moveTo>
                  <a:lnTo>
                    <a:pt x="722632" y="135566"/>
                  </a:lnTo>
                  <a:lnTo>
                    <a:pt x="722632" y="229030"/>
                  </a:lnTo>
                  <a:lnTo>
                    <a:pt x="707089" y="225333"/>
                  </a:lnTo>
                  <a:close/>
                  <a:moveTo>
                    <a:pt x="679184" y="127388"/>
                  </a:moveTo>
                  <a:lnTo>
                    <a:pt x="694727" y="130314"/>
                  </a:lnTo>
                  <a:lnTo>
                    <a:pt x="694727" y="222392"/>
                  </a:lnTo>
                  <a:lnTo>
                    <a:pt x="679184" y="218695"/>
                  </a:lnTo>
                  <a:close/>
                  <a:moveTo>
                    <a:pt x="651279" y="122136"/>
                  </a:moveTo>
                  <a:lnTo>
                    <a:pt x="666823" y="125062"/>
                  </a:lnTo>
                  <a:lnTo>
                    <a:pt x="666823" y="215755"/>
                  </a:lnTo>
                  <a:lnTo>
                    <a:pt x="651279" y="212058"/>
                  </a:lnTo>
                  <a:close/>
                  <a:moveTo>
                    <a:pt x="623374" y="116884"/>
                  </a:moveTo>
                  <a:lnTo>
                    <a:pt x="638918" y="119809"/>
                  </a:lnTo>
                  <a:lnTo>
                    <a:pt x="638918" y="209118"/>
                  </a:lnTo>
                  <a:lnTo>
                    <a:pt x="623374" y="205421"/>
                  </a:lnTo>
                  <a:close/>
                  <a:moveTo>
                    <a:pt x="595469" y="111631"/>
                  </a:moveTo>
                  <a:lnTo>
                    <a:pt x="611013" y="114557"/>
                  </a:lnTo>
                  <a:lnTo>
                    <a:pt x="611013" y="202481"/>
                  </a:lnTo>
                  <a:lnTo>
                    <a:pt x="595469" y="198784"/>
                  </a:lnTo>
                  <a:close/>
                  <a:moveTo>
                    <a:pt x="567565" y="106379"/>
                  </a:moveTo>
                  <a:lnTo>
                    <a:pt x="583108" y="109305"/>
                  </a:lnTo>
                  <a:lnTo>
                    <a:pt x="583108" y="195843"/>
                  </a:lnTo>
                  <a:lnTo>
                    <a:pt x="567565" y="192146"/>
                  </a:lnTo>
                  <a:close/>
                  <a:moveTo>
                    <a:pt x="539660" y="101127"/>
                  </a:moveTo>
                  <a:lnTo>
                    <a:pt x="555203" y="104052"/>
                  </a:lnTo>
                  <a:lnTo>
                    <a:pt x="555203" y="189206"/>
                  </a:lnTo>
                  <a:lnTo>
                    <a:pt x="539660" y="185509"/>
                  </a:lnTo>
                  <a:close/>
                  <a:moveTo>
                    <a:pt x="511755" y="95874"/>
                  </a:moveTo>
                  <a:lnTo>
                    <a:pt x="527298" y="98800"/>
                  </a:lnTo>
                  <a:lnTo>
                    <a:pt x="527298" y="182569"/>
                  </a:lnTo>
                  <a:lnTo>
                    <a:pt x="511755" y="178872"/>
                  </a:lnTo>
                  <a:close/>
                  <a:moveTo>
                    <a:pt x="483850" y="90622"/>
                  </a:moveTo>
                  <a:lnTo>
                    <a:pt x="499393" y="93548"/>
                  </a:lnTo>
                  <a:lnTo>
                    <a:pt x="499393" y="175932"/>
                  </a:lnTo>
                  <a:lnTo>
                    <a:pt x="483850" y="172235"/>
                  </a:lnTo>
                  <a:close/>
                  <a:moveTo>
                    <a:pt x="445294" y="83365"/>
                  </a:moveTo>
                  <a:lnTo>
                    <a:pt x="471488" y="88295"/>
                  </a:lnTo>
                  <a:lnTo>
                    <a:pt x="471488" y="169294"/>
                  </a:lnTo>
                  <a:lnTo>
                    <a:pt x="445294" y="163064"/>
                  </a:lnTo>
                  <a:close/>
                  <a:moveTo>
                    <a:pt x="297657" y="55577"/>
                  </a:moveTo>
                  <a:lnTo>
                    <a:pt x="323850" y="60507"/>
                  </a:lnTo>
                  <a:lnTo>
                    <a:pt x="323850" y="134178"/>
                  </a:lnTo>
                  <a:lnTo>
                    <a:pt x="297657" y="127948"/>
                  </a:lnTo>
                  <a:close/>
                  <a:moveTo>
                    <a:pt x="260813" y="48642"/>
                  </a:moveTo>
                  <a:lnTo>
                    <a:pt x="277638" y="51809"/>
                  </a:lnTo>
                  <a:lnTo>
                    <a:pt x="277638" y="123186"/>
                  </a:lnTo>
                  <a:lnTo>
                    <a:pt x="260813" y="119185"/>
                  </a:lnTo>
                  <a:close/>
                  <a:moveTo>
                    <a:pt x="223965" y="41707"/>
                  </a:moveTo>
                  <a:lnTo>
                    <a:pt x="240793" y="44874"/>
                  </a:lnTo>
                  <a:lnTo>
                    <a:pt x="240793" y="114423"/>
                  </a:lnTo>
                  <a:lnTo>
                    <a:pt x="223965" y="110420"/>
                  </a:lnTo>
                  <a:close/>
                  <a:moveTo>
                    <a:pt x="187117" y="34771"/>
                  </a:moveTo>
                  <a:lnTo>
                    <a:pt x="203946" y="37939"/>
                  </a:lnTo>
                  <a:lnTo>
                    <a:pt x="203946" y="105659"/>
                  </a:lnTo>
                  <a:lnTo>
                    <a:pt x="187117" y="101656"/>
                  </a:lnTo>
                  <a:close/>
                  <a:moveTo>
                    <a:pt x="150270" y="27836"/>
                  </a:moveTo>
                  <a:lnTo>
                    <a:pt x="167098" y="31003"/>
                  </a:lnTo>
                  <a:lnTo>
                    <a:pt x="167098" y="96894"/>
                  </a:lnTo>
                  <a:lnTo>
                    <a:pt x="150270" y="92892"/>
                  </a:lnTo>
                  <a:close/>
                  <a:moveTo>
                    <a:pt x="113422" y="20900"/>
                  </a:moveTo>
                  <a:lnTo>
                    <a:pt x="130250" y="24068"/>
                  </a:lnTo>
                  <a:lnTo>
                    <a:pt x="130250" y="88130"/>
                  </a:lnTo>
                  <a:lnTo>
                    <a:pt x="113422" y="84128"/>
                  </a:lnTo>
                  <a:close/>
                  <a:moveTo>
                    <a:pt x="76574" y="13965"/>
                  </a:moveTo>
                  <a:lnTo>
                    <a:pt x="93402" y="17132"/>
                  </a:lnTo>
                  <a:lnTo>
                    <a:pt x="93402" y="79366"/>
                  </a:lnTo>
                  <a:lnTo>
                    <a:pt x="76574" y="75363"/>
                  </a:lnTo>
                  <a:close/>
                  <a:moveTo>
                    <a:pt x="39727" y="7029"/>
                  </a:moveTo>
                  <a:lnTo>
                    <a:pt x="56555" y="10197"/>
                  </a:lnTo>
                  <a:lnTo>
                    <a:pt x="56555" y="70602"/>
                  </a:lnTo>
                  <a:lnTo>
                    <a:pt x="39727" y="66599"/>
                  </a:lnTo>
                  <a:close/>
                  <a:moveTo>
                    <a:pt x="2382" y="0"/>
                  </a:moveTo>
                  <a:lnTo>
                    <a:pt x="19707" y="3261"/>
                  </a:lnTo>
                  <a:lnTo>
                    <a:pt x="19707" y="61837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5F8F8E63-7DDF-4753-9925-B8E284DC7AB0}"/>
                </a:ext>
              </a:extLst>
            </p:cNvPr>
            <p:cNvSpPr/>
            <p:nvPr/>
          </p:nvSpPr>
          <p:spPr>
            <a:xfrm>
              <a:off x="2150684" y="3733123"/>
              <a:ext cx="20139" cy="566405"/>
            </a:xfrm>
            <a:custGeom>
              <a:avLst/>
              <a:gdLst>
                <a:gd name="connsiteX0" fmla="*/ 0 w 20139"/>
                <a:gd name="connsiteY0" fmla="*/ 0 h 566405"/>
                <a:gd name="connsiteX1" fmla="*/ 20139 w 20139"/>
                <a:gd name="connsiteY1" fmla="*/ 0 h 566405"/>
                <a:gd name="connsiteX2" fmla="*/ 20139 w 20139"/>
                <a:gd name="connsiteY2" fmla="*/ 566405 h 566405"/>
                <a:gd name="connsiteX3" fmla="*/ 0 w 20139"/>
                <a:gd name="connsiteY3" fmla="*/ 559356 h 566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39" h="566405">
                  <a:moveTo>
                    <a:pt x="0" y="0"/>
                  </a:moveTo>
                  <a:lnTo>
                    <a:pt x="20139" y="0"/>
                  </a:lnTo>
                  <a:lnTo>
                    <a:pt x="20139" y="566405"/>
                  </a:lnTo>
                  <a:lnTo>
                    <a:pt x="0" y="5593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5C6FE894-86A6-42B9-A5EE-DE17E5D7C697}"/>
                </a:ext>
              </a:extLst>
            </p:cNvPr>
            <p:cNvSpPr/>
            <p:nvPr/>
          </p:nvSpPr>
          <p:spPr>
            <a:xfrm>
              <a:off x="1262163" y="3612352"/>
              <a:ext cx="20139" cy="383204"/>
            </a:xfrm>
            <a:custGeom>
              <a:avLst/>
              <a:gdLst>
                <a:gd name="connsiteX0" fmla="*/ 0 w 20139"/>
                <a:gd name="connsiteY0" fmla="*/ 0 h 383204"/>
                <a:gd name="connsiteX1" fmla="*/ 20139 w 20139"/>
                <a:gd name="connsiteY1" fmla="*/ 0 h 383204"/>
                <a:gd name="connsiteX2" fmla="*/ 20139 w 20139"/>
                <a:gd name="connsiteY2" fmla="*/ 383204 h 383204"/>
                <a:gd name="connsiteX3" fmla="*/ 0 w 20139"/>
                <a:gd name="connsiteY3" fmla="*/ 376156 h 38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39" h="383204">
                  <a:moveTo>
                    <a:pt x="0" y="0"/>
                  </a:moveTo>
                  <a:lnTo>
                    <a:pt x="20139" y="0"/>
                  </a:lnTo>
                  <a:lnTo>
                    <a:pt x="20139" y="383204"/>
                  </a:lnTo>
                  <a:lnTo>
                    <a:pt x="0" y="3761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FE01AB1-FB51-4615-A16D-7979A9B60311}"/>
                </a:ext>
              </a:extLst>
            </p:cNvPr>
            <p:cNvSpPr/>
            <p:nvPr/>
          </p:nvSpPr>
          <p:spPr>
            <a:xfrm>
              <a:off x="681487" y="3778370"/>
              <a:ext cx="2863970" cy="914400"/>
            </a:xfrm>
            <a:custGeom>
              <a:avLst/>
              <a:gdLst>
                <a:gd name="connsiteX0" fmla="*/ 2863970 w 2863970"/>
                <a:gd name="connsiteY0" fmla="*/ 914400 h 914400"/>
                <a:gd name="connsiteX1" fmla="*/ 0 w 2863970"/>
                <a:gd name="connsiteY1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63970" h="914400">
                  <a:moveTo>
                    <a:pt x="2863970" y="9144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08A824C4-9A16-450F-9DD3-7BCB284B6A7A}"/>
                </a:ext>
              </a:extLst>
            </p:cNvPr>
            <p:cNvSpPr/>
            <p:nvPr/>
          </p:nvSpPr>
          <p:spPr>
            <a:xfrm>
              <a:off x="2871263" y="3878147"/>
              <a:ext cx="42243" cy="157970"/>
            </a:xfrm>
            <a:custGeom>
              <a:avLst/>
              <a:gdLst>
                <a:gd name="connsiteX0" fmla="*/ 0 w 42243"/>
                <a:gd name="connsiteY0" fmla="*/ 0 h 157970"/>
                <a:gd name="connsiteX1" fmla="*/ 42243 w 42243"/>
                <a:gd name="connsiteY1" fmla="*/ 7951 h 157970"/>
                <a:gd name="connsiteX2" fmla="*/ 42243 w 42243"/>
                <a:gd name="connsiteY2" fmla="*/ 157970 h 157970"/>
                <a:gd name="connsiteX3" fmla="*/ 0 w 42243"/>
                <a:gd name="connsiteY3" fmla="*/ 147923 h 15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43" h="157970">
                  <a:moveTo>
                    <a:pt x="0" y="0"/>
                  </a:moveTo>
                  <a:lnTo>
                    <a:pt x="42243" y="7951"/>
                  </a:lnTo>
                  <a:lnTo>
                    <a:pt x="42243" y="157970"/>
                  </a:lnTo>
                  <a:lnTo>
                    <a:pt x="0" y="1479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8ACF46F6-6C39-4CF5-B799-9CD0CD6C5FB5}"/>
                </a:ext>
              </a:extLst>
            </p:cNvPr>
            <p:cNvSpPr/>
            <p:nvPr/>
          </p:nvSpPr>
          <p:spPr>
            <a:xfrm>
              <a:off x="2276041" y="3783256"/>
              <a:ext cx="42243" cy="157970"/>
            </a:xfrm>
            <a:custGeom>
              <a:avLst/>
              <a:gdLst>
                <a:gd name="connsiteX0" fmla="*/ 0 w 42243"/>
                <a:gd name="connsiteY0" fmla="*/ 0 h 157970"/>
                <a:gd name="connsiteX1" fmla="*/ 42243 w 42243"/>
                <a:gd name="connsiteY1" fmla="*/ 7951 h 157970"/>
                <a:gd name="connsiteX2" fmla="*/ 42243 w 42243"/>
                <a:gd name="connsiteY2" fmla="*/ 157970 h 157970"/>
                <a:gd name="connsiteX3" fmla="*/ 0 w 42243"/>
                <a:gd name="connsiteY3" fmla="*/ 147923 h 15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43" h="157970">
                  <a:moveTo>
                    <a:pt x="0" y="0"/>
                  </a:moveTo>
                  <a:lnTo>
                    <a:pt x="42243" y="7951"/>
                  </a:lnTo>
                  <a:lnTo>
                    <a:pt x="42243" y="157970"/>
                  </a:lnTo>
                  <a:lnTo>
                    <a:pt x="0" y="1479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F755D66-C7E7-4CAE-BFA1-04BB617AF1FF}"/>
                </a:ext>
              </a:extLst>
            </p:cNvPr>
            <p:cNvSpPr/>
            <p:nvPr/>
          </p:nvSpPr>
          <p:spPr>
            <a:xfrm>
              <a:off x="730426" y="3406267"/>
              <a:ext cx="2852500" cy="351147"/>
            </a:xfrm>
            <a:custGeom>
              <a:avLst/>
              <a:gdLst>
                <a:gd name="connsiteX0" fmla="*/ 21489 w 2852500"/>
                <a:gd name="connsiteY0" fmla="*/ 0 h 399426"/>
                <a:gd name="connsiteX1" fmla="*/ 2611219 w 2852500"/>
                <a:gd name="connsiteY1" fmla="*/ 296113 h 399426"/>
                <a:gd name="connsiteX2" fmla="*/ 2842087 w 2852500"/>
                <a:gd name="connsiteY2" fmla="*/ 341282 h 399426"/>
                <a:gd name="connsiteX3" fmla="*/ 2852500 w 2852500"/>
                <a:gd name="connsiteY3" fmla="*/ 351147 h 399426"/>
                <a:gd name="connsiteX4" fmla="*/ 2711392 w 2852500"/>
                <a:gd name="connsiteY4" fmla="*/ 399426 h 399426"/>
                <a:gd name="connsiteX5" fmla="*/ 2542135 w 2852500"/>
                <a:gd name="connsiteY5" fmla="*/ 366311 h 399426"/>
                <a:gd name="connsiteX6" fmla="*/ 0 w 2852500"/>
                <a:gd name="connsiteY6" fmla="*/ 75640 h 399426"/>
                <a:gd name="connsiteX0" fmla="*/ 21489 w 2852500"/>
                <a:gd name="connsiteY0" fmla="*/ 0 h 366311"/>
                <a:gd name="connsiteX1" fmla="*/ 2611219 w 2852500"/>
                <a:gd name="connsiteY1" fmla="*/ 296113 h 366311"/>
                <a:gd name="connsiteX2" fmla="*/ 2842087 w 2852500"/>
                <a:gd name="connsiteY2" fmla="*/ 341282 h 366311"/>
                <a:gd name="connsiteX3" fmla="*/ 2852500 w 2852500"/>
                <a:gd name="connsiteY3" fmla="*/ 351147 h 366311"/>
                <a:gd name="connsiteX4" fmla="*/ 2616142 w 2852500"/>
                <a:gd name="connsiteY4" fmla="*/ 351801 h 366311"/>
                <a:gd name="connsiteX5" fmla="*/ 2542135 w 2852500"/>
                <a:gd name="connsiteY5" fmla="*/ 366311 h 366311"/>
                <a:gd name="connsiteX6" fmla="*/ 0 w 2852500"/>
                <a:gd name="connsiteY6" fmla="*/ 75640 h 366311"/>
                <a:gd name="connsiteX7" fmla="*/ 21489 w 2852500"/>
                <a:gd name="connsiteY7" fmla="*/ 0 h 366311"/>
                <a:gd name="connsiteX0" fmla="*/ 21489 w 2852500"/>
                <a:gd name="connsiteY0" fmla="*/ 0 h 351801"/>
                <a:gd name="connsiteX1" fmla="*/ 2611219 w 2852500"/>
                <a:gd name="connsiteY1" fmla="*/ 296113 h 351801"/>
                <a:gd name="connsiteX2" fmla="*/ 2842087 w 2852500"/>
                <a:gd name="connsiteY2" fmla="*/ 341282 h 351801"/>
                <a:gd name="connsiteX3" fmla="*/ 2852500 w 2852500"/>
                <a:gd name="connsiteY3" fmla="*/ 351147 h 351801"/>
                <a:gd name="connsiteX4" fmla="*/ 2616142 w 2852500"/>
                <a:gd name="connsiteY4" fmla="*/ 351801 h 351801"/>
                <a:gd name="connsiteX5" fmla="*/ 2242097 w 2852500"/>
                <a:gd name="connsiteY5" fmla="*/ 337736 h 351801"/>
                <a:gd name="connsiteX6" fmla="*/ 0 w 2852500"/>
                <a:gd name="connsiteY6" fmla="*/ 75640 h 351801"/>
                <a:gd name="connsiteX7" fmla="*/ 21489 w 2852500"/>
                <a:gd name="connsiteY7" fmla="*/ 0 h 351801"/>
                <a:gd name="connsiteX0" fmla="*/ 21489 w 2852500"/>
                <a:gd name="connsiteY0" fmla="*/ 0 h 351147"/>
                <a:gd name="connsiteX1" fmla="*/ 2611219 w 2852500"/>
                <a:gd name="connsiteY1" fmla="*/ 296113 h 351147"/>
                <a:gd name="connsiteX2" fmla="*/ 2842087 w 2852500"/>
                <a:gd name="connsiteY2" fmla="*/ 341282 h 351147"/>
                <a:gd name="connsiteX3" fmla="*/ 2852500 w 2852500"/>
                <a:gd name="connsiteY3" fmla="*/ 351147 h 351147"/>
                <a:gd name="connsiteX4" fmla="*/ 2544705 w 2852500"/>
                <a:gd name="connsiteY4" fmla="*/ 342276 h 351147"/>
                <a:gd name="connsiteX5" fmla="*/ 2242097 w 2852500"/>
                <a:gd name="connsiteY5" fmla="*/ 337736 h 351147"/>
                <a:gd name="connsiteX6" fmla="*/ 0 w 2852500"/>
                <a:gd name="connsiteY6" fmla="*/ 75640 h 351147"/>
                <a:gd name="connsiteX7" fmla="*/ 21489 w 2852500"/>
                <a:gd name="connsiteY7" fmla="*/ 0 h 35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2500" h="351147">
                  <a:moveTo>
                    <a:pt x="21489" y="0"/>
                  </a:moveTo>
                  <a:lnTo>
                    <a:pt x="2611219" y="296113"/>
                  </a:lnTo>
                  <a:lnTo>
                    <a:pt x="2842087" y="341282"/>
                  </a:lnTo>
                  <a:lnTo>
                    <a:pt x="2852500" y="351147"/>
                  </a:lnTo>
                  <a:lnTo>
                    <a:pt x="2544705" y="342276"/>
                  </a:lnTo>
                  <a:lnTo>
                    <a:pt x="2242097" y="337736"/>
                  </a:lnTo>
                  <a:lnTo>
                    <a:pt x="0" y="75640"/>
                  </a:lnTo>
                  <a:lnTo>
                    <a:pt x="21489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DD9A9F89-5090-46E1-B172-44F41B1FDAFD}"/>
              </a:ext>
            </a:extLst>
          </p:cNvPr>
          <p:cNvGrpSpPr/>
          <p:nvPr/>
        </p:nvGrpSpPr>
        <p:grpSpPr>
          <a:xfrm>
            <a:off x="831056" y="4760348"/>
            <a:ext cx="2376487" cy="915755"/>
            <a:chOff x="2417763" y="3305408"/>
            <a:chExt cx="2376487" cy="915755"/>
          </a:xfrm>
        </p:grpSpPr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B593B60D-623D-4B51-8D4E-05B3AAC806F7}"/>
                </a:ext>
              </a:extLst>
            </p:cNvPr>
            <p:cNvSpPr/>
            <p:nvPr/>
          </p:nvSpPr>
          <p:spPr>
            <a:xfrm>
              <a:off x="2417763" y="3754438"/>
              <a:ext cx="2376487" cy="466725"/>
            </a:xfrm>
            <a:prstGeom prst="ellipse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9ACD85B6-B97E-423C-84D2-1056241439BA}"/>
                </a:ext>
              </a:extLst>
            </p:cNvPr>
            <p:cNvGrpSpPr/>
            <p:nvPr/>
          </p:nvGrpSpPr>
          <p:grpSpPr>
            <a:xfrm>
              <a:off x="2597150" y="3305408"/>
              <a:ext cx="2095500" cy="690330"/>
              <a:chOff x="2203450" y="2169101"/>
              <a:chExt cx="2590800" cy="853499"/>
            </a:xfrm>
          </p:grpSpPr>
          <p:sp>
            <p:nvSpPr>
              <p:cNvPr id="199" name="楕円 95">
                <a:extLst>
                  <a:ext uri="{FF2B5EF4-FFF2-40B4-BE49-F238E27FC236}">
                    <a16:creationId xmlns:a16="http://schemas.microsoft.com/office/drawing/2014/main" id="{33FEFD53-C5B1-4B64-B025-10DA4442C10C}"/>
                  </a:ext>
                </a:extLst>
              </p:cNvPr>
              <p:cNvSpPr/>
              <p:nvPr/>
            </p:nvSpPr>
            <p:spPr>
              <a:xfrm rot="3643560">
                <a:off x="2291716" y="2272973"/>
                <a:ext cx="338614" cy="130869"/>
              </a:xfrm>
              <a:custGeom>
                <a:avLst/>
                <a:gdLst>
                  <a:gd name="connsiteX0" fmla="*/ 0 w 254049"/>
                  <a:gd name="connsiteY0" fmla="*/ 52388 h 104775"/>
                  <a:gd name="connsiteX1" fmla="*/ 127025 w 254049"/>
                  <a:gd name="connsiteY1" fmla="*/ 0 h 104775"/>
                  <a:gd name="connsiteX2" fmla="*/ 254050 w 254049"/>
                  <a:gd name="connsiteY2" fmla="*/ 52388 h 104775"/>
                  <a:gd name="connsiteX3" fmla="*/ 127025 w 254049"/>
                  <a:gd name="connsiteY3" fmla="*/ 104776 h 104775"/>
                  <a:gd name="connsiteX4" fmla="*/ 0 w 254049"/>
                  <a:gd name="connsiteY4" fmla="*/ 52388 h 104775"/>
                  <a:gd name="connsiteX0" fmla="*/ 0 w 330419"/>
                  <a:gd name="connsiteY0" fmla="*/ 105644 h 120834"/>
                  <a:gd name="connsiteX1" fmla="*/ 203394 w 330419"/>
                  <a:gd name="connsiteY1" fmla="*/ 1431 h 120834"/>
                  <a:gd name="connsiteX2" fmla="*/ 330419 w 330419"/>
                  <a:gd name="connsiteY2" fmla="*/ 53819 h 120834"/>
                  <a:gd name="connsiteX3" fmla="*/ 203394 w 330419"/>
                  <a:gd name="connsiteY3" fmla="*/ 106207 h 120834"/>
                  <a:gd name="connsiteX4" fmla="*/ 0 w 330419"/>
                  <a:gd name="connsiteY4" fmla="*/ 105644 h 120834"/>
                  <a:gd name="connsiteX0" fmla="*/ 1874 w 332293"/>
                  <a:gd name="connsiteY0" fmla="*/ 105644 h 149257"/>
                  <a:gd name="connsiteX1" fmla="*/ 205268 w 332293"/>
                  <a:gd name="connsiteY1" fmla="*/ 1431 h 149257"/>
                  <a:gd name="connsiteX2" fmla="*/ 332293 w 332293"/>
                  <a:gd name="connsiteY2" fmla="*/ 53819 h 149257"/>
                  <a:gd name="connsiteX3" fmla="*/ 205268 w 332293"/>
                  <a:gd name="connsiteY3" fmla="*/ 106207 h 149257"/>
                  <a:gd name="connsiteX4" fmla="*/ 1874 w 332293"/>
                  <a:gd name="connsiteY4" fmla="*/ 105644 h 149257"/>
                  <a:gd name="connsiteX0" fmla="*/ 5741 w 336160"/>
                  <a:gd name="connsiteY0" fmla="*/ 105644 h 144438"/>
                  <a:gd name="connsiteX1" fmla="*/ 209135 w 336160"/>
                  <a:gd name="connsiteY1" fmla="*/ 1431 h 144438"/>
                  <a:gd name="connsiteX2" fmla="*/ 336160 w 336160"/>
                  <a:gd name="connsiteY2" fmla="*/ 53819 h 144438"/>
                  <a:gd name="connsiteX3" fmla="*/ 209135 w 336160"/>
                  <a:gd name="connsiteY3" fmla="*/ 106207 h 144438"/>
                  <a:gd name="connsiteX4" fmla="*/ 5741 w 336160"/>
                  <a:gd name="connsiteY4" fmla="*/ 105644 h 144438"/>
                  <a:gd name="connsiteX0" fmla="*/ 329 w 330748"/>
                  <a:gd name="connsiteY0" fmla="*/ 105644 h 109797"/>
                  <a:gd name="connsiteX1" fmla="*/ 203723 w 330748"/>
                  <a:gd name="connsiteY1" fmla="*/ 1431 h 109797"/>
                  <a:gd name="connsiteX2" fmla="*/ 330748 w 330748"/>
                  <a:gd name="connsiteY2" fmla="*/ 53819 h 109797"/>
                  <a:gd name="connsiteX3" fmla="*/ 160627 w 330748"/>
                  <a:gd name="connsiteY3" fmla="*/ 85688 h 109797"/>
                  <a:gd name="connsiteX4" fmla="*/ 329 w 330748"/>
                  <a:gd name="connsiteY4" fmla="*/ 105644 h 109797"/>
                  <a:gd name="connsiteX0" fmla="*/ 329 w 338677"/>
                  <a:gd name="connsiteY0" fmla="*/ 107883 h 112036"/>
                  <a:gd name="connsiteX1" fmla="*/ 203723 w 338677"/>
                  <a:gd name="connsiteY1" fmla="*/ 3670 h 112036"/>
                  <a:gd name="connsiteX2" fmla="*/ 330748 w 338677"/>
                  <a:gd name="connsiteY2" fmla="*/ 56058 h 112036"/>
                  <a:gd name="connsiteX3" fmla="*/ 160627 w 338677"/>
                  <a:gd name="connsiteY3" fmla="*/ 87927 h 112036"/>
                  <a:gd name="connsiteX4" fmla="*/ 329 w 338677"/>
                  <a:gd name="connsiteY4" fmla="*/ 107883 h 112036"/>
                  <a:gd name="connsiteX0" fmla="*/ 266 w 338614"/>
                  <a:gd name="connsiteY0" fmla="*/ 107883 h 130869"/>
                  <a:gd name="connsiteX1" fmla="*/ 203660 w 338614"/>
                  <a:gd name="connsiteY1" fmla="*/ 3670 h 130869"/>
                  <a:gd name="connsiteX2" fmla="*/ 330685 w 338614"/>
                  <a:gd name="connsiteY2" fmla="*/ 56058 h 130869"/>
                  <a:gd name="connsiteX3" fmla="*/ 160564 w 338614"/>
                  <a:gd name="connsiteY3" fmla="*/ 87927 h 130869"/>
                  <a:gd name="connsiteX4" fmla="*/ 266 w 338614"/>
                  <a:gd name="connsiteY4" fmla="*/ 107883 h 130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614" h="130869">
                    <a:moveTo>
                      <a:pt x="266" y="107883"/>
                    </a:moveTo>
                    <a:cubicBezTo>
                      <a:pt x="6693" y="49738"/>
                      <a:pt x="148590" y="12307"/>
                      <a:pt x="203660" y="3670"/>
                    </a:cubicBezTo>
                    <a:cubicBezTo>
                      <a:pt x="258730" y="-4967"/>
                      <a:pt x="369037" y="-2333"/>
                      <a:pt x="330685" y="56058"/>
                    </a:cubicBezTo>
                    <a:cubicBezTo>
                      <a:pt x="292333" y="114449"/>
                      <a:pt x="215634" y="79290"/>
                      <a:pt x="160564" y="87927"/>
                    </a:cubicBezTo>
                    <a:cubicBezTo>
                      <a:pt x="105494" y="96564"/>
                      <a:pt x="-6161" y="166028"/>
                      <a:pt x="266" y="10788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DBE85F57-3BC8-431C-9280-5F101FFC4016}"/>
                  </a:ext>
                </a:extLst>
              </p:cNvPr>
              <p:cNvSpPr/>
              <p:nvPr/>
            </p:nvSpPr>
            <p:spPr>
              <a:xfrm>
                <a:off x="2996432" y="2338407"/>
                <a:ext cx="1599587" cy="638176"/>
              </a:xfrm>
              <a:custGeom>
                <a:avLst/>
                <a:gdLst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8763 w 1599587"/>
                  <a:gd name="connsiteY62" fmla="*/ 196169 h 638176"/>
                  <a:gd name="connsiteX63" fmla="*/ 672895 w 1599587"/>
                  <a:gd name="connsiteY63" fmla="*/ 196850 h 638176"/>
                  <a:gd name="connsiteX64" fmla="*/ 575234 w 1599587"/>
                  <a:gd name="connsiteY64" fmla="*/ 173602 h 638176"/>
                  <a:gd name="connsiteX65" fmla="*/ 561880 w 1599587"/>
                  <a:gd name="connsiteY65" fmla="*/ 162218 h 638176"/>
                  <a:gd name="connsiteX66" fmla="*/ 566398 w 1599587"/>
                  <a:gd name="connsiteY66" fmla="*/ 168601 h 638176"/>
                  <a:gd name="connsiteX67" fmla="*/ 574111 w 1599587"/>
                  <a:gd name="connsiteY67" fmla="*/ 204983 h 638176"/>
                  <a:gd name="connsiteX68" fmla="*/ 475968 w 1599587"/>
                  <a:gd name="connsiteY68" fmla="*/ 298451 h 638176"/>
                  <a:gd name="connsiteX69" fmla="*/ 377825 w 1599587"/>
                  <a:gd name="connsiteY69" fmla="*/ 204983 h 638176"/>
                  <a:gd name="connsiteX70" fmla="*/ 437766 w 1599587"/>
                  <a:gd name="connsiteY70" fmla="*/ 118860 h 638176"/>
                  <a:gd name="connsiteX71" fmla="*/ 458409 w 1599587"/>
                  <a:gd name="connsiteY71" fmla="*/ 114891 h 638176"/>
                  <a:gd name="connsiteX72" fmla="*/ 439532 w 1599587"/>
                  <a:gd name="connsiteY72" fmla="*/ 79375 h 638176"/>
                  <a:gd name="connsiteX73" fmla="*/ 577645 w 1599587"/>
                  <a:gd name="connsiteY73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8763 w 1599587"/>
                  <a:gd name="connsiteY62" fmla="*/ 196169 h 638176"/>
                  <a:gd name="connsiteX63" fmla="*/ 672895 w 1599587"/>
                  <a:gd name="connsiteY63" fmla="*/ 196850 h 638176"/>
                  <a:gd name="connsiteX64" fmla="*/ 575234 w 1599587"/>
                  <a:gd name="connsiteY64" fmla="*/ 173602 h 638176"/>
                  <a:gd name="connsiteX65" fmla="*/ 561880 w 1599587"/>
                  <a:gd name="connsiteY65" fmla="*/ 162218 h 638176"/>
                  <a:gd name="connsiteX66" fmla="*/ 574111 w 1599587"/>
                  <a:gd name="connsiteY66" fmla="*/ 204983 h 638176"/>
                  <a:gd name="connsiteX67" fmla="*/ 475968 w 1599587"/>
                  <a:gd name="connsiteY67" fmla="*/ 298451 h 638176"/>
                  <a:gd name="connsiteX68" fmla="*/ 377825 w 1599587"/>
                  <a:gd name="connsiteY68" fmla="*/ 204983 h 638176"/>
                  <a:gd name="connsiteX69" fmla="*/ 437766 w 1599587"/>
                  <a:gd name="connsiteY69" fmla="*/ 118860 h 638176"/>
                  <a:gd name="connsiteX70" fmla="*/ 458409 w 1599587"/>
                  <a:gd name="connsiteY70" fmla="*/ 114891 h 638176"/>
                  <a:gd name="connsiteX71" fmla="*/ 439532 w 1599587"/>
                  <a:gd name="connsiteY71" fmla="*/ 79375 h 638176"/>
                  <a:gd name="connsiteX72" fmla="*/ 577645 w 1599587"/>
                  <a:gd name="connsiteY72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8763 w 1599587"/>
                  <a:gd name="connsiteY62" fmla="*/ 196169 h 638176"/>
                  <a:gd name="connsiteX63" fmla="*/ 672895 w 1599587"/>
                  <a:gd name="connsiteY63" fmla="*/ 196850 h 638176"/>
                  <a:gd name="connsiteX64" fmla="*/ 575234 w 1599587"/>
                  <a:gd name="connsiteY64" fmla="*/ 173602 h 638176"/>
                  <a:gd name="connsiteX65" fmla="*/ 574111 w 1599587"/>
                  <a:gd name="connsiteY65" fmla="*/ 204983 h 638176"/>
                  <a:gd name="connsiteX66" fmla="*/ 475968 w 1599587"/>
                  <a:gd name="connsiteY66" fmla="*/ 298451 h 638176"/>
                  <a:gd name="connsiteX67" fmla="*/ 377825 w 1599587"/>
                  <a:gd name="connsiteY67" fmla="*/ 204983 h 638176"/>
                  <a:gd name="connsiteX68" fmla="*/ 437766 w 1599587"/>
                  <a:gd name="connsiteY68" fmla="*/ 118860 h 638176"/>
                  <a:gd name="connsiteX69" fmla="*/ 458409 w 1599587"/>
                  <a:gd name="connsiteY69" fmla="*/ 114891 h 638176"/>
                  <a:gd name="connsiteX70" fmla="*/ 439532 w 1599587"/>
                  <a:gd name="connsiteY70" fmla="*/ 79375 h 638176"/>
                  <a:gd name="connsiteX71" fmla="*/ 577645 w 1599587"/>
                  <a:gd name="connsiteY71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8763 w 1599587"/>
                  <a:gd name="connsiteY62" fmla="*/ 196169 h 638176"/>
                  <a:gd name="connsiteX63" fmla="*/ 672895 w 1599587"/>
                  <a:gd name="connsiteY63" fmla="*/ 196850 h 638176"/>
                  <a:gd name="connsiteX64" fmla="*/ 574111 w 1599587"/>
                  <a:gd name="connsiteY64" fmla="*/ 204983 h 638176"/>
                  <a:gd name="connsiteX65" fmla="*/ 475968 w 1599587"/>
                  <a:gd name="connsiteY65" fmla="*/ 298451 h 638176"/>
                  <a:gd name="connsiteX66" fmla="*/ 377825 w 1599587"/>
                  <a:gd name="connsiteY66" fmla="*/ 204983 h 638176"/>
                  <a:gd name="connsiteX67" fmla="*/ 437766 w 1599587"/>
                  <a:gd name="connsiteY67" fmla="*/ 118860 h 638176"/>
                  <a:gd name="connsiteX68" fmla="*/ 458409 w 1599587"/>
                  <a:gd name="connsiteY68" fmla="*/ 114891 h 638176"/>
                  <a:gd name="connsiteX69" fmla="*/ 439532 w 1599587"/>
                  <a:gd name="connsiteY69" fmla="*/ 79375 h 638176"/>
                  <a:gd name="connsiteX70" fmla="*/ 577645 w 1599587"/>
                  <a:gd name="connsiteY70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8763 w 1599587"/>
                  <a:gd name="connsiteY62" fmla="*/ 196169 h 638176"/>
                  <a:gd name="connsiteX63" fmla="*/ 672895 w 1599587"/>
                  <a:gd name="connsiteY63" fmla="*/ 196850 h 638176"/>
                  <a:gd name="connsiteX64" fmla="*/ 475968 w 1599587"/>
                  <a:gd name="connsiteY64" fmla="*/ 298451 h 638176"/>
                  <a:gd name="connsiteX65" fmla="*/ 377825 w 1599587"/>
                  <a:gd name="connsiteY65" fmla="*/ 204983 h 638176"/>
                  <a:gd name="connsiteX66" fmla="*/ 437766 w 1599587"/>
                  <a:gd name="connsiteY66" fmla="*/ 118860 h 638176"/>
                  <a:gd name="connsiteX67" fmla="*/ 458409 w 1599587"/>
                  <a:gd name="connsiteY67" fmla="*/ 114891 h 638176"/>
                  <a:gd name="connsiteX68" fmla="*/ 439532 w 1599587"/>
                  <a:gd name="connsiteY68" fmla="*/ 79375 h 638176"/>
                  <a:gd name="connsiteX69" fmla="*/ 577645 w 1599587"/>
                  <a:gd name="connsiteY69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765174 w 1599587"/>
                  <a:gd name="connsiteY60" fmla="*/ 261830 h 638176"/>
                  <a:gd name="connsiteX61" fmla="*/ 678985 w 1599587"/>
                  <a:gd name="connsiteY61" fmla="*/ 197081 h 638176"/>
                  <a:gd name="connsiteX62" fmla="*/ 672895 w 1599587"/>
                  <a:gd name="connsiteY62" fmla="*/ 196850 h 638176"/>
                  <a:gd name="connsiteX63" fmla="*/ 475968 w 1599587"/>
                  <a:gd name="connsiteY63" fmla="*/ 298451 h 638176"/>
                  <a:gd name="connsiteX64" fmla="*/ 377825 w 1599587"/>
                  <a:gd name="connsiteY64" fmla="*/ 204983 h 638176"/>
                  <a:gd name="connsiteX65" fmla="*/ 437766 w 1599587"/>
                  <a:gd name="connsiteY65" fmla="*/ 118860 h 638176"/>
                  <a:gd name="connsiteX66" fmla="*/ 458409 w 1599587"/>
                  <a:gd name="connsiteY66" fmla="*/ 114891 h 638176"/>
                  <a:gd name="connsiteX67" fmla="*/ 439532 w 1599587"/>
                  <a:gd name="connsiteY67" fmla="*/ 79375 h 638176"/>
                  <a:gd name="connsiteX68" fmla="*/ 577645 w 1599587"/>
                  <a:gd name="connsiteY68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678985 w 1599587"/>
                  <a:gd name="connsiteY60" fmla="*/ 197081 h 638176"/>
                  <a:gd name="connsiteX61" fmla="*/ 672895 w 1599587"/>
                  <a:gd name="connsiteY61" fmla="*/ 196850 h 638176"/>
                  <a:gd name="connsiteX62" fmla="*/ 475968 w 1599587"/>
                  <a:gd name="connsiteY62" fmla="*/ 298451 h 638176"/>
                  <a:gd name="connsiteX63" fmla="*/ 377825 w 1599587"/>
                  <a:gd name="connsiteY63" fmla="*/ 204983 h 638176"/>
                  <a:gd name="connsiteX64" fmla="*/ 437766 w 1599587"/>
                  <a:gd name="connsiteY64" fmla="*/ 118860 h 638176"/>
                  <a:gd name="connsiteX65" fmla="*/ 458409 w 1599587"/>
                  <a:gd name="connsiteY65" fmla="*/ 114891 h 638176"/>
                  <a:gd name="connsiteX66" fmla="*/ 439532 w 1599587"/>
                  <a:gd name="connsiteY66" fmla="*/ 79375 h 638176"/>
                  <a:gd name="connsiteX67" fmla="*/ 577645 w 1599587"/>
                  <a:gd name="connsiteY67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678985 w 1599587"/>
                  <a:gd name="connsiteY60" fmla="*/ 197081 h 638176"/>
                  <a:gd name="connsiteX61" fmla="*/ 475968 w 1599587"/>
                  <a:gd name="connsiteY61" fmla="*/ 298451 h 638176"/>
                  <a:gd name="connsiteX62" fmla="*/ 377825 w 1599587"/>
                  <a:gd name="connsiteY62" fmla="*/ 204983 h 638176"/>
                  <a:gd name="connsiteX63" fmla="*/ 437766 w 1599587"/>
                  <a:gd name="connsiteY63" fmla="*/ 118860 h 638176"/>
                  <a:gd name="connsiteX64" fmla="*/ 458409 w 1599587"/>
                  <a:gd name="connsiteY64" fmla="*/ 114891 h 638176"/>
                  <a:gd name="connsiteX65" fmla="*/ 439532 w 1599587"/>
                  <a:gd name="connsiteY65" fmla="*/ 79375 h 638176"/>
                  <a:gd name="connsiteX66" fmla="*/ 577645 w 1599587"/>
                  <a:gd name="connsiteY66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86384 w 1599587"/>
                  <a:gd name="connsiteY54" fmla="*/ 373157 h 638176"/>
                  <a:gd name="connsiteX55" fmla="*/ 862409 w 1599587"/>
                  <a:gd name="connsiteY55" fmla="*/ 343692 h 638176"/>
                  <a:gd name="connsiteX56" fmla="*/ 835584 w 1599587"/>
                  <a:gd name="connsiteY56" fmla="*/ 328707 h 638176"/>
                  <a:gd name="connsiteX57" fmla="*/ 811609 w 1599587"/>
                  <a:gd name="connsiteY57" fmla="*/ 299242 h 638176"/>
                  <a:gd name="connsiteX58" fmla="*/ 784784 w 1599587"/>
                  <a:gd name="connsiteY58" fmla="*/ 284257 h 638176"/>
                  <a:gd name="connsiteX59" fmla="*/ 766690 w 1599587"/>
                  <a:gd name="connsiteY59" fmla="*/ 262020 h 638176"/>
                  <a:gd name="connsiteX60" fmla="*/ 475968 w 1599587"/>
                  <a:gd name="connsiteY60" fmla="*/ 298451 h 638176"/>
                  <a:gd name="connsiteX61" fmla="*/ 377825 w 1599587"/>
                  <a:gd name="connsiteY61" fmla="*/ 204983 h 638176"/>
                  <a:gd name="connsiteX62" fmla="*/ 437766 w 1599587"/>
                  <a:gd name="connsiteY62" fmla="*/ 118860 h 638176"/>
                  <a:gd name="connsiteX63" fmla="*/ 458409 w 1599587"/>
                  <a:gd name="connsiteY63" fmla="*/ 114891 h 638176"/>
                  <a:gd name="connsiteX64" fmla="*/ 439532 w 1599587"/>
                  <a:gd name="connsiteY64" fmla="*/ 79375 h 638176"/>
                  <a:gd name="connsiteX65" fmla="*/ 577645 w 1599587"/>
                  <a:gd name="connsiteY65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62409 w 1599587"/>
                  <a:gd name="connsiteY54" fmla="*/ 343692 h 638176"/>
                  <a:gd name="connsiteX55" fmla="*/ 835584 w 1599587"/>
                  <a:gd name="connsiteY55" fmla="*/ 328707 h 638176"/>
                  <a:gd name="connsiteX56" fmla="*/ 811609 w 1599587"/>
                  <a:gd name="connsiteY56" fmla="*/ 299242 h 638176"/>
                  <a:gd name="connsiteX57" fmla="*/ 784784 w 1599587"/>
                  <a:gd name="connsiteY57" fmla="*/ 284257 h 638176"/>
                  <a:gd name="connsiteX58" fmla="*/ 766690 w 1599587"/>
                  <a:gd name="connsiteY58" fmla="*/ 262020 h 638176"/>
                  <a:gd name="connsiteX59" fmla="*/ 475968 w 1599587"/>
                  <a:gd name="connsiteY59" fmla="*/ 298451 h 638176"/>
                  <a:gd name="connsiteX60" fmla="*/ 377825 w 1599587"/>
                  <a:gd name="connsiteY60" fmla="*/ 204983 h 638176"/>
                  <a:gd name="connsiteX61" fmla="*/ 437766 w 1599587"/>
                  <a:gd name="connsiteY61" fmla="*/ 118860 h 638176"/>
                  <a:gd name="connsiteX62" fmla="*/ 458409 w 1599587"/>
                  <a:gd name="connsiteY62" fmla="*/ 114891 h 638176"/>
                  <a:gd name="connsiteX63" fmla="*/ 439532 w 1599587"/>
                  <a:gd name="connsiteY63" fmla="*/ 79375 h 638176"/>
                  <a:gd name="connsiteX64" fmla="*/ 577645 w 1599587"/>
                  <a:gd name="connsiteY64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35584 w 1599587"/>
                  <a:gd name="connsiteY54" fmla="*/ 328707 h 638176"/>
                  <a:gd name="connsiteX55" fmla="*/ 811609 w 1599587"/>
                  <a:gd name="connsiteY55" fmla="*/ 299242 h 638176"/>
                  <a:gd name="connsiteX56" fmla="*/ 784784 w 1599587"/>
                  <a:gd name="connsiteY56" fmla="*/ 284257 h 638176"/>
                  <a:gd name="connsiteX57" fmla="*/ 766690 w 1599587"/>
                  <a:gd name="connsiteY57" fmla="*/ 262020 h 638176"/>
                  <a:gd name="connsiteX58" fmla="*/ 475968 w 1599587"/>
                  <a:gd name="connsiteY58" fmla="*/ 298451 h 638176"/>
                  <a:gd name="connsiteX59" fmla="*/ 377825 w 1599587"/>
                  <a:gd name="connsiteY59" fmla="*/ 204983 h 638176"/>
                  <a:gd name="connsiteX60" fmla="*/ 437766 w 1599587"/>
                  <a:gd name="connsiteY60" fmla="*/ 118860 h 638176"/>
                  <a:gd name="connsiteX61" fmla="*/ 458409 w 1599587"/>
                  <a:gd name="connsiteY61" fmla="*/ 114891 h 638176"/>
                  <a:gd name="connsiteX62" fmla="*/ 439532 w 1599587"/>
                  <a:gd name="connsiteY62" fmla="*/ 79375 h 638176"/>
                  <a:gd name="connsiteX63" fmla="*/ 577645 w 1599587"/>
                  <a:gd name="connsiteY63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811609 w 1599587"/>
                  <a:gd name="connsiteY54" fmla="*/ 299242 h 638176"/>
                  <a:gd name="connsiteX55" fmla="*/ 784784 w 1599587"/>
                  <a:gd name="connsiteY55" fmla="*/ 284257 h 638176"/>
                  <a:gd name="connsiteX56" fmla="*/ 766690 w 1599587"/>
                  <a:gd name="connsiteY56" fmla="*/ 262020 h 638176"/>
                  <a:gd name="connsiteX57" fmla="*/ 475968 w 1599587"/>
                  <a:gd name="connsiteY57" fmla="*/ 298451 h 638176"/>
                  <a:gd name="connsiteX58" fmla="*/ 377825 w 1599587"/>
                  <a:gd name="connsiteY58" fmla="*/ 204983 h 638176"/>
                  <a:gd name="connsiteX59" fmla="*/ 437766 w 1599587"/>
                  <a:gd name="connsiteY59" fmla="*/ 118860 h 638176"/>
                  <a:gd name="connsiteX60" fmla="*/ 458409 w 1599587"/>
                  <a:gd name="connsiteY60" fmla="*/ 114891 h 638176"/>
                  <a:gd name="connsiteX61" fmla="*/ 439532 w 1599587"/>
                  <a:gd name="connsiteY61" fmla="*/ 79375 h 638176"/>
                  <a:gd name="connsiteX62" fmla="*/ 577645 w 1599587"/>
                  <a:gd name="connsiteY62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784784 w 1599587"/>
                  <a:gd name="connsiteY54" fmla="*/ 284257 h 638176"/>
                  <a:gd name="connsiteX55" fmla="*/ 766690 w 1599587"/>
                  <a:gd name="connsiteY55" fmla="*/ 262020 h 638176"/>
                  <a:gd name="connsiteX56" fmla="*/ 475968 w 1599587"/>
                  <a:gd name="connsiteY56" fmla="*/ 298451 h 638176"/>
                  <a:gd name="connsiteX57" fmla="*/ 377825 w 1599587"/>
                  <a:gd name="connsiteY57" fmla="*/ 204983 h 638176"/>
                  <a:gd name="connsiteX58" fmla="*/ 437766 w 1599587"/>
                  <a:gd name="connsiteY58" fmla="*/ 118860 h 638176"/>
                  <a:gd name="connsiteX59" fmla="*/ 458409 w 1599587"/>
                  <a:gd name="connsiteY59" fmla="*/ 114891 h 638176"/>
                  <a:gd name="connsiteX60" fmla="*/ 439532 w 1599587"/>
                  <a:gd name="connsiteY60" fmla="*/ 79375 h 638176"/>
                  <a:gd name="connsiteX61" fmla="*/ 577645 w 1599587"/>
                  <a:gd name="connsiteY61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766690 w 1599587"/>
                  <a:gd name="connsiteY54" fmla="*/ 262020 h 638176"/>
                  <a:gd name="connsiteX55" fmla="*/ 475968 w 1599587"/>
                  <a:gd name="connsiteY55" fmla="*/ 298451 h 638176"/>
                  <a:gd name="connsiteX56" fmla="*/ 377825 w 1599587"/>
                  <a:gd name="connsiteY56" fmla="*/ 204983 h 638176"/>
                  <a:gd name="connsiteX57" fmla="*/ 437766 w 1599587"/>
                  <a:gd name="connsiteY57" fmla="*/ 118860 h 638176"/>
                  <a:gd name="connsiteX58" fmla="*/ 458409 w 1599587"/>
                  <a:gd name="connsiteY58" fmla="*/ 114891 h 638176"/>
                  <a:gd name="connsiteX59" fmla="*/ 439532 w 1599587"/>
                  <a:gd name="connsiteY59" fmla="*/ 79375 h 638176"/>
                  <a:gd name="connsiteX60" fmla="*/ 577645 w 1599587"/>
                  <a:gd name="connsiteY60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68721 w 1599587"/>
                  <a:gd name="connsiteY52" fmla="*/ 404112 h 638176"/>
                  <a:gd name="connsiteX53" fmla="*/ 930285 w 1599587"/>
                  <a:gd name="connsiteY53" fmla="*/ 397682 h 638176"/>
                  <a:gd name="connsiteX54" fmla="*/ 475968 w 1599587"/>
                  <a:gd name="connsiteY54" fmla="*/ 298451 h 638176"/>
                  <a:gd name="connsiteX55" fmla="*/ 377825 w 1599587"/>
                  <a:gd name="connsiteY55" fmla="*/ 204983 h 638176"/>
                  <a:gd name="connsiteX56" fmla="*/ 437766 w 1599587"/>
                  <a:gd name="connsiteY56" fmla="*/ 118860 h 638176"/>
                  <a:gd name="connsiteX57" fmla="*/ 458409 w 1599587"/>
                  <a:gd name="connsiteY57" fmla="*/ 114891 h 638176"/>
                  <a:gd name="connsiteX58" fmla="*/ 439532 w 1599587"/>
                  <a:gd name="connsiteY58" fmla="*/ 79375 h 638176"/>
                  <a:gd name="connsiteX59" fmla="*/ 577645 w 1599587"/>
                  <a:gd name="connsiteY59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61641 w 1599587"/>
                  <a:gd name="connsiteY49" fmla="*/ 474997 h 638176"/>
                  <a:gd name="connsiteX50" fmla="*/ 1039661 w 1599587"/>
                  <a:gd name="connsiteY50" fmla="*/ 472244 h 638176"/>
                  <a:gd name="connsiteX51" fmla="*/ 973147 w 1599587"/>
                  <a:gd name="connsiteY51" fmla="*/ 422275 h 638176"/>
                  <a:gd name="connsiteX52" fmla="*/ 930285 w 1599587"/>
                  <a:gd name="connsiteY52" fmla="*/ 397682 h 638176"/>
                  <a:gd name="connsiteX53" fmla="*/ 475968 w 1599587"/>
                  <a:gd name="connsiteY53" fmla="*/ 298451 h 638176"/>
                  <a:gd name="connsiteX54" fmla="*/ 377825 w 1599587"/>
                  <a:gd name="connsiteY54" fmla="*/ 204983 h 638176"/>
                  <a:gd name="connsiteX55" fmla="*/ 437766 w 1599587"/>
                  <a:gd name="connsiteY55" fmla="*/ 118860 h 638176"/>
                  <a:gd name="connsiteX56" fmla="*/ 458409 w 1599587"/>
                  <a:gd name="connsiteY56" fmla="*/ 114891 h 638176"/>
                  <a:gd name="connsiteX57" fmla="*/ 439532 w 1599587"/>
                  <a:gd name="connsiteY57" fmla="*/ 79375 h 638176"/>
                  <a:gd name="connsiteX58" fmla="*/ 577645 w 1599587"/>
                  <a:gd name="connsiteY58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1039661 w 1599587"/>
                  <a:gd name="connsiteY49" fmla="*/ 472244 h 638176"/>
                  <a:gd name="connsiteX50" fmla="*/ 973147 w 1599587"/>
                  <a:gd name="connsiteY50" fmla="*/ 422275 h 638176"/>
                  <a:gd name="connsiteX51" fmla="*/ 930285 w 1599587"/>
                  <a:gd name="connsiteY51" fmla="*/ 397682 h 638176"/>
                  <a:gd name="connsiteX52" fmla="*/ 475968 w 1599587"/>
                  <a:gd name="connsiteY52" fmla="*/ 298451 h 638176"/>
                  <a:gd name="connsiteX53" fmla="*/ 377825 w 1599587"/>
                  <a:gd name="connsiteY53" fmla="*/ 204983 h 638176"/>
                  <a:gd name="connsiteX54" fmla="*/ 437766 w 1599587"/>
                  <a:gd name="connsiteY54" fmla="*/ 118860 h 638176"/>
                  <a:gd name="connsiteX55" fmla="*/ 458409 w 1599587"/>
                  <a:gd name="connsiteY55" fmla="*/ 114891 h 638176"/>
                  <a:gd name="connsiteX56" fmla="*/ 439532 w 1599587"/>
                  <a:gd name="connsiteY56" fmla="*/ 79375 h 638176"/>
                  <a:gd name="connsiteX57" fmla="*/ 577645 w 1599587"/>
                  <a:gd name="connsiteY57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973147 w 1599587"/>
                  <a:gd name="connsiteY49" fmla="*/ 422275 h 638176"/>
                  <a:gd name="connsiteX50" fmla="*/ 930285 w 1599587"/>
                  <a:gd name="connsiteY50" fmla="*/ 397682 h 638176"/>
                  <a:gd name="connsiteX51" fmla="*/ 475968 w 1599587"/>
                  <a:gd name="connsiteY51" fmla="*/ 298451 h 638176"/>
                  <a:gd name="connsiteX52" fmla="*/ 377825 w 1599587"/>
                  <a:gd name="connsiteY52" fmla="*/ 204983 h 638176"/>
                  <a:gd name="connsiteX53" fmla="*/ 437766 w 1599587"/>
                  <a:gd name="connsiteY53" fmla="*/ 118860 h 638176"/>
                  <a:gd name="connsiteX54" fmla="*/ 458409 w 1599587"/>
                  <a:gd name="connsiteY54" fmla="*/ 114891 h 638176"/>
                  <a:gd name="connsiteX55" fmla="*/ 439532 w 1599587"/>
                  <a:gd name="connsiteY55" fmla="*/ 79375 h 638176"/>
                  <a:gd name="connsiteX56" fmla="*/ 577645 w 1599587"/>
                  <a:gd name="connsiteY56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930285 w 1599587"/>
                  <a:gd name="connsiteY49" fmla="*/ 397682 h 638176"/>
                  <a:gd name="connsiteX50" fmla="*/ 475968 w 1599587"/>
                  <a:gd name="connsiteY50" fmla="*/ 298451 h 638176"/>
                  <a:gd name="connsiteX51" fmla="*/ 377825 w 1599587"/>
                  <a:gd name="connsiteY51" fmla="*/ 204983 h 638176"/>
                  <a:gd name="connsiteX52" fmla="*/ 437766 w 1599587"/>
                  <a:gd name="connsiteY52" fmla="*/ 118860 h 638176"/>
                  <a:gd name="connsiteX53" fmla="*/ 458409 w 1599587"/>
                  <a:gd name="connsiteY53" fmla="*/ 114891 h 638176"/>
                  <a:gd name="connsiteX54" fmla="*/ 439532 w 1599587"/>
                  <a:gd name="connsiteY54" fmla="*/ 79375 h 638176"/>
                  <a:gd name="connsiteX55" fmla="*/ 577645 w 1599587"/>
                  <a:gd name="connsiteY55" fmla="*/ 0 h 638176"/>
                  <a:gd name="connsiteX0" fmla="*/ 1355443 w 1599587"/>
                  <a:gd name="connsiteY0" fmla="*/ 349641 h 638176"/>
                  <a:gd name="connsiteX1" fmla="*/ 1424841 w 1599587"/>
                  <a:gd name="connsiteY1" fmla="*/ 364520 h 638176"/>
                  <a:gd name="connsiteX2" fmla="*/ 1441006 w 1599587"/>
                  <a:gd name="connsiteY2" fmla="*/ 384721 h 638176"/>
                  <a:gd name="connsiteX3" fmla="*/ 1472869 w 1599587"/>
                  <a:gd name="connsiteY3" fmla="*/ 381391 h 638176"/>
                  <a:gd name="connsiteX4" fmla="*/ 1571012 w 1599587"/>
                  <a:gd name="connsiteY4" fmla="*/ 432191 h 638176"/>
                  <a:gd name="connsiteX5" fmla="*/ 1565256 w 1599587"/>
                  <a:gd name="connsiteY5" fmla="*/ 441946 h 638176"/>
                  <a:gd name="connsiteX6" fmla="*/ 1570842 w 1599587"/>
                  <a:gd name="connsiteY6" fmla="*/ 443895 h 638176"/>
                  <a:gd name="connsiteX7" fmla="*/ 1599587 w 1599587"/>
                  <a:gd name="connsiteY7" fmla="*/ 479816 h 638176"/>
                  <a:gd name="connsiteX8" fmla="*/ 1539646 w 1599587"/>
                  <a:gd name="connsiteY8" fmla="*/ 526624 h 638176"/>
                  <a:gd name="connsiteX9" fmla="*/ 1516931 w 1599587"/>
                  <a:gd name="connsiteY9" fmla="*/ 528998 h 638176"/>
                  <a:gd name="connsiteX10" fmla="*/ 1520261 w 1599587"/>
                  <a:gd name="connsiteY10" fmla="*/ 544708 h 638176"/>
                  <a:gd name="connsiteX11" fmla="*/ 1422118 w 1599587"/>
                  <a:gd name="connsiteY11" fmla="*/ 638176 h 638176"/>
                  <a:gd name="connsiteX12" fmla="*/ 1352720 w 1599587"/>
                  <a:gd name="connsiteY12" fmla="*/ 610800 h 638176"/>
                  <a:gd name="connsiteX13" fmla="*/ 1348115 w 1599587"/>
                  <a:gd name="connsiteY13" fmla="*/ 604295 h 638176"/>
                  <a:gd name="connsiteX14" fmla="*/ 1320518 w 1599587"/>
                  <a:gd name="connsiteY14" fmla="*/ 609601 h 638176"/>
                  <a:gd name="connsiteX15" fmla="*/ 1222375 w 1599587"/>
                  <a:gd name="connsiteY15" fmla="*/ 516133 h 638176"/>
                  <a:gd name="connsiteX16" fmla="*/ 1251120 w 1599587"/>
                  <a:gd name="connsiteY16" fmla="*/ 450041 h 638176"/>
                  <a:gd name="connsiteX17" fmla="*/ 1281422 w 1599587"/>
                  <a:gd name="connsiteY17" fmla="*/ 430585 h 638176"/>
                  <a:gd name="connsiteX18" fmla="*/ 1257300 w 1599587"/>
                  <a:gd name="connsiteY18" fmla="*/ 400441 h 638176"/>
                  <a:gd name="connsiteX19" fmla="*/ 1355443 w 1599587"/>
                  <a:gd name="connsiteY19" fmla="*/ 349641 h 638176"/>
                  <a:gd name="connsiteX20" fmla="*/ 98143 w 1599587"/>
                  <a:gd name="connsiteY20" fmla="*/ 9915 h 638176"/>
                  <a:gd name="connsiteX21" fmla="*/ 196286 w 1599587"/>
                  <a:gd name="connsiteY21" fmla="*/ 103383 h 638176"/>
                  <a:gd name="connsiteX22" fmla="*/ 98143 w 1599587"/>
                  <a:gd name="connsiteY22" fmla="*/ 196851 h 638176"/>
                  <a:gd name="connsiteX23" fmla="*/ 0 w 1599587"/>
                  <a:gd name="connsiteY23" fmla="*/ 103383 h 638176"/>
                  <a:gd name="connsiteX24" fmla="*/ 98143 w 1599587"/>
                  <a:gd name="connsiteY24" fmla="*/ 9915 h 638176"/>
                  <a:gd name="connsiteX25" fmla="*/ 577645 w 1599587"/>
                  <a:gd name="connsiteY25" fmla="*/ 0 h 638176"/>
                  <a:gd name="connsiteX26" fmla="*/ 675306 w 1599587"/>
                  <a:gd name="connsiteY26" fmla="*/ 23248 h 638176"/>
                  <a:gd name="connsiteX27" fmla="*/ 695854 w 1599587"/>
                  <a:gd name="connsiteY27" fmla="*/ 40764 h 638176"/>
                  <a:gd name="connsiteX28" fmla="*/ 726655 w 1599587"/>
                  <a:gd name="connsiteY28" fmla="*/ 44338 h 638176"/>
                  <a:gd name="connsiteX29" fmla="*/ 743308 w 1599587"/>
                  <a:gd name="connsiteY29" fmla="*/ 52219 h 638176"/>
                  <a:gd name="connsiteX30" fmla="*/ 752485 w 1599587"/>
                  <a:gd name="connsiteY30" fmla="*/ 47092 h 638176"/>
                  <a:gd name="connsiteX31" fmla="*/ 806245 w 1599587"/>
                  <a:gd name="connsiteY31" fmla="*/ 38099 h 638176"/>
                  <a:gd name="connsiteX32" fmla="*/ 903906 w 1599587"/>
                  <a:gd name="connsiteY32" fmla="*/ 71617 h 638176"/>
                  <a:gd name="connsiteX33" fmla="*/ 923565 w 1599587"/>
                  <a:gd name="connsiteY33" fmla="*/ 95778 h 638176"/>
                  <a:gd name="connsiteX34" fmla="*/ 936205 w 1599587"/>
                  <a:gd name="connsiteY34" fmla="*/ 97892 h 638176"/>
                  <a:gd name="connsiteX35" fmla="*/ 996970 w 1599587"/>
                  <a:gd name="connsiteY35" fmla="*/ 139354 h 638176"/>
                  <a:gd name="connsiteX36" fmla="*/ 1000942 w 1599587"/>
                  <a:gd name="connsiteY36" fmla="*/ 150128 h 638176"/>
                  <a:gd name="connsiteX37" fmla="*/ 1030906 w 1599587"/>
                  <a:gd name="connsiteY37" fmla="*/ 166867 h 638176"/>
                  <a:gd name="connsiteX38" fmla="*/ 1054881 w 1599587"/>
                  <a:gd name="connsiteY38" fmla="*/ 196331 h 638176"/>
                  <a:gd name="connsiteX39" fmla="*/ 1081706 w 1599587"/>
                  <a:gd name="connsiteY39" fmla="*/ 211317 h 638176"/>
                  <a:gd name="connsiteX40" fmla="*/ 1122158 w 1599587"/>
                  <a:gd name="connsiteY40" fmla="*/ 292237 h 638176"/>
                  <a:gd name="connsiteX41" fmla="*/ 1117978 w 1599587"/>
                  <a:gd name="connsiteY41" fmla="*/ 309392 h 638176"/>
                  <a:gd name="connsiteX42" fmla="*/ 1146725 w 1599587"/>
                  <a:gd name="connsiteY42" fmla="*/ 325451 h 638176"/>
                  <a:gd name="connsiteX43" fmla="*/ 1177943 w 1599587"/>
                  <a:gd name="connsiteY43" fmla="*/ 387899 h 638176"/>
                  <a:gd name="connsiteX44" fmla="*/ 1175822 w 1599587"/>
                  <a:gd name="connsiteY44" fmla="*/ 396605 h 638176"/>
                  <a:gd name="connsiteX45" fmla="*/ 1196504 w 1599587"/>
                  <a:gd name="connsiteY45" fmla="*/ 408159 h 638176"/>
                  <a:gd name="connsiteX46" fmla="*/ 1221148 w 1599587"/>
                  <a:gd name="connsiteY46" fmla="*/ 457455 h 638176"/>
                  <a:gd name="connsiteX47" fmla="*/ 1137010 w 1599587"/>
                  <a:gd name="connsiteY47" fmla="*/ 527170 h 638176"/>
                  <a:gd name="connsiteX48" fmla="*/ 1077515 w 1599587"/>
                  <a:gd name="connsiteY48" fmla="*/ 506751 h 638176"/>
                  <a:gd name="connsiteX49" fmla="*/ 475968 w 1599587"/>
                  <a:gd name="connsiteY49" fmla="*/ 298451 h 638176"/>
                  <a:gd name="connsiteX50" fmla="*/ 377825 w 1599587"/>
                  <a:gd name="connsiteY50" fmla="*/ 204983 h 638176"/>
                  <a:gd name="connsiteX51" fmla="*/ 437766 w 1599587"/>
                  <a:gd name="connsiteY51" fmla="*/ 118860 h 638176"/>
                  <a:gd name="connsiteX52" fmla="*/ 458409 w 1599587"/>
                  <a:gd name="connsiteY52" fmla="*/ 114891 h 638176"/>
                  <a:gd name="connsiteX53" fmla="*/ 439532 w 1599587"/>
                  <a:gd name="connsiteY53" fmla="*/ 79375 h 638176"/>
                  <a:gd name="connsiteX54" fmla="*/ 577645 w 1599587"/>
                  <a:gd name="connsiteY5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599587" h="638176">
                    <a:moveTo>
                      <a:pt x="1355443" y="349641"/>
                    </a:moveTo>
                    <a:lnTo>
                      <a:pt x="1424841" y="364520"/>
                    </a:lnTo>
                    <a:lnTo>
                      <a:pt x="1441006" y="384721"/>
                    </a:lnTo>
                    <a:lnTo>
                      <a:pt x="1472869" y="381391"/>
                    </a:lnTo>
                    <a:cubicBezTo>
                      <a:pt x="1527072" y="381391"/>
                      <a:pt x="1571012" y="404135"/>
                      <a:pt x="1571012" y="432191"/>
                    </a:cubicBezTo>
                    <a:lnTo>
                      <a:pt x="1565256" y="441946"/>
                    </a:lnTo>
                    <a:lnTo>
                      <a:pt x="1570842" y="443895"/>
                    </a:lnTo>
                    <a:cubicBezTo>
                      <a:pt x="1588602" y="453088"/>
                      <a:pt x="1599587" y="465788"/>
                      <a:pt x="1599587" y="479816"/>
                    </a:cubicBezTo>
                    <a:cubicBezTo>
                      <a:pt x="1599587" y="500858"/>
                      <a:pt x="1574871" y="518912"/>
                      <a:pt x="1539646" y="526624"/>
                    </a:cubicBezTo>
                    <a:lnTo>
                      <a:pt x="1516931" y="528998"/>
                    </a:lnTo>
                    <a:lnTo>
                      <a:pt x="1520261" y="544708"/>
                    </a:lnTo>
                    <a:cubicBezTo>
                      <a:pt x="1520261" y="596329"/>
                      <a:pt x="1476321" y="638176"/>
                      <a:pt x="1422118" y="638176"/>
                    </a:cubicBezTo>
                    <a:cubicBezTo>
                      <a:pt x="1395017" y="638176"/>
                      <a:pt x="1370480" y="627714"/>
                      <a:pt x="1352720" y="610800"/>
                    </a:cubicBezTo>
                    <a:lnTo>
                      <a:pt x="1348115" y="604295"/>
                    </a:lnTo>
                    <a:lnTo>
                      <a:pt x="1320518" y="609601"/>
                    </a:lnTo>
                    <a:cubicBezTo>
                      <a:pt x="1266315" y="609601"/>
                      <a:pt x="1222375" y="567754"/>
                      <a:pt x="1222375" y="516133"/>
                    </a:cubicBezTo>
                    <a:cubicBezTo>
                      <a:pt x="1222375" y="490323"/>
                      <a:pt x="1233360" y="466956"/>
                      <a:pt x="1251120" y="450041"/>
                    </a:cubicBezTo>
                    <a:lnTo>
                      <a:pt x="1281422" y="430585"/>
                    </a:lnTo>
                    <a:lnTo>
                      <a:pt x="1257300" y="400441"/>
                    </a:lnTo>
                    <a:cubicBezTo>
                      <a:pt x="1257300" y="372385"/>
                      <a:pt x="1301240" y="349641"/>
                      <a:pt x="1355443" y="349641"/>
                    </a:cubicBezTo>
                    <a:close/>
                    <a:moveTo>
                      <a:pt x="98143" y="9915"/>
                    </a:moveTo>
                    <a:cubicBezTo>
                      <a:pt x="152346" y="9915"/>
                      <a:pt x="196286" y="51762"/>
                      <a:pt x="196286" y="103383"/>
                    </a:cubicBezTo>
                    <a:cubicBezTo>
                      <a:pt x="196286" y="155004"/>
                      <a:pt x="152346" y="196851"/>
                      <a:pt x="98143" y="196851"/>
                    </a:cubicBezTo>
                    <a:cubicBezTo>
                      <a:pt x="43940" y="196851"/>
                      <a:pt x="0" y="155004"/>
                      <a:pt x="0" y="103383"/>
                    </a:cubicBezTo>
                    <a:cubicBezTo>
                      <a:pt x="0" y="51762"/>
                      <a:pt x="43940" y="9915"/>
                      <a:pt x="98143" y="9915"/>
                    </a:cubicBezTo>
                    <a:close/>
                    <a:moveTo>
                      <a:pt x="577645" y="0"/>
                    </a:moveTo>
                    <a:cubicBezTo>
                      <a:pt x="615784" y="0"/>
                      <a:pt x="650312" y="8884"/>
                      <a:pt x="675306" y="23248"/>
                    </a:cubicBezTo>
                    <a:lnTo>
                      <a:pt x="695854" y="40764"/>
                    </a:lnTo>
                    <a:lnTo>
                      <a:pt x="726655" y="44338"/>
                    </a:lnTo>
                    <a:lnTo>
                      <a:pt x="743308" y="52219"/>
                    </a:lnTo>
                    <a:lnTo>
                      <a:pt x="752485" y="47092"/>
                    </a:lnTo>
                    <a:cubicBezTo>
                      <a:pt x="769009" y="41301"/>
                      <a:pt x="787175" y="38099"/>
                      <a:pt x="806245" y="38099"/>
                    </a:cubicBezTo>
                    <a:cubicBezTo>
                      <a:pt x="844384" y="38099"/>
                      <a:pt x="878912" y="50908"/>
                      <a:pt x="903906" y="71617"/>
                    </a:cubicBezTo>
                    <a:lnTo>
                      <a:pt x="923565" y="95778"/>
                    </a:lnTo>
                    <a:lnTo>
                      <a:pt x="936205" y="97892"/>
                    </a:lnTo>
                    <a:cubicBezTo>
                      <a:pt x="960990" y="106579"/>
                      <a:pt x="982079" y="121089"/>
                      <a:pt x="996970" y="139354"/>
                    </a:cubicBezTo>
                    <a:lnTo>
                      <a:pt x="1000942" y="150128"/>
                    </a:lnTo>
                    <a:lnTo>
                      <a:pt x="1030906" y="166867"/>
                    </a:lnTo>
                    <a:lnTo>
                      <a:pt x="1054881" y="196331"/>
                    </a:lnTo>
                    <a:lnTo>
                      <a:pt x="1081706" y="211317"/>
                    </a:lnTo>
                    <a:cubicBezTo>
                      <a:pt x="1106699" y="232026"/>
                      <a:pt x="1122158" y="260636"/>
                      <a:pt x="1122158" y="292237"/>
                    </a:cubicBezTo>
                    <a:lnTo>
                      <a:pt x="1117978" y="309392"/>
                    </a:lnTo>
                    <a:lnTo>
                      <a:pt x="1146725" y="325451"/>
                    </a:lnTo>
                    <a:cubicBezTo>
                      <a:pt x="1166013" y="341433"/>
                      <a:pt x="1177943" y="363511"/>
                      <a:pt x="1177943" y="387899"/>
                    </a:cubicBezTo>
                    <a:lnTo>
                      <a:pt x="1175822" y="396605"/>
                    </a:lnTo>
                    <a:lnTo>
                      <a:pt x="1196504" y="408159"/>
                    </a:lnTo>
                    <a:cubicBezTo>
                      <a:pt x="1211730" y="420775"/>
                      <a:pt x="1221148" y="438204"/>
                      <a:pt x="1221148" y="457455"/>
                    </a:cubicBezTo>
                    <a:cubicBezTo>
                      <a:pt x="1221148" y="495958"/>
                      <a:pt x="1183478" y="527170"/>
                      <a:pt x="1137010" y="527170"/>
                    </a:cubicBezTo>
                    <a:cubicBezTo>
                      <a:pt x="1113776" y="527170"/>
                      <a:pt x="1092741" y="519367"/>
                      <a:pt x="1077515" y="506751"/>
                    </a:cubicBezTo>
                    <a:lnTo>
                      <a:pt x="475968" y="298451"/>
                    </a:lnTo>
                    <a:cubicBezTo>
                      <a:pt x="421765" y="298451"/>
                      <a:pt x="377825" y="256604"/>
                      <a:pt x="377825" y="204983"/>
                    </a:cubicBezTo>
                    <a:cubicBezTo>
                      <a:pt x="377825" y="166267"/>
                      <a:pt x="402541" y="133049"/>
                      <a:pt x="437766" y="118860"/>
                    </a:cubicBezTo>
                    <a:lnTo>
                      <a:pt x="458409" y="114891"/>
                    </a:lnTo>
                    <a:lnTo>
                      <a:pt x="439532" y="79375"/>
                    </a:lnTo>
                    <a:cubicBezTo>
                      <a:pt x="439532" y="35537"/>
                      <a:pt x="501367" y="0"/>
                      <a:pt x="577645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74314E78-D603-4229-87D5-8F5C9B5C81D5}"/>
                  </a:ext>
                </a:extLst>
              </p:cNvPr>
              <p:cNvSpPr/>
              <p:nvPr/>
            </p:nvSpPr>
            <p:spPr>
              <a:xfrm>
                <a:off x="2203450" y="2228850"/>
                <a:ext cx="2590800" cy="793750"/>
              </a:xfrm>
              <a:custGeom>
                <a:avLst/>
                <a:gdLst>
                  <a:gd name="connsiteX0" fmla="*/ 2590800 w 2590800"/>
                  <a:gd name="connsiteY0" fmla="*/ 793750 h 793750"/>
                  <a:gd name="connsiteX1" fmla="*/ 0 w 2590800"/>
                  <a:gd name="connsiteY1" fmla="*/ 793750 h 793750"/>
                  <a:gd name="connsiteX2" fmla="*/ 38100 w 2590800"/>
                  <a:gd name="connsiteY2" fmla="*/ 701675 h 793750"/>
                  <a:gd name="connsiteX3" fmla="*/ 53975 w 2590800"/>
                  <a:gd name="connsiteY3" fmla="*/ 269875 h 793750"/>
                  <a:gd name="connsiteX4" fmla="*/ 104775 w 2590800"/>
                  <a:gd name="connsiteY4" fmla="*/ 171450 h 793750"/>
                  <a:gd name="connsiteX5" fmla="*/ 146050 w 2590800"/>
                  <a:gd name="connsiteY5" fmla="*/ 0 h 793750"/>
                  <a:gd name="connsiteX6" fmla="*/ 241300 w 2590800"/>
                  <a:gd name="connsiteY6" fmla="*/ 31750 h 793750"/>
                  <a:gd name="connsiteX7" fmla="*/ 288925 w 2590800"/>
                  <a:gd name="connsiteY7" fmla="*/ 158750 h 793750"/>
                  <a:gd name="connsiteX8" fmla="*/ 358775 w 2590800"/>
                  <a:gd name="connsiteY8" fmla="*/ 193675 h 793750"/>
                  <a:gd name="connsiteX9" fmla="*/ 415925 w 2590800"/>
                  <a:gd name="connsiteY9" fmla="*/ 292100 h 793750"/>
                  <a:gd name="connsiteX10" fmla="*/ 485775 w 2590800"/>
                  <a:gd name="connsiteY10" fmla="*/ 327025 h 793750"/>
                  <a:gd name="connsiteX11" fmla="*/ 520700 w 2590800"/>
                  <a:gd name="connsiteY11" fmla="*/ 492125 h 793750"/>
                  <a:gd name="connsiteX12" fmla="*/ 590550 w 2590800"/>
                  <a:gd name="connsiteY12" fmla="*/ 641350 h 793750"/>
                  <a:gd name="connsiteX13" fmla="*/ 682625 w 2590800"/>
                  <a:gd name="connsiteY13" fmla="*/ 717550 h 793750"/>
                  <a:gd name="connsiteX14" fmla="*/ 701675 w 2590800"/>
                  <a:gd name="connsiteY14" fmla="*/ 488950 h 793750"/>
                  <a:gd name="connsiteX15" fmla="*/ 758825 w 2590800"/>
                  <a:gd name="connsiteY15" fmla="*/ 339725 h 793750"/>
                  <a:gd name="connsiteX16" fmla="*/ 746125 w 2590800"/>
                  <a:gd name="connsiteY16" fmla="*/ 250825 h 793750"/>
                  <a:gd name="connsiteX17" fmla="*/ 762000 w 2590800"/>
                  <a:gd name="connsiteY17" fmla="*/ 82550 h 793750"/>
                  <a:gd name="connsiteX18" fmla="*/ 831850 w 2590800"/>
                  <a:gd name="connsiteY18" fmla="*/ 98425 h 793750"/>
                  <a:gd name="connsiteX19" fmla="*/ 873125 w 2590800"/>
                  <a:gd name="connsiteY19" fmla="*/ 180975 h 793750"/>
                  <a:gd name="connsiteX20" fmla="*/ 1019175 w 2590800"/>
                  <a:gd name="connsiteY20" fmla="*/ 273050 h 793750"/>
                  <a:gd name="connsiteX21" fmla="*/ 1019175 w 2590800"/>
                  <a:gd name="connsiteY21" fmla="*/ 304800 h 793750"/>
                  <a:gd name="connsiteX22" fmla="*/ 1114425 w 2590800"/>
                  <a:gd name="connsiteY22" fmla="*/ 352425 h 793750"/>
                  <a:gd name="connsiteX23" fmla="*/ 1282700 w 2590800"/>
                  <a:gd name="connsiteY23" fmla="*/ 244475 h 793750"/>
                  <a:gd name="connsiteX24" fmla="*/ 1454150 w 2590800"/>
                  <a:gd name="connsiteY24" fmla="*/ 241300 h 793750"/>
                  <a:gd name="connsiteX25" fmla="*/ 1682750 w 2590800"/>
                  <a:gd name="connsiteY25" fmla="*/ 333375 h 793750"/>
                  <a:gd name="connsiteX26" fmla="*/ 1825625 w 2590800"/>
                  <a:gd name="connsiteY26" fmla="*/ 415925 h 793750"/>
                  <a:gd name="connsiteX27" fmla="*/ 1876425 w 2590800"/>
                  <a:gd name="connsiteY27" fmla="*/ 565150 h 793750"/>
                  <a:gd name="connsiteX28" fmla="*/ 1981200 w 2590800"/>
                  <a:gd name="connsiteY28" fmla="*/ 596900 h 793750"/>
                  <a:gd name="connsiteX29" fmla="*/ 2038350 w 2590800"/>
                  <a:gd name="connsiteY29" fmla="*/ 587375 h 793750"/>
                  <a:gd name="connsiteX30" fmla="*/ 2162175 w 2590800"/>
                  <a:gd name="connsiteY30" fmla="*/ 581025 h 793750"/>
                  <a:gd name="connsiteX31" fmla="*/ 2225675 w 2590800"/>
                  <a:gd name="connsiteY31" fmla="*/ 606425 h 793750"/>
                  <a:gd name="connsiteX32" fmla="*/ 2381250 w 2590800"/>
                  <a:gd name="connsiteY32" fmla="*/ 600075 h 793750"/>
                  <a:gd name="connsiteX33" fmla="*/ 2508250 w 2590800"/>
                  <a:gd name="connsiteY33" fmla="*/ 685800 h 793750"/>
                  <a:gd name="connsiteX34" fmla="*/ 2590800 w 2590800"/>
                  <a:gd name="connsiteY34" fmla="*/ 793750 h 793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590800" h="793750">
                    <a:moveTo>
                      <a:pt x="2590800" y="793750"/>
                    </a:moveTo>
                    <a:lnTo>
                      <a:pt x="0" y="793750"/>
                    </a:lnTo>
                    <a:lnTo>
                      <a:pt x="38100" y="701675"/>
                    </a:lnTo>
                    <a:lnTo>
                      <a:pt x="53975" y="269875"/>
                    </a:lnTo>
                    <a:lnTo>
                      <a:pt x="104775" y="171450"/>
                    </a:lnTo>
                    <a:lnTo>
                      <a:pt x="146050" y="0"/>
                    </a:lnTo>
                    <a:lnTo>
                      <a:pt x="241300" y="31750"/>
                    </a:lnTo>
                    <a:lnTo>
                      <a:pt x="288925" y="158750"/>
                    </a:lnTo>
                    <a:lnTo>
                      <a:pt x="358775" y="193675"/>
                    </a:lnTo>
                    <a:lnTo>
                      <a:pt x="415925" y="292100"/>
                    </a:lnTo>
                    <a:lnTo>
                      <a:pt x="485775" y="327025"/>
                    </a:lnTo>
                    <a:lnTo>
                      <a:pt x="520700" y="492125"/>
                    </a:lnTo>
                    <a:lnTo>
                      <a:pt x="590550" y="641350"/>
                    </a:lnTo>
                    <a:lnTo>
                      <a:pt x="682625" y="717550"/>
                    </a:lnTo>
                    <a:lnTo>
                      <a:pt x="701675" y="488950"/>
                    </a:lnTo>
                    <a:lnTo>
                      <a:pt x="758825" y="339725"/>
                    </a:lnTo>
                    <a:lnTo>
                      <a:pt x="746125" y="250825"/>
                    </a:lnTo>
                    <a:lnTo>
                      <a:pt x="762000" y="82550"/>
                    </a:lnTo>
                    <a:lnTo>
                      <a:pt x="831850" y="98425"/>
                    </a:lnTo>
                    <a:lnTo>
                      <a:pt x="873125" y="180975"/>
                    </a:lnTo>
                    <a:lnTo>
                      <a:pt x="1019175" y="273050"/>
                    </a:lnTo>
                    <a:lnTo>
                      <a:pt x="1019175" y="304800"/>
                    </a:lnTo>
                    <a:lnTo>
                      <a:pt x="1114425" y="352425"/>
                    </a:lnTo>
                    <a:lnTo>
                      <a:pt x="1282700" y="244475"/>
                    </a:lnTo>
                    <a:lnTo>
                      <a:pt x="1454150" y="241300"/>
                    </a:lnTo>
                    <a:lnTo>
                      <a:pt x="1682750" y="333375"/>
                    </a:lnTo>
                    <a:lnTo>
                      <a:pt x="1825625" y="415925"/>
                    </a:lnTo>
                    <a:lnTo>
                      <a:pt x="1876425" y="565150"/>
                    </a:lnTo>
                    <a:lnTo>
                      <a:pt x="1981200" y="596900"/>
                    </a:lnTo>
                    <a:lnTo>
                      <a:pt x="2038350" y="587375"/>
                    </a:lnTo>
                    <a:lnTo>
                      <a:pt x="2162175" y="581025"/>
                    </a:lnTo>
                    <a:lnTo>
                      <a:pt x="2225675" y="606425"/>
                    </a:lnTo>
                    <a:lnTo>
                      <a:pt x="2381250" y="600075"/>
                    </a:lnTo>
                    <a:lnTo>
                      <a:pt x="2508250" y="685800"/>
                    </a:lnTo>
                    <a:lnTo>
                      <a:pt x="2590800" y="79375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4729114B-2B55-4792-B13C-76C781143DD8}"/>
                </a:ext>
              </a:extLst>
            </p:cNvPr>
            <p:cNvSpPr/>
            <p:nvPr/>
          </p:nvSpPr>
          <p:spPr>
            <a:xfrm>
              <a:off x="2638425" y="3424238"/>
              <a:ext cx="147638" cy="564356"/>
            </a:xfrm>
            <a:custGeom>
              <a:avLst/>
              <a:gdLst>
                <a:gd name="connsiteX0" fmla="*/ 92869 w 147638"/>
                <a:gd name="connsiteY0" fmla="*/ 0 h 545306"/>
                <a:gd name="connsiteX1" fmla="*/ 73819 w 147638"/>
                <a:gd name="connsiteY1" fmla="*/ 95250 h 545306"/>
                <a:gd name="connsiteX2" fmla="*/ 30956 w 147638"/>
                <a:gd name="connsiteY2" fmla="*/ 159543 h 545306"/>
                <a:gd name="connsiteX3" fmla="*/ 21431 w 147638"/>
                <a:gd name="connsiteY3" fmla="*/ 507206 h 545306"/>
                <a:gd name="connsiteX4" fmla="*/ 0 w 147638"/>
                <a:gd name="connsiteY4" fmla="*/ 545306 h 545306"/>
                <a:gd name="connsiteX5" fmla="*/ 140494 w 147638"/>
                <a:gd name="connsiteY5" fmla="*/ 545306 h 545306"/>
                <a:gd name="connsiteX6" fmla="*/ 147638 w 147638"/>
                <a:gd name="connsiteY6" fmla="*/ 390525 h 545306"/>
                <a:gd name="connsiteX7" fmla="*/ 95250 w 147638"/>
                <a:gd name="connsiteY7" fmla="*/ 264318 h 545306"/>
                <a:gd name="connsiteX8" fmla="*/ 130969 w 147638"/>
                <a:gd name="connsiteY8" fmla="*/ 166687 h 545306"/>
                <a:gd name="connsiteX9" fmla="*/ 111919 w 147638"/>
                <a:gd name="connsiteY9" fmla="*/ 69056 h 545306"/>
                <a:gd name="connsiteX10" fmla="*/ 128588 w 147638"/>
                <a:gd name="connsiteY10" fmla="*/ 45243 h 545306"/>
                <a:gd name="connsiteX11" fmla="*/ 92869 w 147638"/>
                <a:gd name="connsiteY11" fmla="*/ 0 h 54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7638" h="545306">
                  <a:moveTo>
                    <a:pt x="92869" y="0"/>
                  </a:moveTo>
                  <a:lnTo>
                    <a:pt x="73819" y="95250"/>
                  </a:lnTo>
                  <a:lnTo>
                    <a:pt x="30956" y="159543"/>
                  </a:lnTo>
                  <a:lnTo>
                    <a:pt x="21431" y="507206"/>
                  </a:lnTo>
                  <a:lnTo>
                    <a:pt x="0" y="545306"/>
                  </a:lnTo>
                  <a:lnTo>
                    <a:pt x="140494" y="545306"/>
                  </a:lnTo>
                  <a:lnTo>
                    <a:pt x="147638" y="390525"/>
                  </a:lnTo>
                  <a:lnTo>
                    <a:pt x="95250" y="264318"/>
                  </a:lnTo>
                  <a:lnTo>
                    <a:pt x="130969" y="166687"/>
                  </a:lnTo>
                  <a:lnTo>
                    <a:pt x="111919" y="69056"/>
                  </a:lnTo>
                  <a:lnTo>
                    <a:pt x="128588" y="45243"/>
                  </a:lnTo>
                  <a:lnTo>
                    <a:pt x="92869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06A46D06-26BB-4DD1-A189-4B0677153430}"/>
                </a:ext>
              </a:extLst>
            </p:cNvPr>
            <p:cNvSpPr/>
            <p:nvPr/>
          </p:nvSpPr>
          <p:spPr>
            <a:xfrm>
              <a:off x="2905125" y="3788569"/>
              <a:ext cx="150019" cy="200025"/>
            </a:xfrm>
            <a:custGeom>
              <a:avLst/>
              <a:gdLst>
                <a:gd name="connsiteX0" fmla="*/ 150019 w 150019"/>
                <a:gd name="connsiteY0" fmla="*/ 200025 h 200025"/>
                <a:gd name="connsiteX1" fmla="*/ 40481 w 150019"/>
                <a:gd name="connsiteY1" fmla="*/ 200025 h 200025"/>
                <a:gd name="connsiteX2" fmla="*/ 21431 w 150019"/>
                <a:gd name="connsiteY2" fmla="*/ 130969 h 200025"/>
                <a:gd name="connsiteX3" fmla="*/ 21431 w 150019"/>
                <a:gd name="connsiteY3" fmla="*/ 104775 h 200025"/>
                <a:gd name="connsiteX4" fmla="*/ 0 w 150019"/>
                <a:gd name="connsiteY4" fmla="*/ 0 h 200025"/>
                <a:gd name="connsiteX5" fmla="*/ 71438 w 150019"/>
                <a:gd name="connsiteY5" fmla="*/ 85725 h 200025"/>
                <a:gd name="connsiteX6" fmla="*/ 90488 w 150019"/>
                <a:gd name="connsiteY6" fmla="*/ 135731 h 200025"/>
                <a:gd name="connsiteX7" fmla="*/ 150019 w 150019"/>
                <a:gd name="connsiteY7" fmla="*/ 200025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019" h="200025">
                  <a:moveTo>
                    <a:pt x="150019" y="200025"/>
                  </a:moveTo>
                  <a:lnTo>
                    <a:pt x="40481" y="200025"/>
                  </a:lnTo>
                  <a:lnTo>
                    <a:pt x="21431" y="130969"/>
                  </a:lnTo>
                  <a:lnTo>
                    <a:pt x="21431" y="104775"/>
                  </a:lnTo>
                  <a:lnTo>
                    <a:pt x="0" y="0"/>
                  </a:lnTo>
                  <a:lnTo>
                    <a:pt x="71438" y="85725"/>
                  </a:lnTo>
                  <a:lnTo>
                    <a:pt x="90488" y="135731"/>
                  </a:lnTo>
                  <a:lnTo>
                    <a:pt x="150019" y="200025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0B1277C9-8F63-414A-8E12-2F36B80E4472}"/>
                </a:ext>
              </a:extLst>
            </p:cNvPr>
            <p:cNvSpPr/>
            <p:nvPr/>
          </p:nvSpPr>
          <p:spPr>
            <a:xfrm>
              <a:off x="3567113" y="3702844"/>
              <a:ext cx="278606" cy="292894"/>
            </a:xfrm>
            <a:custGeom>
              <a:avLst/>
              <a:gdLst>
                <a:gd name="connsiteX0" fmla="*/ 0 w 278606"/>
                <a:gd name="connsiteY0" fmla="*/ 0 h 292894"/>
                <a:gd name="connsiteX1" fmla="*/ 64293 w 278606"/>
                <a:gd name="connsiteY1" fmla="*/ 100012 h 292894"/>
                <a:gd name="connsiteX2" fmla="*/ 52387 w 278606"/>
                <a:gd name="connsiteY2" fmla="*/ 166687 h 292894"/>
                <a:gd name="connsiteX3" fmla="*/ 150018 w 278606"/>
                <a:gd name="connsiteY3" fmla="*/ 242887 h 292894"/>
                <a:gd name="connsiteX4" fmla="*/ 142875 w 278606"/>
                <a:gd name="connsiteY4" fmla="*/ 292894 h 292894"/>
                <a:gd name="connsiteX5" fmla="*/ 278606 w 278606"/>
                <a:gd name="connsiteY5" fmla="*/ 292894 h 292894"/>
                <a:gd name="connsiteX6" fmla="*/ 257175 w 278606"/>
                <a:gd name="connsiteY6" fmla="*/ 211931 h 292894"/>
                <a:gd name="connsiteX7" fmla="*/ 171450 w 278606"/>
                <a:gd name="connsiteY7" fmla="*/ 157162 h 292894"/>
                <a:gd name="connsiteX8" fmla="*/ 173831 w 278606"/>
                <a:gd name="connsiteY8" fmla="*/ 107156 h 292894"/>
                <a:gd name="connsiteX9" fmla="*/ 88106 w 278606"/>
                <a:gd name="connsiteY9" fmla="*/ 33337 h 292894"/>
                <a:gd name="connsiteX10" fmla="*/ 0 w 278606"/>
                <a:gd name="connsiteY10" fmla="*/ 0 h 29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8606" h="292894">
                  <a:moveTo>
                    <a:pt x="0" y="0"/>
                  </a:moveTo>
                  <a:lnTo>
                    <a:pt x="64293" y="100012"/>
                  </a:lnTo>
                  <a:lnTo>
                    <a:pt x="52387" y="166687"/>
                  </a:lnTo>
                  <a:lnTo>
                    <a:pt x="150018" y="242887"/>
                  </a:lnTo>
                  <a:lnTo>
                    <a:pt x="142875" y="292894"/>
                  </a:lnTo>
                  <a:lnTo>
                    <a:pt x="278606" y="292894"/>
                  </a:lnTo>
                  <a:lnTo>
                    <a:pt x="257175" y="211931"/>
                  </a:lnTo>
                  <a:lnTo>
                    <a:pt x="171450" y="157162"/>
                  </a:lnTo>
                  <a:lnTo>
                    <a:pt x="173831" y="107156"/>
                  </a:lnTo>
                  <a:lnTo>
                    <a:pt x="88106" y="333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8B6196E3-0684-4F1F-8E81-79C3DC31A76E}"/>
                </a:ext>
              </a:extLst>
            </p:cNvPr>
            <p:cNvSpPr/>
            <p:nvPr/>
          </p:nvSpPr>
          <p:spPr>
            <a:xfrm>
              <a:off x="3983831" y="3726656"/>
              <a:ext cx="642938" cy="269082"/>
            </a:xfrm>
            <a:custGeom>
              <a:avLst/>
              <a:gdLst>
                <a:gd name="connsiteX0" fmla="*/ 26194 w 642938"/>
                <a:gd name="connsiteY0" fmla="*/ 0 h 269082"/>
                <a:gd name="connsiteX1" fmla="*/ 90488 w 642938"/>
                <a:gd name="connsiteY1" fmla="*/ 80963 h 269082"/>
                <a:gd name="connsiteX2" fmla="*/ 92869 w 642938"/>
                <a:gd name="connsiteY2" fmla="*/ 116682 h 269082"/>
                <a:gd name="connsiteX3" fmla="*/ 116682 w 642938"/>
                <a:gd name="connsiteY3" fmla="*/ 128588 h 269082"/>
                <a:gd name="connsiteX4" fmla="*/ 204788 w 642938"/>
                <a:gd name="connsiteY4" fmla="*/ 152400 h 269082"/>
                <a:gd name="connsiteX5" fmla="*/ 254794 w 642938"/>
                <a:gd name="connsiteY5" fmla="*/ 190500 h 269082"/>
                <a:gd name="connsiteX6" fmla="*/ 269082 w 642938"/>
                <a:gd name="connsiteY6" fmla="*/ 214313 h 269082"/>
                <a:gd name="connsiteX7" fmla="*/ 435769 w 642938"/>
                <a:gd name="connsiteY7" fmla="*/ 204788 h 269082"/>
                <a:gd name="connsiteX8" fmla="*/ 490538 w 642938"/>
                <a:gd name="connsiteY8" fmla="*/ 195263 h 269082"/>
                <a:gd name="connsiteX9" fmla="*/ 509588 w 642938"/>
                <a:gd name="connsiteY9" fmla="*/ 219075 h 269082"/>
                <a:gd name="connsiteX10" fmla="*/ 528638 w 642938"/>
                <a:gd name="connsiteY10" fmla="*/ 223838 h 269082"/>
                <a:gd name="connsiteX11" fmla="*/ 566738 w 642938"/>
                <a:gd name="connsiteY11" fmla="*/ 216694 h 269082"/>
                <a:gd name="connsiteX12" fmla="*/ 585788 w 642938"/>
                <a:gd name="connsiteY12" fmla="*/ 223838 h 269082"/>
                <a:gd name="connsiteX13" fmla="*/ 595313 w 642938"/>
                <a:gd name="connsiteY13" fmla="*/ 226219 h 269082"/>
                <a:gd name="connsiteX14" fmla="*/ 642938 w 642938"/>
                <a:gd name="connsiteY14" fmla="*/ 269082 h 269082"/>
                <a:gd name="connsiteX15" fmla="*/ 66675 w 642938"/>
                <a:gd name="connsiteY15" fmla="*/ 269082 h 269082"/>
                <a:gd name="connsiteX16" fmla="*/ 130969 w 642938"/>
                <a:gd name="connsiteY16" fmla="*/ 226219 h 269082"/>
                <a:gd name="connsiteX17" fmla="*/ 64294 w 642938"/>
                <a:gd name="connsiteY17" fmla="*/ 180975 h 269082"/>
                <a:gd name="connsiteX18" fmla="*/ 9525 w 642938"/>
                <a:gd name="connsiteY18" fmla="*/ 135732 h 269082"/>
                <a:gd name="connsiteX19" fmla="*/ 19050 w 642938"/>
                <a:gd name="connsiteY19" fmla="*/ 111919 h 269082"/>
                <a:gd name="connsiteX20" fmla="*/ 0 w 642938"/>
                <a:gd name="connsiteY20" fmla="*/ 57150 h 269082"/>
                <a:gd name="connsiteX21" fmla="*/ 26194 w 642938"/>
                <a:gd name="connsiteY21" fmla="*/ 0 h 269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42938" h="269082">
                  <a:moveTo>
                    <a:pt x="26194" y="0"/>
                  </a:moveTo>
                  <a:lnTo>
                    <a:pt x="90488" y="80963"/>
                  </a:lnTo>
                  <a:lnTo>
                    <a:pt x="92869" y="116682"/>
                  </a:lnTo>
                  <a:lnTo>
                    <a:pt x="116682" y="128588"/>
                  </a:lnTo>
                  <a:lnTo>
                    <a:pt x="204788" y="152400"/>
                  </a:lnTo>
                  <a:lnTo>
                    <a:pt x="254794" y="190500"/>
                  </a:lnTo>
                  <a:lnTo>
                    <a:pt x="269082" y="214313"/>
                  </a:lnTo>
                  <a:lnTo>
                    <a:pt x="435769" y="204788"/>
                  </a:lnTo>
                  <a:lnTo>
                    <a:pt x="490538" y="195263"/>
                  </a:lnTo>
                  <a:cubicBezTo>
                    <a:pt x="506172" y="216109"/>
                    <a:pt x="499212" y="208701"/>
                    <a:pt x="509588" y="219075"/>
                  </a:cubicBezTo>
                  <a:lnTo>
                    <a:pt x="528638" y="223838"/>
                  </a:lnTo>
                  <a:lnTo>
                    <a:pt x="566738" y="216694"/>
                  </a:lnTo>
                  <a:cubicBezTo>
                    <a:pt x="573088" y="219075"/>
                    <a:pt x="579354" y="221693"/>
                    <a:pt x="585788" y="223838"/>
                  </a:cubicBezTo>
                  <a:cubicBezTo>
                    <a:pt x="588893" y="224873"/>
                    <a:pt x="595313" y="226219"/>
                    <a:pt x="595313" y="226219"/>
                  </a:cubicBezTo>
                  <a:lnTo>
                    <a:pt x="642938" y="269082"/>
                  </a:lnTo>
                  <a:lnTo>
                    <a:pt x="66675" y="269082"/>
                  </a:lnTo>
                  <a:lnTo>
                    <a:pt x="130969" y="226219"/>
                  </a:lnTo>
                  <a:lnTo>
                    <a:pt x="64294" y="180975"/>
                  </a:lnTo>
                  <a:lnTo>
                    <a:pt x="9525" y="135732"/>
                  </a:lnTo>
                  <a:lnTo>
                    <a:pt x="19050" y="111919"/>
                  </a:lnTo>
                  <a:lnTo>
                    <a:pt x="0" y="57150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05B33A16-862F-4202-B8C6-958B29B1EC00}"/>
                </a:ext>
              </a:extLst>
            </p:cNvPr>
            <p:cNvSpPr/>
            <p:nvPr/>
          </p:nvSpPr>
          <p:spPr>
            <a:xfrm>
              <a:off x="3286125" y="3574256"/>
              <a:ext cx="250031" cy="419100"/>
            </a:xfrm>
            <a:custGeom>
              <a:avLst/>
              <a:gdLst>
                <a:gd name="connsiteX0" fmla="*/ 219075 w 250031"/>
                <a:gd name="connsiteY0" fmla="*/ 419100 h 419100"/>
                <a:gd name="connsiteX1" fmla="*/ 116681 w 250031"/>
                <a:gd name="connsiteY1" fmla="*/ 419100 h 419100"/>
                <a:gd name="connsiteX2" fmla="*/ 133350 w 250031"/>
                <a:gd name="connsiteY2" fmla="*/ 295275 h 419100"/>
                <a:gd name="connsiteX3" fmla="*/ 19050 w 250031"/>
                <a:gd name="connsiteY3" fmla="*/ 216694 h 419100"/>
                <a:gd name="connsiteX4" fmla="*/ 69056 w 250031"/>
                <a:gd name="connsiteY4" fmla="*/ 130969 h 419100"/>
                <a:gd name="connsiteX5" fmla="*/ 0 w 250031"/>
                <a:gd name="connsiteY5" fmla="*/ 0 h 419100"/>
                <a:gd name="connsiteX6" fmla="*/ 85725 w 250031"/>
                <a:gd name="connsiteY6" fmla="*/ 76200 h 419100"/>
                <a:gd name="connsiteX7" fmla="*/ 104775 w 250031"/>
                <a:gd name="connsiteY7" fmla="*/ 154782 h 419100"/>
                <a:gd name="connsiteX8" fmla="*/ 90488 w 250031"/>
                <a:gd name="connsiteY8" fmla="*/ 185738 h 419100"/>
                <a:gd name="connsiteX9" fmla="*/ 166688 w 250031"/>
                <a:gd name="connsiteY9" fmla="*/ 238125 h 419100"/>
                <a:gd name="connsiteX10" fmla="*/ 180975 w 250031"/>
                <a:gd name="connsiteY10" fmla="*/ 285750 h 419100"/>
                <a:gd name="connsiteX11" fmla="*/ 250031 w 250031"/>
                <a:gd name="connsiteY11" fmla="*/ 352425 h 419100"/>
                <a:gd name="connsiteX12" fmla="*/ 219075 w 250031"/>
                <a:gd name="connsiteY12" fmla="*/ 41910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0031" h="419100">
                  <a:moveTo>
                    <a:pt x="219075" y="419100"/>
                  </a:moveTo>
                  <a:lnTo>
                    <a:pt x="116681" y="419100"/>
                  </a:lnTo>
                  <a:lnTo>
                    <a:pt x="133350" y="295275"/>
                  </a:lnTo>
                  <a:lnTo>
                    <a:pt x="19050" y="216694"/>
                  </a:lnTo>
                  <a:lnTo>
                    <a:pt x="69056" y="130969"/>
                  </a:lnTo>
                  <a:lnTo>
                    <a:pt x="0" y="0"/>
                  </a:lnTo>
                  <a:lnTo>
                    <a:pt x="85725" y="76200"/>
                  </a:lnTo>
                  <a:lnTo>
                    <a:pt x="104775" y="154782"/>
                  </a:lnTo>
                  <a:lnTo>
                    <a:pt x="90488" y="185738"/>
                  </a:lnTo>
                  <a:lnTo>
                    <a:pt x="166688" y="238125"/>
                  </a:lnTo>
                  <a:lnTo>
                    <a:pt x="180975" y="285750"/>
                  </a:lnTo>
                  <a:lnTo>
                    <a:pt x="250031" y="352425"/>
                  </a:lnTo>
                  <a:lnTo>
                    <a:pt x="219075" y="41910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CEE077D2-CE8D-48F3-96CF-50B91D432C2E}"/>
              </a:ext>
            </a:extLst>
          </p:cNvPr>
          <p:cNvGrpSpPr/>
          <p:nvPr/>
        </p:nvGrpSpPr>
        <p:grpSpPr>
          <a:xfrm>
            <a:off x="3870547" y="4125398"/>
            <a:ext cx="2236232" cy="1977866"/>
            <a:chOff x="2313094" y="4734228"/>
            <a:chExt cx="1538595" cy="1360831"/>
          </a:xfrm>
        </p:grpSpPr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FC5F09F0-80F1-455A-9E23-14E100CEB41C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8A19A491-45BA-404F-A235-B6E9C9293DD5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B30676D9-A39C-4DD9-81CD-2E65EA946254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58872D98-15A2-42E7-8CBB-E867121F2A56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692E2F91-2515-4F49-A23F-37F936BC34CE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259" name="月 258">
                  <a:extLst>
                    <a:ext uri="{FF2B5EF4-FFF2-40B4-BE49-F238E27FC236}">
                      <a16:creationId xmlns:a16="http://schemas.microsoft.com/office/drawing/2014/main" id="{3FC09D85-9BBF-4832-A8B8-3D2C5E461A78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月 259">
                  <a:extLst>
                    <a:ext uri="{FF2B5EF4-FFF2-40B4-BE49-F238E27FC236}">
                      <a16:creationId xmlns:a16="http://schemas.microsoft.com/office/drawing/2014/main" id="{1B756579-592E-4C56-8575-CBA89147FE44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515BCF1D-F1F3-4A6F-96D3-45DF96AF843C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2C4FDDAA-0806-4557-9577-7A4E724E5599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252" name="円/楕円 834">
                  <a:extLst>
                    <a:ext uri="{FF2B5EF4-FFF2-40B4-BE49-F238E27FC236}">
                      <a16:creationId xmlns:a16="http://schemas.microsoft.com/office/drawing/2014/main" id="{94B9FD58-2DC7-4749-A715-666E867C357F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円/楕円 835">
                  <a:extLst>
                    <a:ext uri="{FF2B5EF4-FFF2-40B4-BE49-F238E27FC236}">
                      <a16:creationId xmlns:a16="http://schemas.microsoft.com/office/drawing/2014/main" id="{F0AD48D8-EB9F-42B2-8E64-8854A3FCE600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円/楕円 836">
                  <a:extLst>
                    <a:ext uri="{FF2B5EF4-FFF2-40B4-BE49-F238E27FC236}">
                      <a16:creationId xmlns:a16="http://schemas.microsoft.com/office/drawing/2014/main" id="{A065E201-850F-40C0-85FA-7086EE68496F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円/楕円 837">
                  <a:extLst>
                    <a:ext uri="{FF2B5EF4-FFF2-40B4-BE49-F238E27FC236}">
                      <a16:creationId xmlns:a16="http://schemas.microsoft.com/office/drawing/2014/main" id="{35129178-EF36-45DC-A5F5-F9E7EA301F8A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6A2354C4-755D-4989-83C1-F40271F8FBDA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250" name="円/楕円 838">
                  <a:extLst>
                    <a:ext uri="{FF2B5EF4-FFF2-40B4-BE49-F238E27FC236}">
                      <a16:creationId xmlns:a16="http://schemas.microsoft.com/office/drawing/2014/main" id="{F54ECAFF-EA66-4F3F-B97F-4679FE32E558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839">
                  <a:extLst>
                    <a:ext uri="{FF2B5EF4-FFF2-40B4-BE49-F238E27FC236}">
                      <a16:creationId xmlns:a16="http://schemas.microsoft.com/office/drawing/2014/main" id="{6A899298-0F65-403F-9826-E4E7164AB4F1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3" name="円/楕円 840">
                <a:extLst>
                  <a:ext uri="{FF2B5EF4-FFF2-40B4-BE49-F238E27FC236}">
                    <a16:creationId xmlns:a16="http://schemas.microsoft.com/office/drawing/2014/main" id="{385798A7-37DD-4C23-A0F2-D7DAE62EA4CA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2CE0892F-BFF2-4235-B5EE-2679D2789530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248" name="フローチャート: 端子 685">
                  <a:extLst>
                    <a:ext uri="{FF2B5EF4-FFF2-40B4-BE49-F238E27FC236}">
                      <a16:creationId xmlns:a16="http://schemas.microsoft.com/office/drawing/2014/main" id="{00191D13-B543-445B-840F-7C747FA34B2F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フローチャート: 端子 686">
                  <a:extLst>
                    <a:ext uri="{FF2B5EF4-FFF2-40B4-BE49-F238E27FC236}">
                      <a16:creationId xmlns:a16="http://schemas.microsoft.com/office/drawing/2014/main" id="{BA6E5C0D-564D-4FE3-ABC1-97BB93EA762D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5" name="台形 244">
                <a:extLst>
                  <a:ext uri="{FF2B5EF4-FFF2-40B4-BE49-F238E27FC236}">
                    <a16:creationId xmlns:a16="http://schemas.microsoft.com/office/drawing/2014/main" id="{8AD523A1-7128-4131-A862-591A34DB14C1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フリーフォーム 1196">
                <a:extLst>
                  <a:ext uri="{FF2B5EF4-FFF2-40B4-BE49-F238E27FC236}">
                    <a16:creationId xmlns:a16="http://schemas.microsoft.com/office/drawing/2014/main" id="{1E992224-E384-49ED-A153-B1AD2961BCB6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円/楕円 4">
                <a:extLst>
                  <a:ext uri="{FF2B5EF4-FFF2-40B4-BE49-F238E27FC236}">
                    <a16:creationId xmlns:a16="http://schemas.microsoft.com/office/drawing/2014/main" id="{713375F0-AEA6-4F81-B65D-9AC65E6D3528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06" name="月 205">
              <a:extLst>
                <a:ext uri="{FF2B5EF4-FFF2-40B4-BE49-F238E27FC236}">
                  <a16:creationId xmlns:a16="http://schemas.microsoft.com/office/drawing/2014/main" id="{3F8324DD-5F44-46F8-9A04-BD5A1F343767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7" name="月 206">
              <a:extLst>
                <a:ext uri="{FF2B5EF4-FFF2-40B4-BE49-F238E27FC236}">
                  <a16:creationId xmlns:a16="http://schemas.microsoft.com/office/drawing/2014/main" id="{F19D365B-C8D3-4DAA-88A8-A044D11EF79D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C12C487C-F3F3-4A67-8DBD-926E9A6B74AE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CD5BF77D-1FC8-43BA-8CB7-16DE9220711B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B7D64866-FA7D-4FC7-8245-6D47A55310A9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C4597C49-3813-4C88-8D85-433A8E7059CF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180FE376-3F59-40A4-AFB0-E38D8949FB8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5424EE07-8641-48F4-A91F-365776F10B9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E7D1B693-67FE-4FE0-90E7-D142B20444C5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30A9C72F-1045-422E-8C2D-E54C5AAB7C0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807DA085-D61D-48AC-847E-30634127368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D58349B7-EFFC-4F65-B95A-B6013DB9C01B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57C234C6-1BC6-4DD1-A292-B1AEB4BE9DC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EFED7249-025B-41DB-BE7A-19EC340C10E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9B420B8D-8904-4645-8E0E-14CFEC4EDC06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3049FEA-CBDA-4B78-8FEE-692CA11B195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4B575E5E-C2AA-492D-A756-742A3B1FA7C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29161668-B6EC-4737-9000-AAE342ED3ADA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chemeClr val="accent1">
                  <a:lumMod val="9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4F0A35B1-38BB-49F9-91D6-8566C38B7D47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357E33B3-08C0-4D8B-A15A-5A19D93E2C15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8052F9BC-011A-446B-B764-3BD7C169C654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5785E876-3E6F-4DC3-982A-CAA597E7E46F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599196D3-AEFB-48FD-B036-CA36320894AF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01513EF5-AB87-43A3-9D66-AADC88E98635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091F98D5-E932-4D0D-8B04-8E223A624C52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CA9520CF-8DD1-4C17-AF6F-BC298AEC8A53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15A71C0F-D77B-4CD1-BD44-380E508A93B8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AC494D37-162D-4257-B321-151E4069D94C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ED5546F2-6A4F-45B3-A9DF-BA68C50B6D35}"/>
              </a:ext>
            </a:extLst>
          </p:cNvPr>
          <p:cNvGrpSpPr/>
          <p:nvPr/>
        </p:nvGrpSpPr>
        <p:grpSpPr>
          <a:xfrm>
            <a:off x="3715785" y="1397937"/>
            <a:ext cx="2562286" cy="1655954"/>
            <a:chOff x="6530649" y="3633840"/>
            <a:chExt cx="2562286" cy="1655954"/>
          </a:xfrm>
        </p:grpSpPr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C1E8789E-7CA2-445E-B9C0-4AFDD913D42A}"/>
                </a:ext>
              </a:extLst>
            </p:cNvPr>
            <p:cNvGrpSpPr/>
            <p:nvPr/>
          </p:nvGrpSpPr>
          <p:grpSpPr>
            <a:xfrm>
              <a:off x="6530649" y="3753095"/>
              <a:ext cx="2562286" cy="1536699"/>
              <a:chOff x="746064" y="1894185"/>
              <a:chExt cx="2562286" cy="1536699"/>
            </a:xfrm>
          </p:grpSpPr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50D1FB9D-0CEF-406B-AEB6-B36921B63FD5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D9538CBE-737A-484B-A973-172CF41BA59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33A5F7CE-A12E-4FCB-B93D-C53671964800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FDEEAA66-46D0-4AFD-ABE9-48DC799175E0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CC5DE098-E489-461C-AE2D-46F4036BB0F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5BAE2BF2-72C3-45C5-9BF9-2673028B41CF}"/>
                </a:ext>
              </a:extLst>
            </p:cNvPr>
            <p:cNvGrpSpPr/>
            <p:nvPr/>
          </p:nvGrpSpPr>
          <p:grpSpPr>
            <a:xfrm rot="17744038" flipH="1">
              <a:off x="7444676" y="3597626"/>
              <a:ext cx="405197" cy="1119375"/>
              <a:chOff x="7383270" y="3535995"/>
              <a:chExt cx="910377" cy="2514956"/>
            </a:xfrm>
          </p:grpSpPr>
          <p:sp>
            <p:nvSpPr>
              <p:cNvPr id="402" name="台形 401">
                <a:extLst>
                  <a:ext uri="{FF2B5EF4-FFF2-40B4-BE49-F238E27FC236}">
                    <a16:creationId xmlns:a16="http://schemas.microsoft.com/office/drawing/2014/main" id="{9172C640-8F66-452E-A0B7-FDD63704A5FF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6"/>
                <a:ext cx="160744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3" name="台形 402">
                <a:extLst>
                  <a:ext uri="{FF2B5EF4-FFF2-40B4-BE49-F238E27FC236}">
                    <a16:creationId xmlns:a16="http://schemas.microsoft.com/office/drawing/2014/main" id="{AFFB0E4D-55EE-4C0E-8FB6-B2265CB7146E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4" name="台形 403">
                <a:extLst>
                  <a:ext uri="{FF2B5EF4-FFF2-40B4-BE49-F238E27FC236}">
                    <a16:creationId xmlns:a16="http://schemas.microsoft.com/office/drawing/2014/main" id="{C5A9D6B4-4F2E-4B83-900D-FE126BF720E9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5" name="台形 404">
                <a:extLst>
                  <a:ext uri="{FF2B5EF4-FFF2-40B4-BE49-F238E27FC236}">
                    <a16:creationId xmlns:a16="http://schemas.microsoft.com/office/drawing/2014/main" id="{84283538-FC6E-4BD6-A899-00F2DB62AF67}"/>
                  </a:ext>
                </a:extLst>
              </p:cNvPr>
              <p:cNvSpPr/>
              <p:nvPr/>
            </p:nvSpPr>
            <p:spPr bwMode="auto">
              <a:xfrm rot="20700000">
                <a:off x="7500985" y="358292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台形 405">
                <a:extLst>
                  <a:ext uri="{FF2B5EF4-FFF2-40B4-BE49-F238E27FC236}">
                    <a16:creationId xmlns:a16="http://schemas.microsoft.com/office/drawing/2014/main" id="{88C70A38-6F92-4831-9E34-CFF6357339A2}"/>
                  </a:ext>
                </a:extLst>
              </p:cNvPr>
              <p:cNvSpPr/>
              <p:nvPr/>
            </p:nvSpPr>
            <p:spPr bwMode="auto">
              <a:xfrm>
                <a:off x="7706681" y="353599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C6A78F51-E189-4560-9FCB-82C7B0B0675B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月 407">
                <a:extLst>
                  <a:ext uri="{FF2B5EF4-FFF2-40B4-BE49-F238E27FC236}">
                    <a16:creationId xmlns:a16="http://schemas.microsoft.com/office/drawing/2014/main" id="{A3369E10-50F3-4B1E-872D-972B63C2120C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9" name="月 408">
                <a:extLst>
                  <a:ext uri="{FF2B5EF4-FFF2-40B4-BE49-F238E27FC236}">
                    <a16:creationId xmlns:a16="http://schemas.microsoft.com/office/drawing/2014/main" id="{8E84828D-5AB8-442F-8FA7-B0D49429EAED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月 409">
                <a:extLst>
                  <a:ext uri="{FF2B5EF4-FFF2-40B4-BE49-F238E27FC236}">
                    <a16:creationId xmlns:a16="http://schemas.microsoft.com/office/drawing/2014/main" id="{A04480AB-756C-4157-8130-4831D018E1FF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1" name="月 410">
                <a:extLst>
                  <a:ext uri="{FF2B5EF4-FFF2-40B4-BE49-F238E27FC236}">
                    <a16:creationId xmlns:a16="http://schemas.microsoft.com/office/drawing/2014/main" id="{14177BE1-0EF6-4B46-B444-2BCC8E6D5A70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7AC1BAE8-198C-4892-9BC8-07FB77402947}"/>
                </a:ext>
              </a:extLst>
            </p:cNvPr>
            <p:cNvGrpSpPr/>
            <p:nvPr/>
          </p:nvGrpSpPr>
          <p:grpSpPr>
            <a:xfrm rot="5193566">
              <a:off x="7166490" y="3791267"/>
              <a:ext cx="405197" cy="1119375"/>
              <a:chOff x="7383270" y="3535994"/>
              <a:chExt cx="910377" cy="2514957"/>
            </a:xfrm>
          </p:grpSpPr>
          <p:sp>
            <p:nvSpPr>
              <p:cNvPr id="392" name="台形 391">
                <a:extLst>
                  <a:ext uri="{FF2B5EF4-FFF2-40B4-BE49-F238E27FC236}">
                    <a16:creationId xmlns:a16="http://schemas.microsoft.com/office/drawing/2014/main" id="{400DFAC0-61C7-4928-AEA0-883B199FD750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台形 392">
                <a:extLst>
                  <a:ext uri="{FF2B5EF4-FFF2-40B4-BE49-F238E27FC236}">
                    <a16:creationId xmlns:a16="http://schemas.microsoft.com/office/drawing/2014/main" id="{969BA5C3-E7A6-4EA4-BDC4-D4DC765B44EB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4" name="台形 393">
                <a:extLst>
                  <a:ext uri="{FF2B5EF4-FFF2-40B4-BE49-F238E27FC236}">
                    <a16:creationId xmlns:a16="http://schemas.microsoft.com/office/drawing/2014/main" id="{78237F85-CCC7-4815-A80F-20749ABBB924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台形 394">
                <a:extLst>
                  <a:ext uri="{FF2B5EF4-FFF2-40B4-BE49-F238E27FC236}">
                    <a16:creationId xmlns:a16="http://schemas.microsoft.com/office/drawing/2014/main" id="{CD80E57A-1628-41B1-9F51-7231CAD6E582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台形 395">
                <a:extLst>
                  <a:ext uri="{FF2B5EF4-FFF2-40B4-BE49-F238E27FC236}">
                    <a16:creationId xmlns:a16="http://schemas.microsoft.com/office/drawing/2014/main" id="{4690345F-D6DE-45D9-B76A-5359E57455FE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C0910FF7-C0AB-48A1-8768-195D8DD21D6D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月 397">
                <a:extLst>
                  <a:ext uri="{FF2B5EF4-FFF2-40B4-BE49-F238E27FC236}">
                    <a16:creationId xmlns:a16="http://schemas.microsoft.com/office/drawing/2014/main" id="{EED91FBA-572C-4E3D-BFFE-83CD22D964E0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9" name="月 398">
                <a:extLst>
                  <a:ext uri="{FF2B5EF4-FFF2-40B4-BE49-F238E27FC236}">
                    <a16:creationId xmlns:a16="http://schemas.microsoft.com/office/drawing/2014/main" id="{50674D9B-D622-4524-BCC5-1CE065B2127A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0" name="月 399">
                <a:extLst>
                  <a:ext uri="{FF2B5EF4-FFF2-40B4-BE49-F238E27FC236}">
                    <a16:creationId xmlns:a16="http://schemas.microsoft.com/office/drawing/2014/main" id="{C34EE92D-B97A-4808-8C20-187EE7F1F91A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月 400">
                <a:extLst>
                  <a:ext uri="{FF2B5EF4-FFF2-40B4-BE49-F238E27FC236}">
                    <a16:creationId xmlns:a16="http://schemas.microsoft.com/office/drawing/2014/main" id="{6516F143-5E1A-4817-9C2A-5863C2211FFE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C0D00B3B-315B-461E-B61A-CB80507FB199}"/>
                </a:ext>
              </a:extLst>
            </p:cNvPr>
            <p:cNvGrpSpPr/>
            <p:nvPr/>
          </p:nvGrpSpPr>
          <p:grpSpPr>
            <a:xfrm rot="17793566" flipH="1">
              <a:off x="7010589" y="4036811"/>
              <a:ext cx="405197" cy="1119375"/>
              <a:chOff x="7383270" y="3535995"/>
              <a:chExt cx="910377" cy="2514956"/>
            </a:xfrm>
          </p:grpSpPr>
          <p:sp>
            <p:nvSpPr>
              <p:cNvPr id="382" name="台形 381">
                <a:extLst>
                  <a:ext uri="{FF2B5EF4-FFF2-40B4-BE49-F238E27FC236}">
                    <a16:creationId xmlns:a16="http://schemas.microsoft.com/office/drawing/2014/main" id="{524C4C3C-47D2-4B56-AD22-42BED8FBA63B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6"/>
                <a:ext cx="160744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台形 382">
                <a:extLst>
                  <a:ext uri="{FF2B5EF4-FFF2-40B4-BE49-F238E27FC236}">
                    <a16:creationId xmlns:a16="http://schemas.microsoft.com/office/drawing/2014/main" id="{15C6BFB5-FBD8-458A-9BDE-DDC6D6CE8C5E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台形 383">
                <a:extLst>
                  <a:ext uri="{FF2B5EF4-FFF2-40B4-BE49-F238E27FC236}">
                    <a16:creationId xmlns:a16="http://schemas.microsoft.com/office/drawing/2014/main" id="{AB685EF1-E53F-409C-B0C7-AEB3E12B7B53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台形 384">
                <a:extLst>
                  <a:ext uri="{FF2B5EF4-FFF2-40B4-BE49-F238E27FC236}">
                    <a16:creationId xmlns:a16="http://schemas.microsoft.com/office/drawing/2014/main" id="{DEFDFCA2-E50C-4552-A86B-8B38645DC2A8}"/>
                  </a:ext>
                </a:extLst>
              </p:cNvPr>
              <p:cNvSpPr/>
              <p:nvPr/>
            </p:nvSpPr>
            <p:spPr bwMode="auto">
              <a:xfrm rot="20700000">
                <a:off x="7500985" y="358292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6" name="台形 385">
                <a:extLst>
                  <a:ext uri="{FF2B5EF4-FFF2-40B4-BE49-F238E27FC236}">
                    <a16:creationId xmlns:a16="http://schemas.microsoft.com/office/drawing/2014/main" id="{B00BDEFF-EC7A-4C8E-A6C9-65F33B6F843C}"/>
                  </a:ext>
                </a:extLst>
              </p:cNvPr>
              <p:cNvSpPr/>
              <p:nvPr/>
            </p:nvSpPr>
            <p:spPr bwMode="auto">
              <a:xfrm>
                <a:off x="7706681" y="3535995"/>
                <a:ext cx="270030" cy="485287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C5EDDBCC-822D-4E79-B88F-2E805B4E8DA0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8" name="月 387">
                <a:extLst>
                  <a:ext uri="{FF2B5EF4-FFF2-40B4-BE49-F238E27FC236}">
                    <a16:creationId xmlns:a16="http://schemas.microsoft.com/office/drawing/2014/main" id="{A057A6D8-6AFA-4969-8A76-F272CDC3EE3B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月 388">
                <a:extLst>
                  <a:ext uri="{FF2B5EF4-FFF2-40B4-BE49-F238E27FC236}">
                    <a16:creationId xmlns:a16="http://schemas.microsoft.com/office/drawing/2014/main" id="{3A56DE9B-2E0F-4F56-9740-F745B9045B98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月 389">
                <a:extLst>
                  <a:ext uri="{FF2B5EF4-FFF2-40B4-BE49-F238E27FC236}">
                    <a16:creationId xmlns:a16="http://schemas.microsoft.com/office/drawing/2014/main" id="{1CFC641D-A034-4830-9B6F-E9E00096EF69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月 390">
                <a:extLst>
                  <a:ext uri="{FF2B5EF4-FFF2-40B4-BE49-F238E27FC236}">
                    <a16:creationId xmlns:a16="http://schemas.microsoft.com/office/drawing/2014/main" id="{F7F003C2-E186-45D5-8676-BDEB1DF6CFC8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C6C3CC14-669A-496E-B3B4-ABF78BDB5165}"/>
                </a:ext>
              </a:extLst>
            </p:cNvPr>
            <p:cNvGrpSpPr/>
            <p:nvPr/>
          </p:nvGrpSpPr>
          <p:grpSpPr>
            <a:xfrm rot="2349166">
              <a:off x="8187062" y="3633840"/>
              <a:ext cx="405197" cy="1119375"/>
              <a:chOff x="7383270" y="3535994"/>
              <a:chExt cx="910377" cy="2514957"/>
            </a:xfrm>
          </p:grpSpPr>
          <p:sp>
            <p:nvSpPr>
              <p:cNvPr id="372" name="台形 371">
                <a:extLst>
                  <a:ext uri="{FF2B5EF4-FFF2-40B4-BE49-F238E27FC236}">
                    <a16:creationId xmlns:a16="http://schemas.microsoft.com/office/drawing/2014/main" id="{DD607866-C2D3-4C44-BB68-C4F63188B325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台形 372">
                <a:extLst>
                  <a:ext uri="{FF2B5EF4-FFF2-40B4-BE49-F238E27FC236}">
                    <a16:creationId xmlns:a16="http://schemas.microsoft.com/office/drawing/2014/main" id="{F2CF7191-1576-48F7-AF76-F97870968CD9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台形 373">
                <a:extLst>
                  <a:ext uri="{FF2B5EF4-FFF2-40B4-BE49-F238E27FC236}">
                    <a16:creationId xmlns:a16="http://schemas.microsoft.com/office/drawing/2014/main" id="{894566B4-F504-4AC7-A0FF-4E1E6C17DE07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台形 374">
                <a:extLst>
                  <a:ext uri="{FF2B5EF4-FFF2-40B4-BE49-F238E27FC236}">
                    <a16:creationId xmlns:a16="http://schemas.microsoft.com/office/drawing/2014/main" id="{77038C65-B80F-4ED5-AD44-3641E5A9C077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6" name="台形 375">
                <a:extLst>
                  <a:ext uri="{FF2B5EF4-FFF2-40B4-BE49-F238E27FC236}">
                    <a16:creationId xmlns:a16="http://schemas.microsoft.com/office/drawing/2014/main" id="{67CB100C-4D48-4018-B9BF-981D7E0121C9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9FC390C4-F561-4EB0-BD69-E348C7A43B87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月 377">
                <a:extLst>
                  <a:ext uri="{FF2B5EF4-FFF2-40B4-BE49-F238E27FC236}">
                    <a16:creationId xmlns:a16="http://schemas.microsoft.com/office/drawing/2014/main" id="{72A503E3-7388-4F0E-9F0E-7A6C67B640BD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月 378">
                <a:extLst>
                  <a:ext uri="{FF2B5EF4-FFF2-40B4-BE49-F238E27FC236}">
                    <a16:creationId xmlns:a16="http://schemas.microsoft.com/office/drawing/2014/main" id="{53E86288-990D-4241-B1E4-8847E1E10BA4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月 379">
                <a:extLst>
                  <a:ext uri="{FF2B5EF4-FFF2-40B4-BE49-F238E27FC236}">
                    <a16:creationId xmlns:a16="http://schemas.microsoft.com/office/drawing/2014/main" id="{8DF3E7DD-FA0D-4931-9F62-F03C45F42BEB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月 380">
                <a:extLst>
                  <a:ext uri="{FF2B5EF4-FFF2-40B4-BE49-F238E27FC236}">
                    <a16:creationId xmlns:a16="http://schemas.microsoft.com/office/drawing/2014/main" id="{AEF64371-2D24-44A6-A520-292F84CC24A4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55047D8C-E88A-41CC-AA08-6D2E544AE1C7}"/>
                </a:ext>
              </a:extLst>
            </p:cNvPr>
            <p:cNvGrpSpPr/>
            <p:nvPr/>
          </p:nvGrpSpPr>
          <p:grpSpPr>
            <a:xfrm rot="3823338">
              <a:off x="8134436" y="3899882"/>
              <a:ext cx="405197" cy="1119375"/>
              <a:chOff x="7383270" y="3535994"/>
              <a:chExt cx="910377" cy="2514957"/>
            </a:xfrm>
          </p:grpSpPr>
          <p:sp>
            <p:nvSpPr>
              <p:cNvPr id="362" name="台形 361">
                <a:extLst>
                  <a:ext uri="{FF2B5EF4-FFF2-40B4-BE49-F238E27FC236}">
                    <a16:creationId xmlns:a16="http://schemas.microsoft.com/office/drawing/2014/main" id="{1177D916-32CB-4A4D-AC06-E5D6883BA20B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台形 362">
                <a:extLst>
                  <a:ext uri="{FF2B5EF4-FFF2-40B4-BE49-F238E27FC236}">
                    <a16:creationId xmlns:a16="http://schemas.microsoft.com/office/drawing/2014/main" id="{6A5F78F8-8FE0-4AA6-9FB8-ED3635FD6214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台形 363">
                <a:extLst>
                  <a:ext uri="{FF2B5EF4-FFF2-40B4-BE49-F238E27FC236}">
                    <a16:creationId xmlns:a16="http://schemas.microsoft.com/office/drawing/2014/main" id="{B7379850-C402-42B6-B4FB-6B726D9A7ACC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台形 364">
                <a:extLst>
                  <a:ext uri="{FF2B5EF4-FFF2-40B4-BE49-F238E27FC236}">
                    <a16:creationId xmlns:a16="http://schemas.microsoft.com/office/drawing/2014/main" id="{25E425B9-FA22-4383-9871-1D6E1A54410F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台形 365">
                <a:extLst>
                  <a:ext uri="{FF2B5EF4-FFF2-40B4-BE49-F238E27FC236}">
                    <a16:creationId xmlns:a16="http://schemas.microsoft.com/office/drawing/2014/main" id="{50F0226F-B2EC-476A-BA28-A6DFECC1506F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E019DE42-8272-400E-B85C-CCE0859DBF7C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F6119D02-3BF3-4F18-A740-A2B46F7E7A81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月 368">
                <a:extLst>
                  <a:ext uri="{FF2B5EF4-FFF2-40B4-BE49-F238E27FC236}">
                    <a16:creationId xmlns:a16="http://schemas.microsoft.com/office/drawing/2014/main" id="{24F27291-DAC7-4587-B2DB-091D9573235B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月 369">
                <a:extLst>
                  <a:ext uri="{FF2B5EF4-FFF2-40B4-BE49-F238E27FC236}">
                    <a16:creationId xmlns:a16="http://schemas.microsoft.com/office/drawing/2014/main" id="{F7098386-6812-4F6B-B962-E944B047A509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月 370">
                <a:extLst>
                  <a:ext uri="{FF2B5EF4-FFF2-40B4-BE49-F238E27FC236}">
                    <a16:creationId xmlns:a16="http://schemas.microsoft.com/office/drawing/2014/main" id="{EBBFB554-1D03-47E0-A2D2-30E38434ED22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B8DFAED1-5BD5-4292-806F-CF301402157E}"/>
                </a:ext>
              </a:extLst>
            </p:cNvPr>
            <p:cNvGrpSpPr/>
            <p:nvPr/>
          </p:nvGrpSpPr>
          <p:grpSpPr>
            <a:xfrm rot="4107755">
              <a:off x="7942476" y="4192869"/>
              <a:ext cx="405197" cy="1119375"/>
              <a:chOff x="7383270" y="3535994"/>
              <a:chExt cx="910377" cy="2514957"/>
            </a:xfrm>
          </p:grpSpPr>
          <p:sp>
            <p:nvSpPr>
              <p:cNvPr id="352" name="台形 351">
                <a:extLst>
                  <a:ext uri="{FF2B5EF4-FFF2-40B4-BE49-F238E27FC236}">
                    <a16:creationId xmlns:a16="http://schemas.microsoft.com/office/drawing/2014/main" id="{982AEFDD-626A-46BC-A559-8FEAD3196910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台形 352">
                <a:extLst>
                  <a:ext uri="{FF2B5EF4-FFF2-40B4-BE49-F238E27FC236}">
                    <a16:creationId xmlns:a16="http://schemas.microsoft.com/office/drawing/2014/main" id="{44CFEE38-74FA-40DA-B742-CD87A2659B87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E156B95C-A643-4054-9A65-1E7E50042E3E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1BD09B95-3C79-4E6D-9496-87A1C0A5AA84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台形 355">
                <a:extLst>
                  <a:ext uri="{FF2B5EF4-FFF2-40B4-BE49-F238E27FC236}">
                    <a16:creationId xmlns:a16="http://schemas.microsoft.com/office/drawing/2014/main" id="{F6DD696B-37FC-4DEB-9132-D71B8F936F6E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5FC5D6D1-1AF9-45CD-85C3-00C65FC48283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月 357">
                <a:extLst>
                  <a:ext uri="{FF2B5EF4-FFF2-40B4-BE49-F238E27FC236}">
                    <a16:creationId xmlns:a16="http://schemas.microsoft.com/office/drawing/2014/main" id="{1E47763F-2E89-40B7-8C5D-E08B66339708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月 358">
                <a:extLst>
                  <a:ext uri="{FF2B5EF4-FFF2-40B4-BE49-F238E27FC236}">
                    <a16:creationId xmlns:a16="http://schemas.microsoft.com/office/drawing/2014/main" id="{0F64801B-D88E-4347-AF9A-1D4D067BC9F8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月 359">
                <a:extLst>
                  <a:ext uri="{FF2B5EF4-FFF2-40B4-BE49-F238E27FC236}">
                    <a16:creationId xmlns:a16="http://schemas.microsoft.com/office/drawing/2014/main" id="{D3899045-0FD6-44F4-8CA9-A106FFAA126C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E28A5AE2-F58C-41C4-AC8A-2EFFADCE0B3A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772AF377-E5DC-463D-89CC-1815D6F62EE7}"/>
                </a:ext>
              </a:extLst>
            </p:cNvPr>
            <p:cNvGrpSpPr/>
            <p:nvPr/>
          </p:nvGrpSpPr>
          <p:grpSpPr>
            <a:xfrm rot="3086090">
              <a:off x="7579759" y="4068365"/>
              <a:ext cx="405197" cy="1119375"/>
              <a:chOff x="7383270" y="3535994"/>
              <a:chExt cx="910377" cy="2514957"/>
            </a:xfrm>
          </p:grpSpPr>
          <p:sp>
            <p:nvSpPr>
              <p:cNvPr id="342" name="台形 341">
                <a:extLst>
                  <a:ext uri="{FF2B5EF4-FFF2-40B4-BE49-F238E27FC236}">
                    <a16:creationId xmlns:a16="http://schemas.microsoft.com/office/drawing/2014/main" id="{4E931D42-FFEA-4B26-8BD5-BE13889E1BDD}"/>
                  </a:ext>
                </a:extLst>
              </p:cNvPr>
              <p:cNvSpPr/>
              <p:nvPr/>
            </p:nvSpPr>
            <p:spPr bwMode="auto">
              <a:xfrm rot="19800000" flipH="1">
                <a:off x="7408783" y="3698517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台形 342">
                <a:extLst>
                  <a:ext uri="{FF2B5EF4-FFF2-40B4-BE49-F238E27FC236}">
                    <a16:creationId xmlns:a16="http://schemas.microsoft.com/office/drawing/2014/main" id="{72E9D38A-0FF6-4845-BEE8-4DFB05B960F4}"/>
                  </a:ext>
                </a:extLst>
              </p:cNvPr>
              <p:cNvSpPr/>
              <p:nvPr/>
            </p:nvSpPr>
            <p:spPr bwMode="auto">
              <a:xfrm rot="1800000">
                <a:off x="8131379" y="3705173"/>
                <a:ext cx="160744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台形 343">
                <a:extLst>
                  <a:ext uri="{FF2B5EF4-FFF2-40B4-BE49-F238E27FC236}">
                    <a16:creationId xmlns:a16="http://schemas.microsoft.com/office/drawing/2014/main" id="{5D0254D7-1A37-4C9E-82A9-498D4BBF9591}"/>
                  </a:ext>
                </a:extLst>
              </p:cNvPr>
              <p:cNvSpPr/>
              <p:nvPr/>
            </p:nvSpPr>
            <p:spPr bwMode="auto">
              <a:xfrm rot="900000">
                <a:off x="7907399" y="3572689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台形 344">
                <a:extLst>
                  <a:ext uri="{FF2B5EF4-FFF2-40B4-BE49-F238E27FC236}">
                    <a16:creationId xmlns:a16="http://schemas.microsoft.com/office/drawing/2014/main" id="{68B3197D-1D38-4161-9598-BBDBE18B4C92}"/>
                  </a:ext>
                </a:extLst>
              </p:cNvPr>
              <p:cNvSpPr/>
              <p:nvPr/>
            </p:nvSpPr>
            <p:spPr bwMode="auto">
              <a:xfrm rot="20700000">
                <a:off x="7500985" y="358292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台形 345">
                <a:extLst>
                  <a:ext uri="{FF2B5EF4-FFF2-40B4-BE49-F238E27FC236}">
                    <a16:creationId xmlns:a16="http://schemas.microsoft.com/office/drawing/2014/main" id="{012DAE61-C614-4007-953B-7C2A7DADA650}"/>
                  </a:ext>
                </a:extLst>
              </p:cNvPr>
              <p:cNvSpPr/>
              <p:nvPr/>
            </p:nvSpPr>
            <p:spPr bwMode="auto">
              <a:xfrm>
                <a:off x="7706682" y="3535994"/>
                <a:ext cx="270030" cy="485286"/>
              </a:xfrm>
              <a:prstGeom prst="trapezoid">
                <a:avLst/>
              </a:prstGeom>
              <a:solidFill>
                <a:srgbClr val="00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84EC35E5-B798-4E79-89DC-D63AC15A7796}"/>
                  </a:ext>
                </a:extLst>
              </p:cNvPr>
              <p:cNvSpPr/>
              <p:nvPr/>
            </p:nvSpPr>
            <p:spPr bwMode="auto">
              <a:xfrm>
                <a:off x="7383270" y="3969060"/>
                <a:ext cx="910377" cy="2081891"/>
              </a:xfrm>
              <a:custGeom>
                <a:avLst/>
                <a:gdLst>
                  <a:gd name="connsiteX0" fmla="*/ 455189 w 910377"/>
                  <a:gd name="connsiteY0" fmla="*/ 0 h 2081891"/>
                  <a:gd name="connsiteX1" fmla="*/ 910377 w 910377"/>
                  <a:gd name="connsiteY1" fmla="*/ 254325 h 2081891"/>
                  <a:gd name="connsiteX2" fmla="*/ 213428 w 910377"/>
                  <a:gd name="connsiteY2" fmla="*/ 2050848 h 2081891"/>
                  <a:gd name="connsiteX3" fmla="*/ 175674 w 910377"/>
                  <a:gd name="connsiteY3" fmla="*/ 2081891 h 2081891"/>
                  <a:gd name="connsiteX4" fmla="*/ 41249 w 910377"/>
                  <a:gd name="connsiteY4" fmla="*/ 2027951 h 2081891"/>
                  <a:gd name="connsiteX5" fmla="*/ 17759 w 910377"/>
                  <a:gd name="connsiteY5" fmla="*/ 2008135 h 2081891"/>
                  <a:gd name="connsiteX6" fmla="*/ 40535 w 910377"/>
                  <a:gd name="connsiteY6" fmla="*/ 1881079 h 2081891"/>
                  <a:gd name="connsiteX7" fmla="*/ 0 w 910377"/>
                  <a:gd name="connsiteY7" fmla="*/ 254325 h 2081891"/>
                  <a:gd name="connsiteX8" fmla="*/ 455189 w 910377"/>
                  <a:gd name="connsiteY8" fmla="*/ 0 h 208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0377" h="2081891">
                    <a:moveTo>
                      <a:pt x="455189" y="0"/>
                    </a:moveTo>
                    <a:cubicBezTo>
                      <a:pt x="706582" y="0"/>
                      <a:pt x="910377" y="113865"/>
                      <a:pt x="910377" y="254325"/>
                    </a:cubicBezTo>
                    <a:cubicBezTo>
                      <a:pt x="910377" y="377226"/>
                      <a:pt x="730165" y="1554406"/>
                      <a:pt x="213428" y="2050848"/>
                    </a:cubicBezTo>
                    <a:lnTo>
                      <a:pt x="175674" y="2081891"/>
                    </a:lnTo>
                    <a:lnTo>
                      <a:pt x="41249" y="2027951"/>
                    </a:lnTo>
                    <a:lnTo>
                      <a:pt x="17759" y="2008135"/>
                    </a:lnTo>
                    <a:lnTo>
                      <a:pt x="40535" y="1881079"/>
                    </a:lnTo>
                    <a:cubicBezTo>
                      <a:pt x="160062" y="1101686"/>
                      <a:pt x="0" y="377226"/>
                      <a:pt x="0" y="254325"/>
                    </a:cubicBezTo>
                    <a:cubicBezTo>
                      <a:pt x="0" y="113865"/>
                      <a:pt x="203796" y="0"/>
                      <a:pt x="45518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92D050"/>
                  </a:gs>
                  <a:gs pos="50000">
                    <a:srgbClr val="CCFF66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月 347">
                <a:extLst>
                  <a:ext uri="{FF2B5EF4-FFF2-40B4-BE49-F238E27FC236}">
                    <a16:creationId xmlns:a16="http://schemas.microsoft.com/office/drawing/2014/main" id="{E11F2F7E-4FEF-44E5-8E1E-A34026DAC6D6}"/>
                  </a:ext>
                </a:extLst>
              </p:cNvPr>
              <p:cNvSpPr/>
              <p:nvPr/>
            </p:nvSpPr>
            <p:spPr bwMode="auto">
              <a:xfrm rot="5400000">
                <a:off x="7792407" y="3848618"/>
                <a:ext cx="73616" cy="711870"/>
              </a:xfrm>
              <a:prstGeom prst="moon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月 348">
                <a:extLst>
                  <a:ext uri="{FF2B5EF4-FFF2-40B4-BE49-F238E27FC236}">
                    <a16:creationId xmlns:a16="http://schemas.microsoft.com/office/drawing/2014/main" id="{6A97A3CC-534B-465B-A196-8E92C7A04136}"/>
                  </a:ext>
                </a:extLst>
              </p:cNvPr>
              <p:cNvSpPr/>
              <p:nvPr/>
            </p:nvSpPr>
            <p:spPr bwMode="auto">
              <a:xfrm rot="5400000">
                <a:off x="7785618" y="4099443"/>
                <a:ext cx="87194" cy="68012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0" name="月 349">
                <a:extLst>
                  <a:ext uri="{FF2B5EF4-FFF2-40B4-BE49-F238E27FC236}">
                    <a16:creationId xmlns:a16="http://schemas.microsoft.com/office/drawing/2014/main" id="{01F4D8DF-AD78-40D8-B846-0B5A0761ED27}"/>
                  </a:ext>
                </a:extLst>
              </p:cNvPr>
              <p:cNvSpPr/>
              <p:nvPr/>
            </p:nvSpPr>
            <p:spPr bwMode="auto">
              <a:xfrm rot="5400000">
                <a:off x="7760218" y="4397893"/>
                <a:ext cx="93544" cy="635670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月 350">
                <a:extLst>
                  <a:ext uri="{FF2B5EF4-FFF2-40B4-BE49-F238E27FC236}">
                    <a16:creationId xmlns:a16="http://schemas.microsoft.com/office/drawing/2014/main" id="{F9F03638-819C-4B39-8394-1D24549530B7}"/>
                  </a:ext>
                </a:extLst>
              </p:cNvPr>
              <p:cNvSpPr/>
              <p:nvPr/>
            </p:nvSpPr>
            <p:spPr bwMode="auto">
              <a:xfrm rot="5400000">
                <a:off x="7731553" y="4677383"/>
                <a:ext cx="81219" cy="572365"/>
              </a:xfrm>
              <a:prstGeom prst="moon">
                <a:avLst>
                  <a:gd name="adj" fmla="val 39076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17" name="グループ化 416">
            <a:extLst>
              <a:ext uri="{FF2B5EF4-FFF2-40B4-BE49-F238E27FC236}">
                <a16:creationId xmlns:a16="http://schemas.microsoft.com/office/drawing/2014/main" id="{EA518D46-2095-4556-84A8-6D2F90D50314}"/>
              </a:ext>
            </a:extLst>
          </p:cNvPr>
          <p:cNvGrpSpPr/>
          <p:nvPr/>
        </p:nvGrpSpPr>
        <p:grpSpPr>
          <a:xfrm>
            <a:off x="630778" y="1362975"/>
            <a:ext cx="2674088" cy="1639904"/>
            <a:chOff x="-494725" y="4781553"/>
            <a:chExt cx="2890251" cy="1772469"/>
          </a:xfrm>
        </p:grpSpPr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E51E7CDE-31D1-43D1-8DE9-DD6438D8E7A7}"/>
                </a:ext>
              </a:extLst>
            </p:cNvPr>
            <p:cNvGrpSpPr/>
            <p:nvPr/>
          </p:nvGrpSpPr>
          <p:grpSpPr>
            <a:xfrm>
              <a:off x="-313659" y="5017323"/>
              <a:ext cx="2562286" cy="1536699"/>
              <a:chOff x="746064" y="1894185"/>
              <a:chExt cx="2562286" cy="1536699"/>
            </a:xfrm>
          </p:grpSpPr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8E699606-07E1-4E6F-A98C-AAEE512881C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C5C01749-B4E2-480E-B0D7-C5D636F255F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楕円 478">
                  <a:extLst>
                    <a:ext uri="{FF2B5EF4-FFF2-40B4-BE49-F238E27FC236}">
                      <a16:creationId xmlns:a16="http://schemas.microsoft.com/office/drawing/2014/main" id="{D3B3C760-2997-4434-8CF6-3726FD4FDE9F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FB7DC2E8-2589-4ED8-B4D6-52CDE1F8E533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96EAD231-145B-48D3-B616-81658A39AA3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0DCB2644-5987-4A26-AFC0-A3467D457875}"/>
                </a:ext>
              </a:extLst>
            </p:cNvPr>
            <p:cNvGrpSpPr/>
            <p:nvPr/>
          </p:nvGrpSpPr>
          <p:grpSpPr>
            <a:xfrm>
              <a:off x="1349990" y="4781553"/>
              <a:ext cx="1022854" cy="1003832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472" name="円/楕円 1">
                <a:extLst>
                  <a:ext uri="{FF2B5EF4-FFF2-40B4-BE49-F238E27FC236}">
                    <a16:creationId xmlns:a16="http://schemas.microsoft.com/office/drawing/2014/main" id="{59E76CF9-546F-4B21-A3F1-792CB2CC99D1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3" name="円/楕円 1">
                <a:extLst>
                  <a:ext uri="{FF2B5EF4-FFF2-40B4-BE49-F238E27FC236}">
                    <a16:creationId xmlns:a16="http://schemas.microsoft.com/office/drawing/2014/main" id="{6D6F6272-A81C-44E4-9C4F-ECE199D11468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円/楕円 1">
                <a:extLst>
                  <a:ext uri="{FF2B5EF4-FFF2-40B4-BE49-F238E27FC236}">
                    <a16:creationId xmlns:a16="http://schemas.microsoft.com/office/drawing/2014/main" id="{5D8C98CF-1C58-40C1-8202-1148377D8C65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12DA1C49-B449-47A0-BB80-F569A5DC48BB}"/>
                </a:ext>
              </a:extLst>
            </p:cNvPr>
            <p:cNvGrpSpPr/>
            <p:nvPr/>
          </p:nvGrpSpPr>
          <p:grpSpPr>
            <a:xfrm rot="14400000">
              <a:off x="-504236" y="5255350"/>
              <a:ext cx="1022854" cy="1003832"/>
              <a:chOff x="972458" y="4341682"/>
              <a:chExt cx="1506044" cy="1478036"/>
            </a:xfrm>
            <a:solidFill>
              <a:srgbClr val="008000"/>
            </a:solidFill>
          </p:grpSpPr>
          <p:sp>
            <p:nvSpPr>
              <p:cNvPr id="469" name="円/楕円 1">
                <a:extLst>
                  <a:ext uri="{FF2B5EF4-FFF2-40B4-BE49-F238E27FC236}">
                    <a16:creationId xmlns:a16="http://schemas.microsoft.com/office/drawing/2014/main" id="{CAEA3BFB-2A61-4790-A13F-7B758A2F33BD}"/>
                  </a:ext>
                </a:extLst>
              </p:cNvPr>
              <p:cNvSpPr/>
              <p:nvPr/>
            </p:nvSpPr>
            <p:spPr bwMode="auto">
              <a:xfrm rot="5400000">
                <a:off x="1637837" y="4979054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円/楕円 1">
                <a:extLst>
                  <a:ext uri="{FF2B5EF4-FFF2-40B4-BE49-F238E27FC236}">
                    <a16:creationId xmlns:a16="http://schemas.microsoft.com/office/drawing/2014/main" id="{E9DFB0FC-45FB-4F19-B694-1D4E90306733}"/>
                  </a:ext>
                </a:extLst>
              </p:cNvPr>
              <p:cNvSpPr/>
              <p:nvPr/>
            </p:nvSpPr>
            <p:spPr bwMode="auto">
              <a:xfrm rot="3600000">
                <a:off x="1542185" y="4643019"/>
                <a:ext cx="270937" cy="1410392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円/楕円 1">
                <a:extLst>
                  <a:ext uri="{FF2B5EF4-FFF2-40B4-BE49-F238E27FC236}">
                    <a16:creationId xmlns:a16="http://schemas.microsoft.com/office/drawing/2014/main" id="{0CC35CF6-EF56-4431-9C7A-E5B8DB661F7A}"/>
                  </a:ext>
                </a:extLst>
              </p:cNvPr>
              <p:cNvSpPr/>
              <p:nvPr/>
            </p:nvSpPr>
            <p:spPr bwMode="auto">
              <a:xfrm rot="900000">
                <a:off x="1141400" y="4341682"/>
                <a:ext cx="270938" cy="1410390"/>
              </a:xfrm>
              <a:custGeom>
                <a:avLst/>
                <a:gdLst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  <a:gd name="connsiteX0" fmla="*/ 0 w 288988"/>
                  <a:gd name="connsiteY0" fmla="*/ 752177 h 1504354"/>
                  <a:gd name="connsiteX1" fmla="*/ 144494 w 288988"/>
                  <a:gd name="connsiteY1" fmla="*/ 0 h 1504354"/>
                  <a:gd name="connsiteX2" fmla="*/ 288988 w 288988"/>
                  <a:gd name="connsiteY2" fmla="*/ 752177 h 1504354"/>
                  <a:gd name="connsiteX3" fmla="*/ 144494 w 288988"/>
                  <a:gd name="connsiteY3" fmla="*/ 1504354 h 1504354"/>
                  <a:gd name="connsiteX4" fmla="*/ 0 w 288988"/>
                  <a:gd name="connsiteY4" fmla="*/ 752177 h 1504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988" h="1504354">
                    <a:moveTo>
                      <a:pt x="0" y="752177"/>
                    </a:moveTo>
                    <a:cubicBezTo>
                      <a:pt x="0" y="336761"/>
                      <a:pt x="125652" y="0"/>
                      <a:pt x="144494" y="0"/>
                    </a:cubicBezTo>
                    <a:cubicBezTo>
                      <a:pt x="163336" y="0"/>
                      <a:pt x="288988" y="336761"/>
                      <a:pt x="288988" y="752177"/>
                    </a:cubicBezTo>
                    <a:cubicBezTo>
                      <a:pt x="288988" y="1167593"/>
                      <a:pt x="224296" y="1504354"/>
                      <a:pt x="144494" y="1504354"/>
                    </a:cubicBezTo>
                    <a:cubicBezTo>
                      <a:pt x="64692" y="1504354"/>
                      <a:pt x="0" y="1167593"/>
                      <a:pt x="0" y="7521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700F7C85-2367-4BCD-A4C5-2DA5D03E6EE7}"/>
                </a:ext>
              </a:extLst>
            </p:cNvPr>
            <p:cNvGrpSpPr/>
            <p:nvPr/>
          </p:nvGrpSpPr>
          <p:grpSpPr>
            <a:xfrm rot="21285588">
              <a:off x="-46732" y="4938751"/>
              <a:ext cx="2243851" cy="460721"/>
              <a:chOff x="4412298" y="2428237"/>
              <a:chExt cx="5265241" cy="1081091"/>
            </a:xfrm>
          </p:grpSpPr>
          <p:sp>
            <p:nvSpPr>
              <p:cNvPr id="458" name="フリーフォーム 86">
                <a:extLst>
                  <a:ext uri="{FF2B5EF4-FFF2-40B4-BE49-F238E27FC236}">
                    <a16:creationId xmlns:a16="http://schemas.microsoft.com/office/drawing/2014/main" id="{E090FF4F-E62C-4B2F-822A-81F7EF6E9668}"/>
                  </a:ext>
                </a:extLst>
              </p:cNvPr>
              <p:cNvSpPr/>
              <p:nvPr/>
            </p:nvSpPr>
            <p:spPr>
              <a:xfrm>
                <a:off x="7461504" y="3054096"/>
                <a:ext cx="1511808" cy="341376"/>
              </a:xfrm>
              <a:custGeom>
                <a:avLst/>
                <a:gdLst>
                  <a:gd name="connsiteX0" fmla="*/ 0 w 1511808"/>
                  <a:gd name="connsiteY0" fmla="*/ 188976 h 341376"/>
                  <a:gd name="connsiteX1" fmla="*/ 737616 w 1511808"/>
                  <a:gd name="connsiteY1" fmla="*/ 341376 h 341376"/>
                  <a:gd name="connsiteX2" fmla="*/ 1511808 w 1511808"/>
                  <a:gd name="connsiteY2" fmla="*/ 0 h 341376"/>
                  <a:gd name="connsiteX3" fmla="*/ 0 w 1511808"/>
                  <a:gd name="connsiteY3" fmla="*/ 188976 h 341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1808" h="341376">
                    <a:moveTo>
                      <a:pt x="0" y="188976"/>
                    </a:moveTo>
                    <a:lnTo>
                      <a:pt x="737616" y="341376"/>
                    </a:lnTo>
                    <a:lnTo>
                      <a:pt x="1511808" y="0"/>
                    </a:lnTo>
                    <a:lnTo>
                      <a:pt x="0" y="188976"/>
                    </a:lnTo>
                    <a:close/>
                  </a:path>
                </a:pathLst>
              </a:cu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円/楕円 6">
                <a:extLst>
                  <a:ext uri="{FF2B5EF4-FFF2-40B4-BE49-F238E27FC236}">
                    <a16:creationId xmlns:a16="http://schemas.microsoft.com/office/drawing/2014/main" id="{2E4C5FF5-B2E4-4BA0-8A8B-F633B91550FE}"/>
                  </a:ext>
                </a:extLst>
              </p:cNvPr>
              <p:cNvSpPr/>
              <p:nvPr/>
            </p:nvSpPr>
            <p:spPr>
              <a:xfrm>
                <a:off x="8985449" y="2428237"/>
                <a:ext cx="692090" cy="1081091"/>
              </a:xfrm>
              <a:custGeom>
                <a:avLst/>
                <a:gdLst>
                  <a:gd name="connsiteX0" fmla="*/ 0 w 288032"/>
                  <a:gd name="connsiteY0" fmla="*/ 540544 h 1081088"/>
                  <a:gd name="connsiteX1" fmla="*/ 144016 w 288032"/>
                  <a:gd name="connsiteY1" fmla="*/ 0 h 1081088"/>
                  <a:gd name="connsiteX2" fmla="*/ 288032 w 288032"/>
                  <a:gd name="connsiteY2" fmla="*/ 540544 h 1081088"/>
                  <a:gd name="connsiteX3" fmla="*/ 144016 w 288032"/>
                  <a:gd name="connsiteY3" fmla="*/ 1081088 h 1081088"/>
                  <a:gd name="connsiteX4" fmla="*/ 0 w 288032"/>
                  <a:gd name="connsiteY4" fmla="*/ 540544 h 1081088"/>
                  <a:gd name="connsiteX0" fmla="*/ 0 w 831592"/>
                  <a:gd name="connsiteY0" fmla="*/ 555803 h 1081127"/>
                  <a:gd name="connsiteX1" fmla="*/ 687576 w 831592"/>
                  <a:gd name="connsiteY1" fmla="*/ 19 h 1081127"/>
                  <a:gd name="connsiteX2" fmla="*/ 831592 w 831592"/>
                  <a:gd name="connsiteY2" fmla="*/ 540563 h 1081127"/>
                  <a:gd name="connsiteX3" fmla="*/ 687576 w 831592"/>
                  <a:gd name="connsiteY3" fmla="*/ 1081107 h 1081127"/>
                  <a:gd name="connsiteX4" fmla="*/ 0 w 831592"/>
                  <a:gd name="connsiteY4" fmla="*/ 555803 h 1081127"/>
                  <a:gd name="connsiteX0" fmla="*/ 0 w 692012"/>
                  <a:gd name="connsiteY0" fmla="*/ 555787 h 1081093"/>
                  <a:gd name="connsiteX1" fmla="*/ 687576 w 692012"/>
                  <a:gd name="connsiteY1" fmla="*/ 3 h 1081093"/>
                  <a:gd name="connsiteX2" fmla="*/ 313432 w 692012"/>
                  <a:gd name="connsiteY2" fmla="*/ 560867 h 1081093"/>
                  <a:gd name="connsiteX3" fmla="*/ 687576 w 692012"/>
                  <a:gd name="connsiteY3" fmla="*/ 1081091 h 1081093"/>
                  <a:gd name="connsiteX4" fmla="*/ 0 w 692012"/>
                  <a:gd name="connsiteY4" fmla="*/ 555787 h 1081093"/>
                  <a:gd name="connsiteX0" fmla="*/ 0 w 692060"/>
                  <a:gd name="connsiteY0" fmla="*/ 555787 h 1081092"/>
                  <a:gd name="connsiteX1" fmla="*/ 687576 w 692060"/>
                  <a:gd name="connsiteY1" fmla="*/ 3 h 1081092"/>
                  <a:gd name="connsiteX2" fmla="*/ 313432 w 692060"/>
                  <a:gd name="connsiteY2" fmla="*/ 560867 h 1081092"/>
                  <a:gd name="connsiteX3" fmla="*/ 687576 w 692060"/>
                  <a:gd name="connsiteY3" fmla="*/ 1081091 h 1081092"/>
                  <a:gd name="connsiteX4" fmla="*/ 0 w 692060"/>
                  <a:gd name="connsiteY4" fmla="*/ 555787 h 1081092"/>
                  <a:gd name="connsiteX0" fmla="*/ 30 w 692090"/>
                  <a:gd name="connsiteY0" fmla="*/ 555786 h 1081091"/>
                  <a:gd name="connsiteX1" fmla="*/ 687606 w 692090"/>
                  <a:gd name="connsiteY1" fmla="*/ 2 h 1081091"/>
                  <a:gd name="connsiteX2" fmla="*/ 313462 w 692090"/>
                  <a:gd name="connsiteY2" fmla="*/ 560866 h 1081091"/>
                  <a:gd name="connsiteX3" fmla="*/ 687606 w 692090"/>
                  <a:gd name="connsiteY3" fmla="*/ 1081090 h 1081091"/>
                  <a:gd name="connsiteX4" fmla="*/ 30 w 692090"/>
                  <a:gd name="connsiteY4" fmla="*/ 555786 h 108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090" h="1081091">
                    <a:moveTo>
                      <a:pt x="30" y="555786"/>
                    </a:moveTo>
                    <a:cubicBezTo>
                      <a:pt x="-5050" y="379172"/>
                      <a:pt x="635367" y="-845"/>
                      <a:pt x="687606" y="2"/>
                    </a:cubicBezTo>
                    <a:cubicBezTo>
                      <a:pt x="739845" y="849"/>
                      <a:pt x="318542" y="470612"/>
                      <a:pt x="313462" y="560866"/>
                    </a:cubicBezTo>
                    <a:cubicBezTo>
                      <a:pt x="308382" y="651120"/>
                      <a:pt x="739845" y="1081937"/>
                      <a:pt x="687606" y="1081090"/>
                    </a:cubicBezTo>
                    <a:cubicBezTo>
                      <a:pt x="635367" y="1080243"/>
                      <a:pt x="5110" y="732400"/>
                      <a:pt x="30" y="555786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フリーフォーム 88">
                <a:extLst>
                  <a:ext uri="{FF2B5EF4-FFF2-40B4-BE49-F238E27FC236}">
                    <a16:creationId xmlns:a16="http://schemas.microsoft.com/office/drawing/2014/main" id="{2BBE8CA5-F19C-44D2-8145-122AAA918004}"/>
                  </a:ext>
                </a:extLst>
              </p:cNvPr>
              <p:cNvSpPr/>
              <p:nvPr/>
            </p:nvSpPr>
            <p:spPr>
              <a:xfrm>
                <a:off x="7399020" y="2579370"/>
                <a:ext cx="1680210" cy="339090"/>
              </a:xfrm>
              <a:custGeom>
                <a:avLst/>
                <a:gdLst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74420 w 1680210"/>
                  <a:gd name="connsiteY5" fmla="*/ 99060 h 323850"/>
                  <a:gd name="connsiteX6" fmla="*/ 1173480 w 1680210"/>
                  <a:gd name="connsiteY6" fmla="*/ 201930 h 323850"/>
                  <a:gd name="connsiteX7" fmla="*/ 1325880 w 1680210"/>
                  <a:gd name="connsiteY7" fmla="*/ 14478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25880 w 1680210"/>
                  <a:gd name="connsiteY7" fmla="*/ 14478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37310 w 1680210"/>
                  <a:gd name="connsiteY7" fmla="*/ 15240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37310 w 1680210"/>
                  <a:gd name="connsiteY7" fmla="*/ 152400 h 323850"/>
                  <a:gd name="connsiteX8" fmla="*/ 1436370 w 1680210"/>
                  <a:gd name="connsiteY8" fmla="*/ 243840 h 323850"/>
                  <a:gd name="connsiteX9" fmla="*/ 1562100 w 1680210"/>
                  <a:gd name="connsiteY9" fmla="*/ 21336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63830 h 339090"/>
                  <a:gd name="connsiteX3" fmla="*/ 842010 w 1680210"/>
                  <a:gd name="connsiteY3" fmla="*/ 8382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40970 h 339090"/>
                  <a:gd name="connsiteX3" fmla="*/ 842010 w 1680210"/>
                  <a:gd name="connsiteY3" fmla="*/ 8382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40970 h 339090"/>
                  <a:gd name="connsiteX3" fmla="*/ 842010 w 1680210"/>
                  <a:gd name="connsiteY3" fmla="*/ 7239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80210" h="339090">
                    <a:moveTo>
                      <a:pt x="0" y="106680"/>
                    </a:moveTo>
                    <a:lnTo>
                      <a:pt x="426720" y="0"/>
                    </a:lnTo>
                    <a:lnTo>
                      <a:pt x="685800" y="140970"/>
                    </a:lnTo>
                    <a:lnTo>
                      <a:pt x="842010" y="72390"/>
                    </a:lnTo>
                    <a:lnTo>
                      <a:pt x="956310" y="186690"/>
                    </a:lnTo>
                    <a:lnTo>
                      <a:pt x="1089660" y="125730"/>
                    </a:lnTo>
                    <a:lnTo>
                      <a:pt x="1173480" y="217170"/>
                    </a:lnTo>
                    <a:lnTo>
                      <a:pt x="1337310" y="167640"/>
                    </a:lnTo>
                    <a:lnTo>
                      <a:pt x="1436370" y="259080"/>
                    </a:lnTo>
                    <a:lnTo>
                      <a:pt x="1562100" y="228600"/>
                    </a:lnTo>
                    <a:lnTo>
                      <a:pt x="1680210" y="339090"/>
                    </a:lnTo>
                    <a:lnTo>
                      <a:pt x="0" y="106680"/>
                    </a:lnTo>
                    <a:close/>
                  </a:path>
                </a:pathLst>
              </a:cu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1" name="円/楕円 1">
                <a:extLst>
                  <a:ext uri="{FF2B5EF4-FFF2-40B4-BE49-F238E27FC236}">
                    <a16:creationId xmlns:a16="http://schemas.microsoft.com/office/drawing/2014/main" id="{3E67CE2C-0AAB-48B4-95E3-375FAE0AF2EC}"/>
                  </a:ext>
                </a:extLst>
              </p:cNvPr>
              <p:cNvSpPr/>
              <p:nvPr/>
            </p:nvSpPr>
            <p:spPr>
              <a:xfrm>
                <a:off x="4412298" y="2634814"/>
                <a:ext cx="4789174" cy="683420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174" h="683420">
                    <a:moveTo>
                      <a:pt x="158" y="341710"/>
                    </a:moveTo>
                    <a:cubicBezTo>
                      <a:pt x="-15082" y="259669"/>
                      <a:pt x="1072216" y="0"/>
                      <a:pt x="2394666" y="0"/>
                    </a:cubicBezTo>
                    <a:cubicBezTo>
                      <a:pt x="3717116" y="0"/>
                      <a:pt x="4789174" y="229189"/>
                      <a:pt x="4789174" y="341710"/>
                    </a:cubicBezTo>
                    <a:cubicBezTo>
                      <a:pt x="4789174" y="454231"/>
                      <a:pt x="3717116" y="683420"/>
                      <a:pt x="2394666" y="683420"/>
                    </a:cubicBezTo>
                    <a:cubicBezTo>
                      <a:pt x="1072216" y="683420"/>
                      <a:pt x="15398" y="423751"/>
                      <a:pt x="158" y="34171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円/楕円 1">
                <a:extLst>
                  <a:ext uri="{FF2B5EF4-FFF2-40B4-BE49-F238E27FC236}">
                    <a16:creationId xmlns:a16="http://schemas.microsoft.com/office/drawing/2014/main" id="{72060CDB-A12F-4187-B0FD-1C97DC647685}"/>
                  </a:ext>
                </a:extLst>
              </p:cNvPr>
              <p:cNvSpPr/>
              <p:nvPr/>
            </p:nvSpPr>
            <p:spPr>
              <a:xfrm>
                <a:off x="4412455" y="2798644"/>
                <a:ext cx="4789017" cy="542450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 w 4789017"/>
                  <a:gd name="connsiteY0" fmla="*/ 177880 h 519590"/>
                  <a:gd name="connsiteX1" fmla="*/ 2390699 w 4789017"/>
                  <a:gd name="connsiteY1" fmla="*/ 0 h 519590"/>
                  <a:gd name="connsiteX2" fmla="*/ 4789017 w 4789017"/>
                  <a:gd name="connsiteY2" fmla="*/ 177880 h 519590"/>
                  <a:gd name="connsiteX3" fmla="*/ 2394509 w 4789017"/>
                  <a:gd name="connsiteY3" fmla="*/ 519590 h 519590"/>
                  <a:gd name="connsiteX4" fmla="*/ 1 w 4789017"/>
                  <a:gd name="connsiteY4" fmla="*/ 177880 h 519590"/>
                  <a:gd name="connsiteX0" fmla="*/ 1 w 4789017"/>
                  <a:gd name="connsiteY0" fmla="*/ 177880 h 542450"/>
                  <a:gd name="connsiteX1" fmla="*/ 2390699 w 4789017"/>
                  <a:gd name="connsiteY1" fmla="*/ 0 h 542450"/>
                  <a:gd name="connsiteX2" fmla="*/ 4789017 w 4789017"/>
                  <a:gd name="connsiteY2" fmla="*/ 177880 h 542450"/>
                  <a:gd name="connsiteX3" fmla="*/ 2394509 w 4789017"/>
                  <a:gd name="connsiteY3" fmla="*/ 542450 h 542450"/>
                  <a:gd name="connsiteX4" fmla="*/ 1 w 4789017"/>
                  <a:gd name="connsiteY4" fmla="*/ 177880 h 54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017" h="542450">
                    <a:moveTo>
                      <a:pt x="1" y="177880"/>
                    </a:moveTo>
                    <a:cubicBezTo>
                      <a:pt x="-634" y="87472"/>
                      <a:pt x="1068249" y="0"/>
                      <a:pt x="2390699" y="0"/>
                    </a:cubicBezTo>
                    <a:cubicBezTo>
                      <a:pt x="3713149" y="0"/>
                      <a:pt x="4788382" y="87472"/>
                      <a:pt x="4789017" y="177880"/>
                    </a:cubicBezTo>
                    <a:cubicBezTo>
                      <a:pt x="4789652" y="268288"/>
                      <a:pt x="3716959" y="542450"/>
                      <a:pt x="2394509" y="542450"/>
                    </a:cubicBezTo>
                    <a:cubicBezTo>
                      <a:pt x="1072059" y="542450"/>
                      <a:pt x="636" y="268288"/>
                      <a:pt x="1" y="1778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tint val="66000"/>
                      <a:satMod val="160000"/>
                    </a:schemeClr>
                  </a:gs>
                  <a:gs pos="50000">
                    <a:schemeClr val="bg1">
                      <a:lumMod val="50000"/>
                      <a:tint val="44500"/>
                      <a:satMod val="160000"/>
                    </a:schemeClr>
                  </a:gs>
                  <a:gs pos="100000">
                    <a:schemeClr val="bg1">
                      <a:lumMod val="50000"/>
                      <a:tint val="23500"/>
                      <a:satMod val="160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円/楕円 1">
                <a:extLst>
                  <a:ext uri="{FF2B5EF4-FFF2-40B4-BE49-F238E27FC236}">
                    <a16:creationId xmlns:a16="http://schemas.microsoft.com/office/drawing/2014/main" id="{34FC8762-B10F-4265-98D2-AB3EB16EE284}"/>
                  </a:ext>
                </a:extLst>
              </p:cNvPr>
              <p:cNvSpPr/>
              <p:nvPr/>
            </p:nvSpPr>
            <p:spPr>
              <a:xfrm>
                <a:off x="4916997" y="2864125"/>
                <a:ext cx="4068452" cy="148593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 w 4789017"/>
                  <a:gd name="connsiteY0" fmla="*/ 177880 h 519590"/>
                  <a:gd name="connsiteX1" fmla="*/ 2390699 w 4789017"/>
                  <a:gd name="connsiteY1" fmla="*/ 0 h 519590"/>
                  <a:gd name="connsiteX2" fmla="*/ 4789017 w 4789017"/>
                  <a:gd name="connsiteY2" fmla="*/ 177880 h 519590"/>
                  <a:gd name="connsiteX3" fmla="*/ 2394509 w 4789017"/>
                  <a:gd name="connsiteY3" fmla="*/ 519590 h 519590"/>
                  <a:gd name="connsiteX4" fmla="*/ 1 w 4789017"/>
                  <a:gd name="connsiteY4" fmla="*/ 177880 h 519590"/>
                  <a:gd name="connsiteX0" fmla="*/ 1 w 4789017"/>
                  <a:gd name="connsiteY0" fmla="*/ 337751 h 679461"/>
                  <a:gd name="connsiteX1" fmla="*/ 2399669 w 4789017"/>
                  <a:gd name="connsiteY1" fmla="*/ 0 h 679461"/>
                  <a:gd name="connsiteX2" fmla="*/ 4789017 w 4789017"/>
                  <a:gd name="connsiteY2" fmla="*/ 337751 h 679461"/>
                  <a:gd name="connsiteX3" fmla="*/ 2394509 w 4789017"/>
                  <a:gd name="connsiteY3" fmla="*/ 679461 h 679461"/>
                  <a:gd name="connsiteX4" fmla="*/ 1 w 4789017"/>
                  <a:gd name="connsiteY4" fmla="*/ 337751 h 679461"/>
                  <a:gd name="connsiteX0" fmla="*/ 1 w 4789017"/>
                  <a:gd name="connsiteY0" fmla="*/ 337751 h 519590"/>
                  <a:gd name="connsiteX1" fmla="*/ 2399669 w 4789017"/>
                  <a:gd name="connsiteY1" fmla="*/ 0 h 519590"/>
                  <a:gd name="connsiteX2" fmla="*/ 4789017 w 4789017"/>
                  <a:gd name="connsiteY2" fmla="*/ 337751 h 519590"/>
                  <a:gd name="connsiteX3" fmla="*/ 2394510 w 4789017"/>
                  <a:gd name="connsiteY3" fmla="*/ 519590 h 519590"/>
                  <a:gd name="connsiteX4" fmla="*/ 1 w 4789017"/>
                  <a:gd name="connsiteY4" fmla="*/ 337751 h 51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017" h="519590">
                    <a:moveTo>
                      <a:pt x="1" y="337751"/>
                    </a:moveTo>
                    <a:cubicBezTo>
                      <a:pt x="861" y="251153"/>
                      <a:pt x="1077219" y="0"/>
                      <a:pt x="2399669" y="0"/>
                    </a:cubicBezTo>
                    <a:cubicBezTo>
                      <a:pt x="3722119" y="0"/>
                      <a:pt x="4789877" y="251153"/>
                      <a:pt x="4789017" y="337751"/>
                    </a:cubicBezTo>
                    <a:cubicBezTo>
                      <a:pt x="4788157" y="424349"/>
                      <a:pt x="3716960" y="519590"/>
                      <a:pt x="2394510" y="519590"/>
                    </a:cubicBezTo>
                    <a:cubicBezTo>
                      <a:pt x="1072060" y="519590"/>
                      <a:pt x="-859" y="424349"/>
                      <a:pt x="1" y="337751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円/楕円 92">
                <a:extLst>
                  <a:ext uri="{FF2B5EF4-FFF2-40B4-BE49-F238E27FC236}">
                    <a16:creationId xmlns:a16="http://schemas.microsoft.com/office/drawing/2014/main" id="{5F7365AD-5DD8-4C6D-ABEF-C0BDBCF06D14}"/>
                  </a:ext>
                </a:extLst>
              </p:cNvPr>
              <p:cNvSpPr/>
              <p:nvPr/>
            </p:nvSpPr>
            <p:spPr>
              <a:xfrm>
                <a:off x="4808984" y="2842415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円/楕円 93">
                <a:extLst>
                  <a:ext uri="{FF2B5EF4-FFF2-40B4-BE49-F238E27FC236}">
                    <a16:creationId xmlns:a16="http://schemas.microsoft.com/office/drawing/2014/main" id="{0DA55D39-7A04-4380-9B48-59B265F0C900}"/>
                  </a:ext>
                </a:extLst>
              </p:cNvPr>
              <p:cNvSpPr/>
              <p:nvPr/>
            </p:nvSpPr>
            <p:spPr>
              <a:xfrm>
                <a:off x="4849180" y="2882611"/>
                <a:ext cx="135632" cy="1356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二等辺三角形 4">
                <a:extLst>
                  <a:ext uri="{FF2B5EF4-FFF2-40B4-BE49-F238E27FC236}">
                    <a16:creationId xmlns:a16="http://schemas.microsoft.com/office/drawing/2014/main" id="{51FB9E94-D616-450D-A918-96C31F686EAB}"/>
                  </a:ext>
                </a:extLst>
              </p:cNvPr>
              <p:cNvSpPr/>
              <p:nvPr/>
            </p:nvSpPr>
            <p:spPr>
              <a:xfrm rot="16200000">
                <a:off x="5388535" y="2854977"/>
                <a:ext cx="236107" cy="458356"/>
              </a:xfrm>
              <a:custGeom>
                <a:avLst/>
                <a:gdLst>
                  <a:gd name="connsiteX0" fmla="*/ 0 w 360040"/>
                  <a:gd name="connsiteY0" fmla="*/ 503238 h 503238"/>
                  <a:gd name="connsiteX1" fmla="*/ 180020 w 360040"/>
                  <a:gd name="connsiteY1" fmla="*/ 0 h 503238"/>
                  <a:gd name="connsiteX2" fmla="*/ 360040 w 360040"/>
                  <a:gd name="connsiteY2" fmla="*/ 503238 h 503238"/>
                  <a:gd name="connsiteX3" fmla="*/ 0 w 360040"/>
                  <a:gd name="connsiteY3" fmla="*/ 503238 h 503238"/>
                  <a:gd name="connsiteX0" fmla="*/ 0 w 360040"/>
                  <a:gd name="connsiteY0" fmla="*/ 503238 h 528638"/>
                  <a:gd name="connsiteX1" fmla="*/ 180020 w 360040"/>
                  <a:gd name="connsiteY1" fmla="*/ 0 h 528638"/>
                  <a:gd name="connsiteX2" fmla="*/ 360040 w 360040"/>
                  <a:gd name="connsiteY2" fmla="*/ 503238 h 528638"/>
                  <a:gd name="connsiteX3" fmla="*/ 0 w 360040"/>
                  <a:gd name="connsiteY3" fmla="*/ 503238 h 528638"/>
                  <a:gd name="connsiteX0" fmla="*/ 5143 w 365183"/>
                  <a:gd name="connsiteY0" fmla="*/ 503238 h 528638"/>
                  <a:gd name="connsiteX1" fmla="*/ 185163 w 365183"/>
                  <a:gd name="connsiteY1" fmla="*/ 0 h 528638"/>
                  <a:gd name="connsiteX2" fmla="*/ 365183 w 365183"/>
                  <a:gd name="connsiteY2" fmla="*/ 503238 h 528638"/>
                  <a:gd name="connsiteX3" fmla="*/ 5143 w 365183"/>
                  <a:gd name="connsiteY3" fmla="*/ 503238 h 528638"/>
                  <a:gd name="connsiteX0" fmla="*/ 5143 w 365183"/>
                  <a:gd name="connsiteY0" fmla="*/ 503238 h 503238"/>
                  <a:gd name="connsiteX1" fmla="*/ 185163 w 365183"/>
                  <a:gd name="connsiteY1" fmla="*/ 0 h 503238"/>
                  <a:gd name="connsiteX2" fmla="*/ 365183 w 365183"/>
                  <a:gd name="connsiteY2" fmla="*/ 503238 h 503238"/>
                  <a:gd name="connsiteX3" fmla="*/ 5143 w 365183"/>
                  <a:gd name="connsiteY3" fmla="*/ 503238 h 503238"/>
                  <a:gd name="connsiteX0" fmla="*/ 5143 w 375522"/>
                  <a:gd name="connsiteY0" fmla="*/ 503238 h 503238"/>
                  <a:gd name="connsiteX1" fmla="*/ 185163 w 375522"/>
                  <a:gd name="connsiteY1" fmla="*/ 0 h 503238"/>
                  <a:gd name="connsiteX2" fmla="*/ 365183 w 375522"/>
                  <a:gd name="connsiteY2" fmla="*/ 503238 h 503238"/>
                  <a:gd name="connsiteX3" fmla="*/ 5143 w 375522"/>
                  <a:gd name="connsiteY3" fmla="*/ 503238 h 503238"/>
                  <a:gd name="connsiteX0" fmla="*/ 5143 w 376660"/>
                  <a:gd name="connsiteY0" fmla="*/ 503238 h 503238"/>
                  <a:gd name="connsiteX1" fmla="*/ 185163 w 376660"/>
                  <a:gd name="connsiteY1" fmla="*/ 0 h 503238"/>
                  <a:gd name="connsiteX2" fmla="*/ 365183 w 376660"/>
                  <a:gd name="connsiteY2" fmla="*/ 503238 h 503238"/>
                  <a:gd name="connsiteX3" fmla="*/ 5143 w 376660"/>
                  <a:gd name="connsiteY3" fmla="*/ 503238 h 503238"/>
                  <a:gd name="connsiteX0" fmla="*/ 5839 w 377356"/>
                  <a:gd name="connsiteY0" fmla="*/ 503238 h 503238"/>
                  <a:gd name="connsiteX1" fmla="*/ 185859 w 377356"/>
                  <a:gd name="connsiteY1" fmla="*/ 0 h 503238"/>
                  <a:gd name="connsiteX2" fmla="*/ 365879 w 377356"/>
                  <a:gd name="connsiteY2" fmla="*/ 503238 h 503238"/>
                  <a:gd name="connsiteX3" fmla="*/ 5839 w 377356"/>
                  <a:gd name="connsiteY3" fmla="*/ 503238 h 503238"/>
                  <a:gd name="connsiteX0" fmla="*/ 10274 w 381791"/>
                  <a:gd name="connsiteY0" fmla="*/ 503238 h 503238"/>
                  <a:gd name="connsiteX1" fmla="*/ 190294 w 381791"/>
                  <a:gd name="connsiteY1" fmla="*/ 0 h 503238"/>
                  <a:gd name="connsiteX2" fmla="*/ 370314 w 381791"/>
                  <a:gd name="connsiteY2" fmla="*/ 503238 h 503238"/>
                  <a:gd name="connsiteX3" fmla="*/ 10274 w 381791"/>
                  <a:gd name="connsiteY3" fmla="*/ 503238 h 503238"/>
                  <a:gd name="connsiteX0" fmla="*/ 5149 w 564427"/>
                  <a:gd name="connsiteY0" fmla="*/ 893780 h 899473"/>
                  <a:gd name="connsiteX1" fmla="*/ 372930 w 564427"/>
                  <a:gd name="connsiteY1" fmla="*/ 0 h 899473"/>
                  <a:gd name="connsiteX2" fmla="*/ 552950 w 564427"/>
                  <a:gd name="connsiteY2" fmla="*/ 503238 h 899473"/>
                  <a:gd name="connsiteX3" fmla="*/ 5149 w 564427"/>
                  <a:gd name="connsiteY3" fmla="*/ 893780 h 899473"/>
                  <a:gd name="connsiteX0" fmla="*/ 5149 w 465425"/>
                  <a:gd name="connsiteY0" fmla="*/ 893780 h 903530"/>
                  <a:gd name="connsiteX1" fmla="*/ 372930 w 465425"/>
                  <a:gd name="connsiteY1" fmla="*/ 0 h 903530"/>
                  <a:gd name="connsiteX2" fmla="*/ 440294 w 465425"/>
                  <a:gd name="connsiteY2" fmla="*/ 683488 h 903530"/>
                  <a:gd name="connsiteX3" fmla="*/ 5149 w 465425"/>
                  <a:gd name="connsiteY3" fmla="*/ 893780 h 903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5425" h="903530">
                    <a:moveTo>
                      <a:pt x="5149" y="893780"/>
                    </a:moveTo>
                    <a:cubicBezTo>
                      <a:pt x="-45334" y="821284"/>
                      <a:pt x="290063" y="114406"/>
                      <a:pt x="372930" y="0"/>
                    </a:cubicBezTo>
                    <a:cubicBezTo>
                      <a:pt x="455797" y="106786"/>
                      <a:pt x="494587" y="630042"/>
                      <a:pt x="440294" y="683488"/>
                    </a:cubicBezTo>
                    <a:cubicBezTo>
                      <a:pt x="381241" y="740638"/>
                      <a:pt x="48962" y="950930"/>
                      <a:pt x="5149" y="893780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月 466">
                <a:extLst>
                  <a:ext uri="{FF2B5EF4-FFF2-40B4-BE49-F238E27FC236}">
                    <a16:creationId xmlns:a16="http://schemas.microsoft.com/office/drawing/2014/main" id="{F41BB303-6DE1-4C7B-9B54-8BF8BCBC77C7}"/>
                  </a:ext>
                </a:extLst>
              </p:cNvPr>
              <p:cNvSpPr/>
              <p:nvPr/>
            </p:nvSpPr>
            <p:spPr>
              <a:xfrm rot="10800000">
                <a:off x="5223594" y="2864124"/>
                <a:ext cx="107635" cy="268903"/>
              </a:xfrm>
              <a:prstGeom prst="moon">
                <a:avLst>
                  <a:gd name="adj" fmla="val 71239"/>
                </a:avLst>
              </a:prstGeom>
              <a:solidFill>
                <a:srgbClr val="FF7C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円/楕円 96">
                <a:extLst>
                  <a:ext uri="{FF2B5EF4-FFF2-40B4-BE49-F238E27FC236}">
                    <a16:creationId xmlns:a16="http://schemas.microsoft.com/office/drawing/2014/main" id="{002F3CDD-098C-4597-8B3D-8421410C8FA0}"/>
                  </a:ext>
                </a:extLst>
              </p:cNvPr>
              <p:cNvSpPr/>
              <p:nvPr/>
            </p:nvSpPr>
            <p:spPr>
              <a:xfrm>
                <a:off x="4913124" y="2896340"/>
                <a:ext cx="67816" cy="678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CE2017BC-6FA6-4C74-ADC0-30E2EFFAF4F2}"/>
                </a:ext>
              </a:extLst>
            </p:cNvPr>
            <p:cNvGrpSpPr/>
            <p:nvPr/>
          </p:nvGrpSpPr>
          <p:grpSpPr>
            <a:xfrm rot="21285588">
              <a:off x="-322778" y="5223423"/>
              <a:ext cx="2243851" cy="460721"/>
              <a:chOff x="4412298" y="2428237"/>
              <a:chExt cx="5265241" cy="1081091"/>
            </a:xfrm>
          </p:grpSpPr>
          <p:sp>
            <p:nvSpPr>
              <p:cNvPr id="447" name="フリーフォーム 86">
                <a:extLst>
                  <a:ext uri="{FF2B5EF4-FFF2-40B4-BE49-F238E27FC236}">
                    <a16:creationId xmlns:a16="http://schemas.microsoft.com/office/drawing/2014/main" id="{FC33D24D-5FCC-4F1A-91A5-00FD1AFA278C}"/>
                  </a:ext>
                </a:extLst>
              </p:cNvPr>
              <p:cNvSpPr/>
              <p:nvPr/>
            </p:nvSpPr>
            <p:spPr>
              <a:xfrm>
                <a:off x="7461504" y="3054096"/>
                <a:ext cx="1511808" cy="341376"/>
              </a:xfrm>
              <a:custGeom>
                <a:avLst/>
                <a:gdLst>
                  <a:gd name="connsiteX0" fmla="*/ 0 w 1511808"/>
                  <a:gd name="connsiteY0" fmla="*/ 188976 h 341376"/>
                  <a:gd name="connsiteX1" fmla="*/ 737616 w 1511808"/>
                  <a:gd name="connsiteY1" fmla="*/ 341376 h 341376"/>
                  <a:gd name="connsiteX2" fmla="*/ 1511808 w 1511808"/>
                  <a:gd name="connsiteY2" fmla="*/ 0 h 341376"/>
                  <a:gd name="connsiteX3" fmla="*/ 0 w 1511808"/>
                  <a:gd name="connsiteY3" fmla="*/ 188976 h 341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1808" h="341376">
                    <a:moveTo>
                      <a:pt x="0" y="188976"/>
                    </a:moveTo>
                    <a:lnTo>
                      <a:pt x="737616" y="341376"/>
                    </a:lnTo>
                    <a:lnTo>
                      <a:pt x="1511808" y="0"/>
                    </a:lnTo>
                    <a:lnTo>
                      <a:pt x="0" y="188976"/>
                    </a:lnTo>
                    <a:close/>
                  </a:path>
                </a:pathLst>
              </a:cu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円/楕円 6">
                <a:extLst>
                  <a:ext uri="{FF2B5EF4-FFF2-40B4-BE49-F238E27FC236}">
                    <a16:creationId xmlns:a16="http://schemas.microsoft.com/office/drawing/2014/main" id="{AE58DE00-A1E5-44F7-B3A8-27EA93F29CBB}"/>
                  </a:ext>
                </a:extLst>
              </p:cNvPr>
              <p:cNvSpPr/>
              <p:nvPr/>
            </p:nvSpPr>
            <p:spPr>
              <a:xfrm>
                <a:off x="8985449" y="2428237"/>
                <a:ext cx="692090" cy="1081091"/>
              </a:xfrm>
              <a:custGeom>
                <a:avLst/>
                <a:gdLst>
                  <a:gd name="connsiteX0" fmla="*/ 0 w 288032"/>
                  <a:gd name="connsiteY0" fmla="*/ 540544 h 1081088"/>
                  <a:gd name="connsiteX1" fmla="*/ 144016 w 288032"/>
                  <a:gd name="connsiteY1" fmla="*/ 0 h 1081088"/>
                  <a:gd name="connsiteX2" fmla="*/ 288032 w 288032"/>
                  <a:gd name="connsiteY2" fmla="*/ 540544 h 1081088"/>
                  <a:gd name="connsiteX3" fmla="*/ 144016 w 288032"/>
                  <a:gd name="connsiteY3" fmla="*/ 1081088 h 1081088"/>
                  <a:gd name="connsiteX4" fmla="*/ 0 w 288032"/>
                  <a:gd name="connsiteY4" fmla="*/ 540544 h 1081088"/>
                  <a:gd name="connsiteX0" fmla="*/ 0 w 831592"/>
                  <a:gd name="connsiteY0" fmla="*/ 555803 h 1081127"/>
                  <a:gd name="connsiteX1" fmla="*/ 687576 w 831592"/>
                  <a:gd name="connsiteY1" fmla="*/ 19 h 1081127"/>
                  <a:gd name="connsiteX2" fmla="*/ 831592 w 831592"/>
                  <a:gd name="connsiteY2" fmla="*/ 540563 h 1081127"/>
                  <a:gd name="connsiteX3" fmla="*/ 687576 w 831592"/>
                  <a:gd name="connsiteY3" fmla="*/ 1081107 h 1081127"/>
                  <a:gd name="connsiteX4" fmla="*/ 0 w 831592"/>
                  <a:gd name="connsiteY4" fmla="*/ 555803 h 1081127"/>
                  <a:gd name="connsiteX0" fmla="*/ 0 w 692012"/>
                  <a:gd name="connsiteY0" fmla="*/ 555787 h 1081093"/>
                  <a:gd name="connsiteX1" fmla="*/ 687576 w 692012"/>
                  <a:gd name="connsiteY1" fmla="*/ 3 h 1081093"/>
                  <a:gd name="connsiteX2" fmla="*/ 313432 w 692012"/>
                  <a:gd name="connsiteY2" fmla="*/ 560867 h 1081093"/>
                  <a:gd name="connsiteX3" fmla="*/ 687576 w 692012"/>
                  <a:gd name="connsiteY3" fmla="*/ 1081091 h 1081093"/>
                  <a:gd name="connsiteX4" fmla="*/ 0 w 692012"/>
                  <a:gd name="connsiteY4" fmla="*/ 555787 h 1081093"/>
                  <a:gd name="connsiteX0" fmla="*/ 0 w 692060"/>
                  <a:gd name="connsiteY0" fmla="*/ 555787 h 1081092"/>
                  <a:gd name="connsiteX1" fmla="*/ 687576 w 692060"/>
                  <a:gd name="connsiteY1" fmla="*/ 3 h 1081092"/>
                  <a:gd name="connsiteX2" fmla="*/ 313432 w 692060"/>
                  <a:gd name="connsiteY2" fmla="*/ 560867 h 1081092"/>
                  <a:gd name="connsiteX3" fmla="*/ 687576 w 692060"/>
                  <a:gd name="connsiteY3" fmla="*/ 1081091 h 1081092"/>
                  <a:gd name="connsiteX4" fmla="*/ 0 w 692060"/>
                  <a:gd name="connsiteY4" fmla="*/ 555787 h 1081092"/>
                  <a:gd name="connsiteX0" fmla="*/ 30 w 692090"/>
                  <a:gd name="connsiteY0" fmla="*/ 555786 h 1081091"/>
                  <a:gd name="connsiteX1" fmla="*/ 687606 w 692090"/>
                  <a:gd name="connsiteY1" fmla="*/ 2 h 1081091"/>
                  <a:gd name="connsiteX2" fmla="*/ 313462 w 692090"/>
                  <a:gd name="connsiteY2" fmla="*/ 560866 h 1081091"/>
                  <a:gd name="connsiteX3" fmla="*/ 687606 w 692090"/>
                  <a:gd name="connsiteY3" fmla="*/ 1081090 h 1081091"/>
                  <a:gd name="connsiteX4" fmla="*/ 30 w 692090"/>
                  <a:gd name="connsiteY4" fmla="*/ 555786 h 108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090" h="1081091">
                    <a:moveTo>
                      <a:pt x="30" y="555786"/>
                    </a:moveTo>
                    <a:cubicBezTo>
                      <a:pt x="-5050" y="379172"/>
                      <a:pt x="635367" y="-845"/>
                      <a:pt x="687606" y="2"/>
                    </a:cubicBezTo>
                    <a:cubicBezTo>
                      <a:pt x="739845" y="849"/>
                      <a:pt x="318542" y="470612"/>
                      <a:pt x="313462" y="560866"/>
                    </a:cubicBezTo>
                    <a:cubicBezTo>
                      <a:pt x="308382" y="651120"/>
                      <a:pt x="739845" y="1081937"/>
                      <a:pt x="687606" y="1081090"/>
                    </a:cubicBezTo>
                    <a:cubicBezTo>
                      <a:pt x="635367" y="1080243"/>
                      <a:pt x="5110" y="732400"/>
                      <a:pt x="30" y="555786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フリーフォーム 88">
                <a:extLst>
                  <a:ext uri="{FF2B5EF4-FFF2-40B4-BE49-F238E27FC236}">
                    <a16:creationId xmlns:a16="http://schemas.microsoft.com/office/drawing/2014/main" id="{8E8F8DA0-212B-477B-A3B6-C0BC6BE009A1}"/>
                  </a:ext>
                </a:extLst>
              </p:cNvPr>
              <p:cNvSpPr/>
              <p:nvPr/>
            </p:nvSpPr>
            <p:spPr>
              <a:xfrm>
                <a:off x="7399020" y="2579370"/>
                <a:ext cx="1680210" cy="339090"/>
              </a:xfrm>
              <a:custGeom>
                <a:avLst/>
                <a:gdLst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74420 w 1680210"/>
                  <a:gd name="connsiteY5" fmla="*/ 99060 h 323850"/>
                  <a:gd name="connsiteX6" fmla="*/ 1173480 w 1680210"/>
                  <a:gd name="connsiteY6" fmla="*/ 201930 h 323850"/>
                  <a:gd name="connsiteX7" fmla="*/ 1325880 w 1680210"/>
                  <a:gd name="connsiteY7" fmla="*/ 14478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25880 w 1680210"/>
                  <a:gd name="connsiteY7" fmla="*/ 14478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37310 w 1680210"/>
                  <a:gd name="connsiteY7" fmla="*/ 15240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37310 w 1680210"/>
                  <a:gd name="connsiteY7" fmla="*/ 152400 h 323850"/>
                  <a:gd name="connsiteX8" fmla="*/ 1436370 w 1680210"/>
                  <a:gd name="connsiteY8" fmla="*/ 243840 h 323850"/>
                  <a:gd name="connsiteX9" fmla="*/ 1562100 w 1680210"/>
                  <a:gd name="connsiteY9" fmla="*/ 21336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63830 h 339090"/>
                  <a:gd name="connsiteX3" fmla="*/ 842010 w 1680210"/>
                  <a:gd name="connsiteY3" fmla="*/ 8382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40970 h 339090"/>
                  <a:gd name="connsiteX3" fmla="*/ 842010 w 1680210"/>
                  <a:gd name="connsiteY3" fmla="*/ 8382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40970 h 339090"/>
                  <a:gd name="connsiteX3" fmla="*/ 842010 w 1680210"/>
                  <a:gd name="connsiteY3" fmla="*/ 7239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80210" h="339090">
                    <a:moveTo>
                      <a:pt x="0" y="106680"/>
                    </a:moveTo>
                    <a:lnTo>
                      <a:pt x="426720" y="0"/>
                    </a:lnTo>
                    <a:lnTo>
                      <a:pt x="685800" y="140970"/>
                    </a:lnTo>
                    <a:lnTo>
                      <a:pt x="842010" y="72390"/>
                    </a:lnTo>
                    <a:lnTo>
                      <a:pt x="956310" y="186690"/>
                    </a:lnTo>
                    <a:lnTo>
                      <a:pt x="1089660" y="125730"/>
                    </a:lnTo>
                    <a:lnTo>
                      <a:pt x="1173480" y="217170"/>
                    </a:lnTo>
                    <a:lnTo>
                      <a:pt x="1337310" y="167640"/>
                    </a:lnTo>
                    <a:lnTo>
                      <a:pt x="1436370" y="259080"/>
                    </a:lnTo>
                    <a:lnTo>
                      <a:pt x="1562100" y="228600"/>
                    </a:lnTo>
                    <a:lnTo>
                      <a:pt x="1680210" y="339090"/>
                    </a:lnTo>
                    <a:lnTo>
                      <a:pt x="0" y="106680"/>
                    </a:lnTo>
                    <a:close/>
                  </a:path>
                </a:pathLst>
              </a:cu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円/楕円 1">
                <a:extLst>
                  <a:ext uri="{FF2B5EF4-FFF2-40B4-BE49-F238E27FC236}">
                    <a16:creationId xmlns:a16="http://schemas.microsoft.com/office/drawing/2014/main" id="{49E58D4D-1FF2-4439-88A6-081BCF5F5E46}"/>
                  </a:ext>
                </a:extLst>
              </p:cNvPr>
              <p:cNvSpPr/>
              <p:nvPr/>
            </p:nvSpPr>
            <p:spPr>
              <a:xfrm>
                <a:off x="4412298" y="2634814"/>
                <a:ext cx="4789174" cy="683420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174" h="683420">
                    <a:moveTo>
                      <a:pt x="158" y="341710"/>
                    </a:moveTo>
                    <a:cubicBezTo>
                      <a:pt x="-15082" y="259669"/>
                      <a:pt x="1072216" y="0"/>
                      <a:pt x="2394666" y="0"/>
                    </a:cubicBezTo>
                    <a:cubicBezTo>
                      <a:pt x="3717116" y="0"/>
                      <a:pt x="4789174" y="229189"/>
                      <a:pt x="4789174" y="341710"/>
                    </a:cubicBezTo>
                    <a:cubicBezTo>
                      <a:pt x="4789174" y="454231"/>
                      <a:pt x="3717116" y="683420"/>
                      <a:pt x="2394666" y="683420"/>
                    </a:cubicBezTo>
                    <a:cubicBezTo>
                      <a:pt x="1072216" y="683420"/>
                      <a:pt x="15398" y="423751"/>
                      <a:pt x="158" y="34171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円/楕円 1">
                <a:extLst>
                  <a:ext uri="{FF2B5EF4-FFF2-40B4-BE49-F238E27FC236}">
                    <a16:creationId xmlns:a16="http://schemas.microsoft.com/office/drawing/2014/main" id="{D317A307-6830-4F4F-B396-63BA4A8B6429}"/>
                  </a:ext>
                </a:extLst>
              </p:cNvPr>
              <p:cNvSpPr/>
              <p:nvPr/>
            </p:nvSpPr>
            <p:spPr>
              <a:xfrm>
                <a:off x="4412455" y="2798644"/>
                <a:ext cx="4789017" cy="542450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 w 4789017"/>
                  <a:gd name="connsiteY0" fmla="*/ 177880 h 519590"/>
                  <a:gd name="connsiteX1" fmla="*/ 2390699 w 4789017"/>
                  <a:gd name="connsiteY1" fmla="*/ 0 h 519590"/>
                  <a:gd name="connsiteX2" fmla="*/ 4789017 w 4789017"/>
                  <a:gd name="connsiteY2" fmla="*/ 177880 h 519590"/>
                  <a:gd name="connsiteX3" fmla="*/ 2394509 w 4789017"/>
                  <a:gd name="connsiteY3" fmla="*/ 519590 h 519590"/>
                  <a:gd name="connsiteX4" fmla="*/ 1 w 4789017"/>
                  <a:gd name="connsiteY4" fmla="*/ 177880 h 519590"/>
                  <a:gd name="connsiteX0" fmla="*/ 1 w 4789017"/>
                  <a:gd name="connsiteY0" fmla="*/ 177880 h 542450"/>
                  <a:gd name="connsiteX1" fmla="*/ 2390699 w 4789017"/>
                  <a:gd name="connsiteY1" fmla="*/ 0 h 542450"/>
                  <a:gd name="connsiteX2" fmla="*/ 4789017 w 4789017"/>
                  <a:gd name="connsiteY2" fmla="*/ 177880 h 542450"/>
                  <a:gd name="connsiteX3" fmla="*/ 2394509 w 4789017"/>
                  <a:gd name="connsiteY3" fmla="*/ 542450 h 542450"/>
                  <a:gd name="connsiteX4" fmla="*/ 1 w 4789017"/>
                  <a:gd name="connsiteY4" fmla="*/ 177880 h 54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017" h="542450">
                    <a:moveTo>
                      <a:pt x="1" y="177880"/>
                    </a:moveTo>
                    <a:cubicBezTo>
                      <a:pt x="-634" y="87472"/>
                      <a:pt x="1068249" y="0"/>
                      <a:pt x="2390699" y="0"/>
                    </a:cubicBezTo>
                    <a:cubicBezTo>
                      <a:pt x="3713149" y="0"/>
                      <a:pt x="4788382" y="87472"/>
                      <a:pt x="4789017" y="177880"/>
                    </a:cubicBezTo>
                    <a:cubicBezTo>
                      <a:pt x="4789652" y="268288"/>
                      <a:pt x="3716959" y="542450"/>
                      <a:pt x="2394509" y="542450"/>
                    </a:cubicBezTo>
                    <a:cubicBezTo>
                      <a:pt x="1072059" y="542450"/>
                      <a:pt x="636" y="268288"/>
                      <a:pt x="1" y="1778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tint val="66000"/>
                      <a:satMod val="160000"/>
                    </a:schemeClr>
                  </a:gs>
                  <a:gs pos="50000">
                    <a:schemeClr val="bg1">
                      <a:lumMod val="50000"/>
                      <a:tint val="44500"/>
                      <a:satMod val="160000"/>
                    </a:schemeClr>
                  </a:gs>
                  <a:gs pos="100000">
                    <a:schemeClr val="bg1">
                      <a:lumMod val="50000"/>
                      <a:tint val="23500"/>
                      <a:satMod val="160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円/楕円 1">
                <a:extLst>
                  <a:ext uri="{FF2B5EF4-FFF2-40B4-BE49-F238E27FC236}">
                    <a16:creationId xmlns:a16="http://schemas.microsoft.com/office/drawing/2014/main" id="{B3FC50F4-2024-4C2F-BCEB-F8E653AC8FC6}"/>
                  </a:ext>
                </a:extLst>
              </p:cNvPr>
              <p:cNvSpPr/>
              <p:nvPr/>
            </p:nvSpPr>
            <p:spPr>
              <a:xfrm>
                <a:off x="4916997" y="2864125"/>
                <a:ext cx="4068452" cy="148593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 w 4789017"/>
                  <a:gd name="connsiteY0" fmla="*/ 177880 h 519590"/>
                  <a:gd name="connsiteX1" fmla="*/ 2390699 w 4789017"/>
                  <a:gd name="connsiteY1" fmla="*/ 0 h 519590"/>
                  <a:gd name="connsiteX2" fmla="*/ 4789017 w 4789017"/>
                  <a:gd name="connsiteY2" fmla="*/ 177880 h 519590"/>
                  <a:gd name="connsiteX3" fmla="*/ 2394509 w 4789017"/>
                  <a:gd name="connsiteY3" fmla="*/ 519590 h 519590"/>
                  <a:gd name="connsiteX4" fmla="*/ 1 w 4789017"/>
                  <a:gd name="connsiteY4" fmla="*/ 177880 h 519590"/>
                  <a:gd name="connsiteX0" fmla="*/ 1 w 4789017"/>
                  <a:gd name="connsiteY0" fmla="*/ 337751 h 679461"/>
                  <a:gd name="connsiteX1" fmla="*/ 2399669 w 4789017"/>
                  <a:gd name="connsiteY1" fmla="*/ 0 h 679461"/>
                  <a:gd name="connsiteX2" fmla="*/ 4789017 w 4789017"/>
                  <a:gd name="connsiteY2" fmla="*/ 337751 h 679461"/>
                  <a:gd name="connsiteX3" fmla="*/ 2394509 w 4789017"/>
                  <a:gd name="connsiteY3" fmla="*/ 679461 h 679461"/>
                  <a:gd name="connsiteX4" fmla="*/ 1 w 4789017"/>
                  <a:gd name="connsiteY4" fmla="*/ 337751 h 679461"/>
                  <a:gd name="connsiteX0" fmla="*/ 1 w 4789017"/>
                  <a:gd name="connsiteY0" fmla="*/ 337751 h 519590"/>
                  <a:gd name="connsiteX1" fmla="*/ 2399669 w 4789017"/>
                  <a:gd name="connsiteY1" fmla="*/ 0 h 519590"/>
                  <a:gd name="connsiteX2" fmla="*/ 4789017 w 4789017"/>
                  <a:gd name="connsiteY2" fmla="*/ 337751 h 519590"/>
                  <a:gd name="connsiteX3" fmla="*/ 2394510 w 4789017"/>
                  <a:gd name="connsiteY3" fmla="*/ 519590 h 519590"/>
                  <a:gd name="connsiteX4" fmla="*/ 1 w 4789017"/>
                  <a:gd name="connsiteY4" fmla="*/ 337751 h 51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017" h="519590">
                    <a:moveTo>
                      <a:pt x="1" y="337751"/>
                    </a:moveTo>
                    <a:cubicBezTo>
                      <a:pt x="861" y="251153"/>
                      <a:pt x="1077219" y="0"/>
                      <a:pt x="2399669" y="0"/>
                    </a:cubicBezTo>
                    <a:cubicBezTo>
                      <a:pt x="3722119" y="0"/>
                      <a:pt x="4789877" y="251153"/>
                      <a:pt x="4789017" y="337751"/>
                    </a:cubicBezTo>
                    <a:cubicBezTo>
                      <a:pt x="4788157" y="424349"/>
                      <a:pt x="3716960" y="519590"/>
                      <a:pt x="2394510" y="519590"/>
                    </a:cubicBezTo>
                    <a:cubicBezTo>
                      <a:pt x="1072060" y="519590"/>
                      <a:pt x="-859" y="424349"/>
                      <a:pt x="1" y="337751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円/楕円 92">
                <a:extLst>
                  <a:ext uri="{FF2B5EF4-FFF2-40B4-BE49-F238E27FC236}">
                    <a16:creationId xmlns:a16="http://schemas.microsoft.com/office/drawing/2014/main" id="{7A8B0482-7E14-49BF-8C41-35DB9FF2F21E}"/>
                  </a:ext>
                </a:extLst>
              </p:cNvPr>
              <p:cNvSpPr/>
              <p:nvPr/>
            </p:nvSpPr>
            <p:spPr>
              <a:xfrm>
                <a:off x="4808984" y="2842415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4" name="円/楕円 93">
                <a:extLst>
                  <a:ext uri="{FF2B5EF4-FFF2-40B4-BE49-F238E27FC236}">
                    <a16:creationId xmlns:a16="http://schemas.microsoft.com/office/drawing/2014/main" id="{24543EEF-4C4C-48B5-815F-803F5A522DB6}"/>
                  </a:ext>
                </a:extLst>
              </p:cNvPr>
              <p:cNvSpPr/>
              <p:nvPr/>
            </p:nvSpPr>
            <p:spPr>
              <a:xfrm>
                <a:off x="4849180" y="2882611"/>
                <a:ext cx="135632" cy="1356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二等辺三角形 4">
                <a:extLst>
                  <a:ext uri="{FF2B5EF4-FFF2-40B4-BE49-F238E27FC236}">
                    <a16:creationId xmlns:a16="http://schemas.microsoft.com/office/drawing/2014/main" id="{59CF947B-30D9-46B8-8C0C-FFA99CD8DAA2}"/>
                  </a:ext>
                </a:extLst>
              </p:cNvPr>
              <p:cNvSpPr/>
              <p:nvPr/>
            </p:nvSpPr>
            <p:spPr>
              <a:xfrm rot="16200000">
                <a:off x="5388535" y="2854977"/>
                <a:ext cx="236107" cy="458356"/>
              </a:xfrm>
              <a:custGeom>
                <a:avLst/>
                <a:gdLst>
                  <a:gd name="connsiteX0" fmla="*/ 0 w 360040"/>
                  <a:gd name="connsiteY0" fmla="*/ 503238 h 503238"/>
                  <a:gd name="connsiteX1" fmla="*/ 180020 w 360040"/>
                  <a:gd name="connsiteY1" fmla="*/ 0 h 503238"/>
                  <a:gd name="connsiteX2" fmla="*/ 360040 w 360040"/>
                  <a:gd name="connsiteY2" fmla="*/ 503238 h 503238"/>
                  <a:gd name="connsiteX3" fmla="*/ 0 w 360040"/>
                  <a:gd name="connsiteY3" fmla="*/ 503238 h 503238"/>
                  <a:gd name="connsiteX0" fmla="*/ 0 w 360040"/>
                  <a:gd name="connsiteY0" fmla="*/ 503238 h 528638"/>
                  <a:gd name="connsiteX1" fmla="*/ 180020 w 360040"/>
                  <a:gd name="connsiteY1" fmla="*/ 0 h 528638"/>
                  <a:gd name="connsiteX2" fmla="*/ 360040 w 360040"/>
                  <a:gd name="connsiteY2" fmla="*/ 503238 h 528638"/>
                  <a:gd name="connsiteX3" fmla="*/ 0 w 360040"/>
                  <a:gd name="connsiteY3" fmla="*/ 503238 h 528638"/>
                  <a:gd name="connsiteX0" fmla="*/ 5143 w 365183"/>
                  <a:gd name="connsiteY0" fmla="*/ 503238 h 528638"/>
                  <a:gd name="connsiteX1" fmla="*/ 185163 w 365183"/>
                  <a:gd name="connsiteY1" fmla="*/ 0 h 528638"/>
                  <a:gd name="connsiteX2" fmla="*/ 365183 w 365183"/>
                  <a:gd name="connsiteY2" fmla="*/ 503238 h 528638"/>
                  <a:gd name="connsiteX3" fmla="*/ 5143 w 365183"/>
                  <a:gd name="connsiteY3" fmla="*/ 503238 h 528638"/>
                  <a:gd name="connsiteX0" fmla="*/ 5143 w 365183"/>
                  <a:gd name="connsiteY0" fmla="*/ 503238 h 503238"/>
                  <a:gd name="connsiteX1" fmla="*/ 185163 w 365183"/>
                  <a:gd name="connsiteY1" fmla="*/ 0 h 503238"/>
                  <a:gd name="connsiteX2" fmla="*/ 365183 w 365183"/>
                  <a:gd name="connsiteY2" fmla="*/ 503238 h 503238"/>
                  <a:gd name="connsiteX3" fmla="*/ 5143 w 365183"/>
                  <a:gd name="connsiteY3" fmla="*/ 503238 h 503238"/>
                  <a:gd name="connsiteX0" fmla="*/ 5143 w 375522"/>
                  <a:gd name="connsiteY0" fmla="*/ 503238 h 503238"/>
                  <a:gd name="connsiteX1" fmla="*/ 185163 w 375522"/>
                  <a:gd name="connsiteY1" fmla="*/ 0 h 503238"/>
                  <a:gd name="connsiteX2" fmla="*/ 365183 w 375522"/>
                  <a:gd name="connsiteY2" fmla="*/ 503238 h 503238"/>
                  <a:gd name="connsiteX3" fmla="*/ 5143 w 375522"/>
                  <a:gd name="connsiteY3" fmla="*/ 503238 h 503238"/>
                  <a:gd name="connsiteX0" fmla="*/ 5143 w 376660"/>
                  <a:gd name="connsiteY0" fmla="*/ 503238 h 503238"/>
                  <a:gd name="connsiteX1" fmla="*/ 185163 w 376660"/>
                  <a:gd name="connsiteY1" fmla="*/ 0 h 503238"/>
                  <a:gd name="connsiteX2" fmla="*/ 365183 w 376660"/>
                  <a:gd name="connsiteY2" fmla="*/ 503238 h 503238"/>
                  <a:gd name="connsiteX3" fmla="*/ 5143 w 376660"/>
                  <a:gd name="connsiteY3" fmla="*/ 503238 h 503238"/>
                  <a:gd name="connsiteX0" fmla="*/ 5839 w 377356"/>
                  <a:gd name="connsiteY0" fmla="*/ 503238 h 503238"/>
                  <a:gd name="connsiteX1" fmla="*/ 185859 w 377356"/>
                  <a:gd name="connsiteY1" fmla="*/ 0 h 503238"/>
                  <a:gd name="connsiteX2" fmla="*/ 365879 w 377356"/>
                  <a:gd name="connsiteY2" fmla="*/ 503238 h 503238"/>
                  <a:gd name="connsiteX3" fmla="*/ 5839 w 377356"/>
                  <a:gd name="connsiteY3" fmla="*/ 503238 h 503238"/>
                  <a:gd name="connsiteX0" fmla="*/ 10274 w 381791"/>
                  <a:gd name="connsiteY0" fmla="*/ 503238 h 503238"/>
                  <a:gd name="connsiteX1" fmla="*/ 190294 w 381791"/>
                  <a:gd name="connsiteY1" fmla="*/ 0 h 503238"/>
                  <a:gd name="connsiteX2" fmla="*/ 370314 w 381791"/>
                  <a:gd name="connsiteY2" fmla="*/ 503238 h 503238"/>
                  <a:gd name="connsiteX3" fmla="*/ 10274 w 381791"/>
                  <a:gd name="connsiteY3" fmla="*/ 503238 h 503238"/>
                  <a:gd name="connsiteX0" fmla="*/ 5149 w 564427"/>
                  <a:gd name="connsiteY0" fmla="*/ 893780 h 899473"/>
                  <a:gd name="connsiteX1" fmla="*/ 372930 w 564427"/>
                  <a:gd name="connsiteY1" fmla="*/ 0 h 899473"/>
                  <a:gd name="connsiteX2" fmla="*/ 552950 w 564427"/>
                  <a:gd name="connsiteY2" fmla="*/ 503238 h 899473"/>
                  <a:gd name="connsiteX3" fmla="*/ 5149 w 564427"/>
                  <a:gd name="connsiteY3" fmla="*/ 893780 h 899473"/>
                  <a:gd name="connsiteX0" fmla="*/ 5149 w 465425"/>
                  <a:gd name="connsiteY0" fmla="*/ 893780 h 903530"/>
                  <a:gd name="connsiteX1" fmla="*/ 372930 w 465425"/>
                  <a:gd name="connsiteY1" fmla="*/ 0 h 903530"/>
                  <a:gd name="connsiteX2" fmla="*/ 440294 w 465425"/>
                  <a:gd name="connsiteY2" fmla="*/ 683488 h 903530"/>
                  <a:gd name="connsiteX3" fmla="*/ 5149 w 465425"/>
                  <a:gd name="connsiteY3" fmla="*/ 893780 h 903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5425" h="903530">
                    <a:moveTo>
                      <a:pt x="5149" y="893780"/>
                    </a:moveTo>
                    <a:cubicBezTo>
                      <a:pt x="-45334" y="821284"/>
                      <a:pt x="290063" y="114406"/>
                      <a:pt x="372930" y="0"/>
                    </a:cubicBezTo>
                    <a:cubicBezTo>
                      <a:pt x="455797" y="106786"/>
                      <a:pt x="494587" y="630042"/>
                      <a:pt x="440294" y="683488"/>
                    </a:cubicBezTo>
                    <a:cubicBezTo>
                      <a:pt x="381241" y="740638"/>
                      <a:pt x="48962" y="950930"/>
                      <a:pt x="5149" y="893780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月 455">
                <a:extLst>
                  <a:ext uri="{FF2B5EF4-FFF2-40B4-BE49-F238E27FC236}">
                    <a16:creationId xmlns:a16="http://schemas.microsoft.com/office/drawing/2014/main" id="{4A15C321-C8DD-41EA-87A6-A54C4B63BD03}"/>
                  </a:ext>
                </a:extLst>
              </p:cNvPr>
              <p:cNvSpPr/>
              <p:nvPr/>
            </p:nvSpPr>
            <p:spPr>
              <a:xfrm rot="10800000">
                <a:off x="5223594" y="2864124"/>
                <a:ext cx="107635" cy="268903"/>
              </a:xfrm>
              <a:prstGeom prst="moon">
                <a:avLst>
                  <a:gd name="adj" fmla="val 71239"/>
                </a:avLst>
              </a:prstGeom>
              <a:solidFill>
                <a:srgbClr val="FF7C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円/楕円 96">
                <a:extLst>
                  <a:ext uri="{FF2B5EF4-FFF2-40B4-BE49-F238E27FC236}">
                    <a16:creationId xmlns:a16="http://schemas.microsoft.com/office/drawing/2014/main" id="{28C2E895-DDC1-4A00-B902-EFE4A6984E86}"/>
                  </a:ext>
                </a:extLst>
              </p:cNvPr>
              <p:cNvSpPr/>
              <p:nvPr/>
            </p:nvSpPr>
            <p:spPr>
              <a:xfrm>
                <a:off x="4913124" y="2896340"/>
                <a:ext cx="67816" cy="678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D2361EA8-1566-40A4-9DE2-8A80F1C882BC}"/>
                </a:ext>
              </a:extLst>
            </p:cNvPr>
            <p:cNvGrpSpPr/>
            <p:nvPr/>
          </p:nvGrpSpPr>
          <p:grpSpPr>
            <a:xfrm rot="21285588">
              <a:off x="151675" y="5456336"/>
              <a:ext cx="2243851" cy="460721"/>
              <a:chOff x="4412298" y="2428237"/>
              <a:chExt cx="5265241" cy="1081091"/>
            </a:xfrm>
          </p:grpSpPr>
          <p:sp>
            <p:nvSpPr>
              <p:cNvPr id="436" name="フリーフォーム 86">
                <a:extLst>
                  <a:ext uri="{FF2B5EF4-FFF2-40B4-BE49-F238E27FC236}">
                    <a16:creationId xmlns:a16="http://schemas.microsoft.com/office/drawing/2014/main" id="{5298DF95-40A6-4777-AA71-3BC63AD50A37}"/>
                  </a:ext>
                </a:extLst>
              </p:cNvPr>
              <p:cNvSpPr/>
              <p:nvPr/>
            </p:nvSpPr>
            <p:spPr>
              <a:xfrm>
                <a:off x="7461504" y="3054096"/>
                <a:ext cx="1511808" cy="341376"/>
              </a:xfrm>
              <a:custGeom>
                <a:avLst/>
                <a:gdLst>
                  <a:gd name="connsiteX0" fmla="*/ 0 w 1511808"/>
                  <a:gd name="connsiteY0" fmla="*/ 188976 h 341376"/>
                  <a:gd name="connsiteX1" fmla="*/ 737616 w 1511808"/>
                  <a:gd name="connsiteY1" fmla="*/ 341376 h 341376"/>
                  <a:gd name="connsiteX2" fmla="*/ 1511808 w 1511808"/>
                  <a:gd name="connsiteY2" fmla="*/ 0 h 341376"/>
                  <a:gd name="connsiteX3" fmla="*/ 0 w 1511808"/>
                  <a:gd name="connsiteY3" fmla="*/ 188976 h 341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1808" h="341376">
                    <a:moveTo>
                      <a:pt x="0" y="188976"/>
                    </a:moveTo>
                    <a:lnTo>
                      <a:pt x="737616" y="341376"/>
                    </a:lnTo>
                    <a:lnTo>
                      <a:pt x="1511808" y="0"/>
                    </a:lnTo>
                    <a:lnTo>
                      <a:pt x="0" y="188976"/>
                    </a:lnTo>
                    <a:close/>
                  </a:path>
                </a:pathLst>
              </a:cu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円/楕円 6">
                <a:extLst>
                  <a:ext uri="{FF2B5EF4-FFF2-40B4-BE49-F238E27FC236}">
                    <a16:creationId xmlns:a16="http://schemas.microsoft.com/office/drawing/2014/main" id="{0874E35A-A03B-4308-88F0-6FAD91733EDC}"/>
                  </a:ext>
                </a:extLst>
              </p:cNvPr>
              <p:cNvSpPr/>
              <p:nvPr/>
            </p:nvSpPr>
            <p:spPr>
              <a:xfrm>
                <a:off x="8985449" y="2428237"/>
                <a:ext cx="692090" cy="1081091"/>
              </a:xfrm>
              <a:custGeom>
                <a:avLst/>
                <a:gdLst>
                  <a:gd name="connsiteX0" fmla="*/ 0 w 288032"/>
                  <a:gd name="connsiteY0" fmla="*/ 540544 h 1081088"/>
                  <a:gd name="connsiteX1" fmla="*/ 144016 w 288032"/>
                  <a:gd name="connsiteY1" fmla="*/ 0 h 1081088"/>
                  <a:gd name="connsiteX2" fmla="*/ 288032 w 288032"/>
                  <a:gd name="connsiteY2" fmla="*/ 540544 h 1081088"/>
                  <a:gd name="connsiteX3" fmla="*/ 144016 w 288032"/>
                  <a:gd name="connsiteY3" fmla="*/ 1081088 h 1081088"/>
                  <a:gd name="connsiteX4" fmla="*/ 0 w 288032"/>
                  <a:gd name="connsiteY4" fmla="*/ 540544 h 1081088"/>
                  <a:gd name="connsiteX0" fmla="*/ 0 w 831592"/>
                  <a:gd name="connsiteY0" fmla="*/ 555803 h 1081127"/>
                  <a:gd name="connsiteX1" fmla="*/ 687576 w 831592"/>
                  <a:gd name="connsiteY1" fmla="*/ 19 h 1081127"/>
                  <a:gd name="connsiteX2" fmla="*/ 831592 w 831592"/>
                  <a:gd name="connsiteY2" fmla="*/ 540563 h 1081127"/>
                  <a:gd name="connsiteX3" fmla="*/ 687576 w 831592"/>
                  <a:gd name="connsiteY3" fmla="*/ 1081107 h 1081127"/>
                  <a:gd name="connsiteX4" fmla="*/ 0 w 831592"/>
                  <a:gd name="connsiteY4" fmla="*/ 555803 h 1081127"/>
                  <a:gd name="connsiteX0" fmla="*/ 0 w 692012"/>
                  <a:gd name="connsiteY0" fmla="*/ 555787 h 1081093"/>
                  <a:gd name="connsiteX1" fmla="*/ 687576 w 692012"/>
                  <a:gd name="connsiteY1" fmla="*/ 3 h 1081093"/>
                  <a:gd name="connsiteX2" fmla="*/ 313432 w 692012"/>
                  <a:gd name="connsiteY2" fmla="*/ 560867 h 1081093"/>
                  <a:gd name="connsiteX3" fmla="*/ 687576 w 692012"/>
                  <a:gd name="connsiteY3" fmla="*/ 1081091 h 1081093"/>
                  <a:gd name="connsiteX4" fmla="*/ 0 w 692012"/>
                  <a:gd name="connsiteY4" fmla="*/ 555787 h 1081093"/>
                  <a:gd name="connsiteX0" fmla="*/ 0 w 692060"/>
                  <a:gd name="connsiteY0" fmla="*/ 555787 h 1081092"/>
                  <a:gd name="connsiteX1" fmla="*/ 687576 w 692060"/>
                  <a:gd name="connsiteY1" fmla="*/ 3 h 1081092"/>
                  <a:gd name="connsiteX2" fmla="*/ 313432 w 692060"/>
                  <a:gd name="connsiteY2" fmla="*/ 560867 h 1081092"/>
                  <a:gd name="connsiteX3" fmla="*/ 687576 w 692060"/>
                  <a:gd name="connsiteY3" fmla="*/ 1081091 h 1081092"/>
                  <a:gd name="connsiteX4" fmla="*/ 0 w 692060"/>
                  <a:gd name="connsiteY4" fmla="*/ 555787 h 1081092"/>
                  <a:gd name="connsiteX0" fmla="*/ 30 w 692090"/>
                  <a:gd name="connsiteY0" fmla="*/ 555786 h 1081091"/>
                  <a:gd name="connsiteX1" fmla="*/ 687606 w 692090"/>
                  <a:gd name="connsiteY1" fmla="*/ 2 h 1081091"/>
                  <a:gd name="connsiteX2" fmla="*/ 313462 w 692090"/>
                  <a:gd name="connsiteY2" fmla="*/ 560866 h 1081091"/>
                  <a:gd name="connsiteX3" fmla="*/ 687606 w 692090"/>
                  <a:gd name="connsiteY3" fmla="*/ 1081090 h 1081091"/>
                  <a:gd name="connsiteX4" fmla="*/ 30 w 692090"/>
                  <a:gd name="connsiteY4" fmla="*/ 555786 h 108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090" h="1081091">
                    <a:moveTo>
                      <a:pt x="30" y="555786"/>
                    </a:moveTo>
                    <a:cubicBezTo>
                      <a:pt x="-5050" y="379172"/>
                      <a:pt x="635367" y="-845"/>
                      <a:pt x="687606" y="2"/>
                    </a:cubicBezTo>
                    <a:cubicBezTo>
                      <a:pt x="739845" y="849"/>
                      <a:pt x="318542" y="470612"/>
                      <a:pt x="313462" y="560866"/>
                    </a:cubicBezTo>
                    <a:cubicBezTo>
                      <a:pt x="308382" y="651120"/>
                      <a:pt x="739845" y="1081937"/>
                      <a:pt x="687606" y="1081090"/>
                    </a:cubicBezTo>
                    <a:cubicBezTo>
                      <a:pt x="635367" y="1080243"/>
                      <a:pt x="5110" y="732400"/>
                      <a:pt x="30" y="555786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8" name="フリーフォーム 88">
                <a:extLst>
                  <a:ext uri="{FF2B5EF4-FFF2-40B4-BE49-F238E27FC236}">
                    <a16:creationId xmlns:a16="http://schemas.microsoft.com/office/drawing/2014/main" id="{9D791A29-5A19-461F-A740-67AD4671722A}"/>
                  </a:ext>
                </a:extLst>
              </p:cNvPr>
              <p:cNvSpPr/>
              <p:nvPr/>
            </p:nvSpPr>
            <p:spPr>
              <a:xfrm>
                <a:off x="7399020" y="2579370"/>
                <a:ext cx="1680210" cy="339090"/>
              </a:xfrm>
              <a:custGeom>
                <a:avLst/>
                <a:gdLst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74420 w 1680210"/>
                  <a:gd name="connsiteY5" fmla="*/ 99060 h 323850"/>
                  <a:gd name="connsiteX6" fmla="*/ 1173480 w 1680210"/>
                  <a:gd name="connsiteY6" fmla="*/ 201930 h 323850"/>
                  <a:gd name="connsiteX7" fmla="*/ 1325880 w 1680210"/>
                  <a:gd name="connsiteY7" fmla="*/ 14478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25880 w 1680210"/>
                  <a:gd name="connsiteY7" fmla="*/ 14478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37310 w 1680210"/>
                  <a:gd name="connsiteY7" fmla="*/ 15240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37310 w 1680210"/>
                  <a:gd name="connsiteY7" fmla="*/ 152400 h 323850"/>
                  <a:gd name="connsiteX8" fmla="*/ 1436370 w 1680210"/>
                  <a:gd name="connsiteY8" fmla="*/ 243840 h 323850"/>
                  <a:gd name="connsiteX9" fmla="*/ 1562100 w 1680210"/>
                  <a:gd name="connsiteY9" fmla="*/ 21336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63830 h 339090"/>
                  <a:gd name="connsiteX3" fmla="*/ 842010 w 1680210"/>
                  <a:gd name="connsiteY3" fmla="*/ 8382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40970 h 339090"/>
                  <a:gd name="connsiteX3" fmla="*/ 842010 w 1680210"/>
                  <a:gd name="connsiteY3" fmla="*/ 8382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40970 h 339090"/>
                  <a:gd name="connsiteX3" fmla="*/ 842010 w 1680210"/>
                  <a:gd name="connsiteY3" fmla="*/ 7239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80210" h="339090">
                    <a:moveTo>
                      <a:pt x="0" y="106680"/>
                    </a:moveTo>
                    <a:lnTo>
                      <a:pt x="426720" y="0"/>
                    </a:lnTo>
                    <a:lnTo>
                      <a:pt x="685800" y="140970"/>
                    </a:lnTo>
                    <a:lnTo>
                      <a:pt x="842010" y="72390"/>
                    </a:lnTo>
                    <a:lnTo>
                      <a:pt x="956310" y="186690"/>
                    </a:lnTo>
                    <a:lnTo>
                      <a:pt x="1089660" y="125730"/>
                    </a:lnTo>
                    <a:lnTo>
                      <a:pt x="1173480" y="217170"/>
                    </a:lnTo>
                    <a:lnTo>
                      <a:pt x="1337310" y="167640"/>
                    </a:lnTo>
                    <a:lnTo>
                      <a:pt x="1436370" y="259080"/>
                    </a:lnTo>
                    <a:lnTo>
                      <a:pt x="1562100" y="228600"/>
                    </a:lnTo>
                    <a:lnTo>
                      <a:pt x="1680210" y="339090"/>
                    </a:lnTo>
                    <a:lnTo>
                      <a:pt x="0" y="106680"/>
                    </a:lnTo>
                    <a:close/>
                  </a:path>
                </a:pathLst>
              </a:cu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円/楕円 1">
                <a:extLst>
                  <a:ext uri="{FF2B5EF4-FFF2-40B4-BE49-F238E27FC236}">
                    <a16:creationId xmlns:a16="http://schemas.microsoft.com/office/drawing/2014/main" id="{0C705F44-ADB4-4F53-AD0B-94658453FE36}"/>
                  </a:ext>
                </a:extLst>
              </p:cNvPr>
              <p:cNvSpPr/>
              <p:nvPr/>
            </p:nvSpPr>
            <p:spPr>
              <a:xfrm>
                <a:off x="4412298" y="2634814"/>
                <a:ext cx="4789174" cy="683420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174" h="683420">
                    <a:moveTo>
                      <a:pt x="158" y="341710"/>
                    </a:moveTo>
                    <a:cubicBezTo>
                      <a:pt x="-15082" y="259669"/>
                      <a:pt x="1072216" y="0"/>
                      <a:pt x="2394666" y="0"/>
                    </a:cubicBezTo>
                    <a:cubicBezTo>
                      <a:pt x="3717116" y="0"/>
                      <a:pt x="4789174" y="229189"/>
                      <a:pt x="4789174" y="341710"/>
                    </a:cubicBezTo>
                    <a:cubicBezTo>
                      <a:pt x="4789174" y="454231"/>
                      <a:pt x="3717116" y="683420"/>
                      <a:pt x="2394666" y="683420"/>
                    </a:cubicBezTo>
                    <a:cubicBezTo>
                      <a:pt x="1072216" y="683420"/>
                      <a:pt x="15398" y="423751"/>
                      <a:pt x="158" y="34171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0" name="円/楕円 1">
                <a:extLst>
                  <a:ext uri="{FF2B5EF4-FFF2-40B4-BE49-F238E27FC236}">
                    <a16:creationId xmlns:a16="http://schemas.microsoft.com/office/drawing/2014/main" id="{12DE6F3F-709A-4003-B0E6-5ABA3B4E6444}"/>
                  </a:ext>
                </a:extLst>
              </p:cNvPr>
              <p:cNvSpPr/>
              <p:nvPr/>
            </p:nvSpPr>
            <p:spPr>
              <a:xfrm>
                <a:off x="4412455" y="2798644"/>
                <a:ext cx="4789017" cy="542450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 w 4789017"/>
                  <a:gd name="connsiteY0" fmla="*/ 177880 h 519590"/>
                  <a:gd name="connsiteX1" fmla="*/ 2390699 w 4789017"/>
                  <a:gd name="connsiteY1" fmla="*/ 0 h 519590"/>
                  <a:gd name="connsiteX2" fmla="*/ 4789017 w 4789017"/>
                  <a:gd name="connsiteY2" fmla="*/ 177880 h 519590"/>
                  <a:gd name="connsiteX3" fmla="*/ 2394509 w 4789017"/>
                  <a:gd name="connsiteY3" fmla="*/ 519590 h 519590"/>
                  <a:gd name="connsiteX4" fmla="*/ 1 w 4789017"/>
                  <a:gd name="connsiteY4" fmla="*/ 177880 h 519590"/>
                  <a:gd name="connsiteX0" fmla="*/ 1 w 4789017"/>
                  <a:gd name="connsiteY0" fmla="*/ 177880 h 542450"/>
                  <a:gd name="connsiteX1" fmla="*/ 2390699 w 4789017"/>
                  <a:gd name="connsiteY1" fmla="*/ 0 h 542450"/>
                  <a:gd name="connsiteX2" fmla="*/ 4789017 w 4789017"/>
                  <a:gd name="connsiteY2" fmla="*/ 177880 h 542450"/>
                  <a:gd name="connsiteX3" fmla="*/ 2394509 w 4789017"/>
                  <a:gd name="connsiteY3" fmla="*/ 542450 h 542450"/>
                  <a:gd name="connsiteX4" fmla="*/ 1 w 4789017"/>
                  <a:gd name="connsiteY4" fmla="*/ 177880 h 54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017" h="542450">
                    <a:moveTo>
                      <a:pt x="1" y="177880"/>
                    </a:moveTo>
                    <a:cubicBezTo>
                      <a:pt x="-634" y="87472"/>
                      <a:pt x="1068249" y="0"/>
                      <a:pt x="2390699" y="0"/>
                    </a:cubicBezTo>
                    <a:cubicBezTo>
                      <a:pt x="3713149" y="0"/>
                      <a:pt x="4788382" y="87472"/>
                      <a:pt x="4789017" y="177880"/>
                    </a:cubicBezTo>
                    <a:cubicBezTo>
                      <a:pt x="4789652" y="268288"/>
                      <a:pt x="3716959" y="542450"/>
                      <a:pt x="2394509" y="542450"/>
                    </a:cubicBezTo>
                    <a:cubicBezTo>
                      <a:pt x="1072059" y="542450"/>
                      <a:pt x="636" y="268288"/>
                      <a:pt x="1" y="1778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tint val="66000"/>
                      <a:satMod val="160000"/>
                    </a:schemeClr>
                  </a:gs>
                  <a:gs pos="50000">
                    <a:schemeClr val="bg1">
                      <a:lumMod val="50000"/>
                      <a:tint val="44500"/>
                      <a:satMod val="160000"/>
                    </a:schemeClr>
                  </a:gs>
                  <a:gs pos="100000">
                    <a:schemeClr val="bg1">
                      <a:lumMod val="50000"/>
                      <a:tint val="23500"/>
                      <a:satMod val="160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1" name="円/楕円 1">
                <a:extLst>
                  <a:ext uri="{FF2B5EF4-FFF2-40B4-BE49-F238E27FC236}">
                    <a16:creationId xmlns:a16="http://schemas.microsoft.com/office/drawing/2014/main" id="{A1DE9C3F-3210-4E5D-9595-8B56ED79E434}"/>
                  </a:ext>
                </a:extLst>
              </p:cNvPr>
              <p:cNvSpPr/>
              <p:nvPr/>
            </p:nvSpPr>
            <p:spPr>
              <a:xfrm>
                <a:off x="4916997" y="2864125"/>
                <a:ext cx="4068452" cy="148593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 w 4789017"/>
                  <a:gd name="connsiteY0" fmla="*/ 177880 h 519590"/>
                  <a:gd name="connsiteX1" fmla="*/ 2390699 w 4789017"/>
                  <a:gd name="connsiteY1" fmla="*/ 0 h 519590"/>
                  <a:gd name="connsiteX2" fmla="*/ 4789017 w 4789017"/>
                  <a:gd name="connsiteY2" fmla="*/ 177880 h 519590"/>
                  <a:gd name="connsiteX3" fmla="*/ 2394509 w 4789017"/>
                  <a:gd name="connsiteY3" fmla="*/ 519590 h 519590"/>
                  <a:gd name="connsiteX4" fmla="*/ 1 w 4789017"/>
                  <a:gd name="connsiteY4" fmla="*/ 177880 h 519590"/>
                  <a:gd name="connsiteX0" fmla="*/ 1 w 4789017"/>
                  <a:gd name="connsiteY0" fmla="*/ 337751 h 679461"/>
                  <a:gd name="connsiteX1" fmla="*/ 2399669 w 4789017"/>
                  <a:gd name="connsiteY1" fmla="*/ 0 h 679461"/>
                  <a:gd name="connsiteX2" fmla="*/ 4789017 w 4789017"/>
                  <a:gd name="connsiteY2" fmla="*/ 337751 h 679461"/>
                  <a:gd name="connsiteX3" fmla="*/ 2394509 w 4789017"/>
                  <a:gd name="connsiteY3" fmla="*/ 679461 h 679461"/>
                  <a:gd name="connsiteX4" fmla="*/ 1 w 4789017"/>
                  <a:gd name="connsiteY4" fmla="*/ 337751 h 679461"/>
                  <a:gd name="connsiteX0" fmla="*/ 1 w 4789017"/>
                  <a:gd name="connsiteY0" fmla="*/ 337751 h 519590"/>
                  <a:gd name="connsiteX1" fmla="*/ 2399669 w 4789017"/>
                  <a:gd name="connsiteY1" fmla="*/ 0 h 519590"/>
                  <a:gd name="connsiteX2" fmla="*/ 4789017 w 4789017"/>
                  <a:gd name="connsiteY2" fmla="*/ 337751 h 519590"/>
                  <a:gd name="connsiteX3" fmla="*/ 2394510 w 4789017"/>
                  <a:gd name="connsiteY3" fmla="*/ 519590 h 519590"/>
                  <a:gd name="connsiteX4" fmla="*/ 1 w 4789017"/>
                  <a:gd name="connsiteY4" fmla="*/ 337751 h 51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017" h="519590">
                    <a:moveTo>
                      <a:pt x="1" y="337751"/>
                    </a:moveTo>
                    <a:cubicBezTo>
                      <a:pt x="861" y="251153"/>
                      <a:pt x="1077219" y="0"/>
                      <a:pt x="2399669" y="0"/>
                    </a:cubicBezTo>
                    <a:cubicBezTo>
                      <a:pt x="3722119" y="0"/>
                      <a:pt x="4789877" y="251153"/>
                      <a:pt x="4789017" y="337751"/>
                    </a:cubicBezTo>
                    <a:cubicBezTo>
                      <a:pt x="4788157" y="424349"/>
                      <a:pt x="3716960" y="519590"/>
                      <a:pt x="2394510" y="519590"/>
                    </a:cubicBezTo>
                    <a:cubicBezTo>
                      <a:pt x="1072060" y="519590"/>
                      <a:pt x="-859" y="424349"/>
                      <a:pt x="1" y="337751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2" name="円/楕円 92">
                <a:extLst>
                  <a:ext uri="{FF2B5EF4-FFF2-40B4-BE49-F238E27FC236}">
                    <a16:creationId xmlns:a16="http://schemas.microsoft.com/office/drawing/2014/main" id="{18DD0401-84F5-47CB-ADD6-4F73C9C4D66D}"/>
                  </a:ext>
                </a:extLst>
              </p:cNvPr>
              <p:cNvSpPr/>
              <p:nvPr/>
            </p:nvSpPr>
            <p:spPr>
              <a:xfrm>
                <a:off x="4808984" y="2842415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円/楕円 93">
                <a:extLst>
                  <a:ext uri="{FF2B5EF4-FFF2-40B4-BE49-F238E27FC236}">
                    <a16:creationId xmlns:a16="http://schemas.microsoft.com/office/drawing/2014/main" id="{21B33CB8-C4F7-4495-921A-5B465D52BD80}"/>
                  </a:ext>
                </a:extLst>
              </p:cNvPr>
              <p:cNvSpPr/>
              <p:nvPr/>
            </p:nvSpPr>
            <p:spPr>
              <a:xfrm>
                <a:off x="4849180" y="2882611"/>
                <a:ext cx="135632" cy="1356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二等辺三角形 4">
                <a:extLst>
                  <a:ext uri="{FF2B5EF4-FFF2-40B4-BE49-F238E27FC236}">
                    <a16:creationId xmlns:a16="http://schemas.microsoft.com/office/drawing/2014/main" id="{1432335D-9500-4242-BCCC-32135830CDB3}"/>
                  </a:ext>
                </a:extLst>
              </p:cNvPr>
              <p:cNvSpPr/>
              <p:nvPr/>
            </p:nvSpPr>
            <p:spPr>
              <a:xfrm rot="16200000">
                <a:off x="5388535" y="2854977"/>
                <a:ext cx="236107" cy="458356"/>
              </a:xfrm>
              <a:custGeom>
                <a:avLst/>
                <a:gdLst>
                  <a:gd name="connsiteX0" fmla="*/ 0 w 360040"/>
                  <a:gd name="connsiteY0" fmla="*/ 503238 h 503238"/>
                  <a:gd name="connsiteX1" fmla="*/ 180020 w 360040"/>
                  <a:gd name="connsiteY1" fmla="*/ 0 h 503238"/>
                  <a:gd name="connsiteX2" fmla="*/ 360040 w 360040"/>
                  <a:gd name="connsiteY2" fmla="*/ 503238 h 503238"/>
                  <a:gd name="connsiteX3" fmla="*/ 0 w 360040"/>
                  <a:gd name="connsiteY3" fmla="*/ 503238 h 503238"/>
                  <a:gd name="connsiteX0" fmla="*/ 0 w 360040"/>
                  <a:gd name="connsiteY0" fmla="*/ 503238 h 528638"/>
                  <a:gd name="connsiteX1" fmla="*/ 180020 w 360040"/>
                  <a:gd name="connsiteY1" fmla="*/ 0 h 528638"/>
                  <a:gd name="connsiteX2" fmla="*/ 360040 w 360040"/>
                  <a:gd name="connsiteY2" fmla="*/ 503238 h 528638"/>
                  <a:gd name="connsiteX3" fmla="*/ 0 w 360040"/>
                  <a:gd name="connsiteY3" fmla="*/ 503238 h 528638"/>
                  <a:gd name="connsiteX0" fmla="*/ 5143 w 365183"/>
                  <a:gd name="connsiteY0" fmla="*/ 503238 h 528638"/>
                  <a:gd name="connsiteX1" fmla="*/ 185163 w 365183"/>
                  <a:gd name="connsiteY1" fmla="*/ 0 h 528638"/>
                  <a:gd name="connsiteX2" fmla="*/ 365183 w 365183"/>
                  <a:gd name="connsiteY2" fmla="*/ 503238 h 528638"/>
                  <a:gd name="connsiteX3" fmla="*/ 5143 w 365183"/>
                  <a:gd name="connsiteY3" fmla="*/ 503238 h 528638"/>
                  <a:gd name="connsiteX0" fmla="*/ 5143 w 365183"/>
                  <a:gd name="connsiteY0" fmla="*/ 503238 h 503238"/>
                  <a:gd name="connsiteX1" fmla="*/ 185163 w 365183"/>
                  <a:gd name="connsiteY1" fmla="*/ 0 h 503238"/>
                  <a:gd name="connsiteX2" fmla="*/ 365183 w 365183"/>
                  <a:gd name="connsiteY2" fmla="*/ 503238 h 503238"/>
                  <a:gd name="connsiteX3" fmla="*/ 5143 w 365183"/>
                  <a:gd name="connsiteY3" fmla="*/ 503238 h 503238"/>
                  <a:gd name="connsiteX0" fmla="*/ 5143 w 375522"/>
                  <a:gd name="connsiteY0" fmla="*/ 503238 h 503238"/>
                  <a:gd name="connsiteX1" fmla="*/ 185163 w 375522"/>
                  <a:gd name="connsiteY1" fmla="*/ 0 h 503238"/>
                  <a:gd name="connsiteX2" fmla="*/ 365183 w 375522"/>
                  <a:gd name="connsiteY2" fmla="*/ 503238 h 503238"/>
                  <a:gd name="connsiteX3" fmla="*/ 5143 w 375522"/>
                  <a:gd name="connsiteY3" fmla="*/ 503238 h 503238"/>
                  <a:gd name="connsiteX0" fmla="*/ 5143 w 376660"/>
                  <a:gd name="connsiteY0" fmla="*/ 503238 h 503238"/>
                  <a:gd name="connsiteX1" fmla="*/ 185163 w 376660"/>
                  <a:gd name="connsiteY1" fmla="*/ 0 h 503238"/>
                  <a:gd name="connsiteX2" fmla="*/ 365183 w 376660"/>
                  <a:gd name="connsiteY2" fmla="*/ 503238 h 503238"/>
                  <a:gd name="connsiteX3" fmla="*/ 5143 w 376660"/>
                  <a:gd name="connsiteY3" fmla="*/ 503238 h 503238"/>
                  <a:gd name="connsiteX0" fmla="*/ 5839 w 377356"/>
                  <a:gd name="connsiteY0" fmla="*/ 503238 h 503238"/>
                  <a:gd name="connsiteX1" fmla="*/ 185859 w 377356"/>
                  <a:gd name="connsiteY1" fmla="*/ 0 h 503238"/>
                  <a:gd name="connsiteX2" fmla="*/ 365879 w 377356"/>
                  <a:gd name="connsiteY2" fmla="*/ 503238 h 503238"/>
                  <a:gd name="connsiteX3" fmla="*/ 5839 w 377356"/>
                  <a:gd name="connsiteY3" fmla="*/ 503238 h 503238"/>
                  <a:gd name="connsiteX0" fmla="*/ 10274 w 381791"/>
                  <a:gd name="connsiteY0" fmla="*/ 503238 h 503238"/>
                  <a:gd name="connsiteX1" fmla="*/ 190294 w 381791"/>
                  <a:gd name="connsiteY1" fmla="*/ 0 h 503238"/>
                  <a:gd name="connsiteX2" fmla="*/ 370314 w 381791"/>
                  <a:gd name="connsiteY2" fmla="*/ 503238 h 503238"/>
                  <a:gd name="connsiteX3" fmla="*/ 10274 w 381791"/>
                  <a:gd name="connsiteY3" fmla="*/ 503238 h 503238"/>
                  <a:gd name="connsiteX0" fmla="*/ 5149 w 564427"/>
                  <a:gd name="connsiteY0" fmla="*/ 893780 h 899473"/>
                  <a:gd name="connsiteX1" fmla="*/ 372930 w 564427"/>
                  <a:gd name="connsiteY1" fmla="*/ 0 h 899473"/>
                  <a:gd name="connsiteX2" fmla="*/ 552950 w 564427"/>
                  <a:gd name="connsiteY2" fmla="*/ 503238 h 899473"/>
                  <a:gd name="connsiteX3" fmla="*/ 5149 w 564427"/>
                  <a:gd name="connsiteY3" fmla="*/ 893780 h 899473"/>
                  <a:gd name="connsiteX0" fmla="*/ 5149 w 465425"/>
                  <a:gd name="connsiteY0" fmla="*/ 893780 h 903530"/>
                  <a:gd name="connsiteX1" fmla="*/ 372930 w 465425"/>
                  <a:gd name="connsiteY1" fmla="*/ 0 h 903530"/>
                  <a:gd name="connsiteX2" fmla="*/ 440294 w 465425"/>
                  <a:gd name="connsiteY2" fmla="*/ 683488 h 903530"/>
                  <a:gd name="connsiteX3" fmla="*/ 5149 w 465425"/>
                  <a:gd name="connsiteY3" fmla="*/ 893780 h 903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5425" h="903530">
                    <a:moveTo>
                      <a:pt x="5149" y="893780"/>
                    </a:moveTo>
                    <a:cubicBezTo>
                      <a:pt x="-45334" y="821284"/>
                      <a:pt x="290063" y="114406"/>
                      <a:pt x="372930" y="0"/>
                    </a:cubicBezTo>
                    <a:cubicBezTo>
                      <a:pt x="455797" y="106786"/>
                      <a:pt x="494587" y="630042"/>
                      <a:pt x="440294" y="683488"/>
                    </a:cubicBezTo>
                    <a:cubicBezTo>
                      <a:pt x="381241" y="740638"/>
                      <a:pt x="48962" y="950930"/>
                      <a:pt x="5149" y="893780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5" name="月 444">
                <a:extLst>
                  <a:ext uri="{FF2B5EF4-FFF2-40B4-BE49-F238E27FC236}">
                    <a16:creationId xmlns:a16="http://schemas.microsoft.com/office/drawing/2014/main" id="{5882F050-9B5C-4A95-919E-BEAD9A7702AB}"/>
                  </a:ext>
                </a:extLst>
              </p:cNvPr>
              <p:cNvSpPr/>
              <p:nvPr/>
            </p:nvSpPr>
            <p:spPr>
              <a:xfrm rot="10800000">
                <a:off x="5223594" y="2864124"/>
                <a:ext cx="107635" cy="268903"/>
              </a:xfrm>
              <a:prstGeom prst="moon">
                <a:avLst>
                  <a:gd name="adj" fmla="val 71239"/>
                </a:avLst>
              </a:prstGeom>
              <a:solidFill>
                <a:srgbClr val="FF7C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6" name="円/楕円 96">
                <a:extLst>
                  <a:ext uri="{FF2B5EF4-FFF2-40B4-BE49-F238E27FC236}">
                    <a16:creationId xmlns:a16="http://schemas.microsoft.com/office/drawing/2014/main" id="{2E28BBFD-4EDF-4805-A97B-514C00F322FD}"/>
                  </a:ext>
                </a:extLst>
              </p:cNvPr>
              <p:cNvSpPr/>
              <p:nvPr/>
            </p:nvSpPr>
            <p:spPr>
              <a:xfrm>
                <a:off x="4913124" y="2896340"/>
                <a:ext cx="67816" cy="678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E8BC9DE0-AF1A-4220-9375-E9B447E21DE7}"/>
                </a:ext>
              </a:extLst>
            </p:cNvPr>
            <p:cNvGrpSpPr/>
            <p:nvPr/>
          </p:nvGrpSpPr>
          <p:grpSpPr>
            <a:xfrm rot="21285588">
              <a:off x="-81238" y="5749634"/>
              <a:ext cx="2243851" cy="460721"/>
              <a:chOff x="4412298" y="2428237"/>
              <a:chExt cx="5265241" cy="1081091"/>
            </a:xfrm>
          </p:grpSpPr>
          <p:sp>
            <p:nvSpPr>
              <p:cNvPr id="425" name="フリーフォーム 86">
                <a:extLst>
                  <a:ext uri="{FF2B5EF4-FFF2-40B4-BE49-F238E27FC236}">
                    <a16:creationId xmlns:a16="http://schemas.microsoft.com/office/drawing/2014/main" id="{48DB5C6A-0806-42B1-8206-36A1CD3BC79B}"/>
                  </a:ext>
                </a:extLst>
              </p:cNvPr>
              <p:cNvSpPr/>
              <p:nvPr/>
            </p:nvSpPr>
            <p:spPr>
              <a:xfrm>
                <a:off x="7461504" y="3054096"/>
                <a:ext cx="1511808" cy="341376"/>
              </a:xfrm>
              <a:custGeom>
                <a:avLst/>
                <a:gdLst>
                  <a:gd name="connsiteX0" fmla="*/ 0 w 1511808"/>
                  <a:gd name="connsiteY0" fmla="*/ 188976 h 341376"/>
                  <a:gd name="connsiteX1" fmla="*/ 737616 w 1511808"/>
                  <a:gd name="connsiteY1" fmla="*/ 341376 h 341376"/>
                  <a:gd name="connsiteX2" fmla="*/ 1511808 w 1511808"/>
                  <a:gd name="connsiteY2" fmla="*/ 0 h 341376"/>
                  <a:gd name="connsiteX3" fmla="*/ 0 w 1511808"/>
                  <a:gd name="connsiteY3" fmla="*/ 188976 h 341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1808" h="341376">
                    <a:moveTo>
                      <a:pt x="0" y="188976"/>
                    </a:moveTo>
                    <a:lnTo>
                      <a:pt x="737616" y="341376"/>
                    </a:lnTo>
                    <a:lnTo>
                      <a:pt x="1511808" y="0"/>
                    </a:lnTo>
                    <a:lnTo>
                      <a:pt x="0" y="188976"/>
                    </a:lnTo>
                    <a:close/>
                  </a:path>
                </a:pathLst>
              </a:cu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円/楕円 6">
                <a:extLst>
                  <a:ext uri="{FF2B5EF4-FFF2-40B4-BE49-F238E27FC236}">
                    <a16:creationId xmlns:a16="http://schemas.microsoft.com/office/drawing/2014/main" id="{1AC8FDA4-B144-4BC9-A574-5F0FB2541F97}"/>
                  </a:ext>
                </a:extLst>
              </p:cNvPr>
              <p:cNvSpPr/>
              <p:nvPr/>
            </p:nvSpPr>
            <p:spPr>
              <a:xfrm>
                <a:off x="8985449" y="2428237"/>
                <a:ext cx="692090" cy="1081091"/>
              </a:xfrm>
              <a:custGeom>
                <a:avLst/>
                <a:gdLst>
                  <a:gd name="connsiteX0" fmla="*/ 0 w 288032"/>
                  <a:gd name="connsiteY0" fmla="*/ 540544 h 1081088"/>
                  <a:gd name="connsiteX1" fmla="*/ 144016 w 288032"/>
                  <a:gd name="connsiteY1" fmla="*/ 0 h 1081088"/>
                  <a:gd name="connsiteX2" fmla="*/ 288032 w 288032"/>
                  <a:gd name="connsiteY2" fmla="*/ 540544 h 1081088"/>
                  <a:gd name="connsiteX3" fmla="*/ 144016 w 288032"/>
                  <a:gd name="connsiteY3" fmla="*/ 1081088 h 1081088"/>
                  <a:gd name="connsiteX4" fmla="*/ 0 w 288032"/>
                  <a:gd name="connsiteY4" fmla="*/ 540544 h 1081088"/>
                  <a:gd name="connsiteX0" fmla="*/ 0 w 831592"/>
                  <a:gd name="connsiteY0" fmla="*/ 555803 h 1081127"/>
                  <a:gd name="connsiteX1" fmla="*/ 687576 w 831592"/>
                  <a:gd name="connsiteY1" fmla="*/ 19 h 1081127"/>
                  <a:gd name="connsiteX2" fmla="*/ 831592 w 831592"/>
                  <a:gd name="connsiteY2" fmla="*/ 540563 h 1081127"/>
                  <a:gd name="connsiteX3" fmla="*/ 687576 w 831592"/>
                  <a:gd name="connsiteY3" fmla="*/ 1081107 h 1081127"/>
                  <a:gd name="connsiteX4" fmla="*/ 0 w 831592"/>
                  <a:gd name="connsiteY4" fmla="*/ 555803 h 1081127"/>
                  <a:gd name="connsiteX0" fmla="*/ 0 w 692012"/>
                  <a:gd name="connsiteY0" fmla="*/ 555787 h 1081093"/>
                  <a:gd name="connsiteX1" fmla="*/ 687576 w 692012"/>
                  <a:gd name="connsiteY1" fmla="*/ 3 h 1081093"/>
                  <a:gd name="connsiteX2" fmla="*/ 313432 w 692012"/>
                  <a:gd name="connsiteY2" fmla="*/ 560867 h 1081093"/>
                  <a:gd name="connsiteX3" fmla="*/ 687576 w 692012"/>
                  <a:gd name="connsiteY3" fmla="*/ 1081091 h 1081093"/>
                  <a:gd name="connsiteX4" fmla="*/ 0 w 692012"/>
                  <a:gd name="connsiteY4" fmla="*/ 555787 h 1081093"/>
                  <a:gd name="connsiteX0" fmla="*/ 0 w 692060"/>
                  <a:gd name="connsiteY0" fmla="*/ 555787 h 1081092"/>
                  <a:gd name="connsiteX1" fmla="*/ 687576 w 692060"/>
                  <a:gd name="connsiteY1" fmla="*/ 3 h 1081092"/>
                  <a:gd name="connsiteX2" fmla="*/ 313432 w 692060"/>
                  <a:gd name="connsiteY2" fmla="*/ 560867 h 1081092"/>
                  <a:gd name="connsiteX3" fmla="*/ 687576 w 692060"/>
                  <a:gd name="connsiteY3" fmla="*/ 1081091 h 1081092"/>
                  <a:gd name="connsiteX4" fmla="*/ 0 w 692060"/>
                  <a:gd name="connsiteY4" fmla="*/ 555787 h 1081092"/>
                  <a:gd name="connsiteX0" fmla="*/ 30 w 692090"/>
                  <a:gd name="connsiteY0" fmla="*/ 555786 h 1081091"/>
                  <a:gd name="connsiteX1" fmla="*/ 687606 w 692090"/>
                  <a:gd name="connsiteY1" fmla="*/ 2 h 1081091"/>
                  <a:gd name="connsiteX2" fmla="*/ 313462 w 692090"/>
                  <a:gd name="connsiteY2" fmla="*/ 560866 h 1081091"/>
                  <a:gd name="connsiteX3" fmla="*/ 687606 w 692090"/>
                  <a:gd name="connsiteY3" fmla="*/ 1081090 h 1081091"/>
                  <a:gd name="connsiteX4" fmla="*/ 30 w 692090"/>
                  <a:gd name="connsiteY4" fmla="*/ 555786 h 1081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090" h="1081091">
                    <a:moveTo>
                      <a:pt x="30" y="555786"/>
                    </a:moveTo>
                    <a:cubicBezTo>
                      <a:pt x="-5050" y="379172"/>
                      <a:pt x="635367" y="-845"/>
                      <a:pt x="687606" y="2"/>
                    </a:cubicBezTo>
                    <a:cubicBezTo>
                      <a:pt x="739845" y="849"/>
                      <a:pt x="318542" y="470612"/>
                      <a:pt x="313462" y="560866"/>
                    </a:cubicBezTo>
                    <a:cubicBezTo>
                      <a:pt x="308382" y="651120"/>
                      <a:pt x="739845" y="1081937"/>
                      <a:pt x="687606" y="1081090"/>
                    </a:cubicBezTo>
                    <a:cubicBezTo>
                      <a:pt x="635367" y="1080243"/>
                      <a:pt x="5110" y="732400"/>
                      <a:pt x="30" y="555786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フリーフォーム 88">
                <a:extLst>
                  <a:ext uri="{FF2B5EF4-FFF2-40B4-BE49-F238E27FC236}">
                    <a16:creationId xmlns:a16="http://schemas.microsoft.com/office/drawing/2014/main" id="{8E26613A-3B6D-4E30-87C3-26501A6206CA}"/>
                  </a:ext>
                </a:extLst>
              </p:cNvPr>
              <p:cNvSpPr/>
              <p:nvPr/>
            </p:nvSpPr>
            <p:spPr>
              <a:xfrm>
                <a:off x="7399020" y="2579370"/>
                <a:ext cx="1680210" cy="339090"/>
              </a:xfrm>
              <a:custGeom>
                <a:avLst/>
                <a:gdLst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74420 w 1680210"/>
                  <a:gd name="connsiteY5" fmla="*/ 99060 h 323850"/>
                  <a:gd name="connsiteX6" fmla="*/ 1173480 w 1680210"/>
                  <a:gd name="connsiteY6" fmla="*/ 201930 h 323850"/>
                  <a:gd name="connsiteX7" fmla="*/ 1325880 w 1680210"/>
                  <a:gd name="connsiteY7" fmla="*/ 14478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25880 w 1680210"/>
                  <a:gd name="connsiteY7" fmla="*/ 14478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37310 w 1680210"/>
                  <a:gd name="connsiteY7" fmla="*/ 152400 h 323850"/>
                  <a:gd name="connsiteX8" fmla="*/ 1436370 w 1680210"/>
                  <a:gd name="connsiteY8" fmla="*/ 243840 h 323850"/>
                  <a:gd name="connsiteX9" fmla="*/ 1554480 w 1680210"/>
                  <a:gd name="connsiteY9" fmla="*/ 18669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91440 h 323850"/>
                  <a:gd name="connsiteX1" fmla="*/ 430530 w 1680210"/>
                  <a:gd name="connsiteY1" fmla="*/ 0 h 323850"/>
                  <a:gd name="connsiteX2" fmla="*/ 685800 w 1680210"/>
                  <a:gd name="connsiteY2" fmla="*/ 148590 h 323850"/>
                  <a:gd name="connsiteX3" fmla="*/ 842010 w 1680210"/>
                  <a:gd name="connsiteY3" fmla="*/ 68580 h 323850"/>
                  <a:gd name="connsiteX4" fmla="*/ 956310 w 1680210"/>
                  <a:gd name="connsiteY4" fmla="*/ 171450 h 323850"/>
                  <a:gd name="connsiteX5" fmla="*/ 1089660 w 1680210"/>
                  <a:gd name="connsiteY5" fmla="*/ 110490 h 323850"/>
                  <a:gd name="connsiteX6" fmla="*/ 1173480 w 1680210"/>
                  <a:gd name="connsiteY6" fmla="*/ 201930 h 323850"/>
                  <a:gd name="connsiteX7" fmla="*/ 1337310 w 1680210"/>
                  <a:gd name="connsiteY7" fmla="*/ 152400 h 323850"/>
                  <a:gd name="connsiteX8" fmla="*/ 1436370 w 1680210"/>
                  <a:gd name="connsiteY8" fmla="*/ 243840 h 323850"/>
                  <a:gd name="connsiteX9" fmla="*/ 1562100 w 1680210"/>
                  <a:gd name="connsiteY9" fmla="*/ 213360 h 323850"/>
                  <a:gd name="connsiteX10" fmla="*/ 1680210 w 1680210"/>
                  <a:gd name="connsiteY10" fmla="*/ 323850 h 323850"/>
                  <a:gd name="connsiteX11" fmla="*/ 0 w 1680210"/>
                  <a:gd name="connsiteY11" fmla="*/ 91440 h 32385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63830 h 339090"/>
                  <a:gd name="connsiteX3" fmla="*/ 842010 w 1680210"/>
                  <a:gd name="connsiteY3" fmla="*/ 8382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40970 h 339090"/>
                  <a:gd name="connsiteX3" fmla="*/ 842010 w 1680210"/>
                  <a:gd name="connsiteY3" fmla="*/ 8382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  <a:gd name="connsiteX0" fmla="*/ 0 w 1680210"/>
                  <a:gd name="connsiteY0" fmla="*/ 106680 h 339090"/>
                  <a:gd name="connsiteX1" fmla="*/ 426720 w 1680210"/>
                  <a:gd name="connsiteY1" fmla="*/ 0 h 339090"/>
                  <a:gd name="connsiteX2" fmla="*/ 685800 w 1680210"/>
                  <a:gd name="connsiteY2" fmla="*/ 140970 h 339090"/>
                  <a:gd name="connsiteX3" fmla="*/ 842010 w 1680210"/>
                  <a:gd name="connsiteY3" fmla="*/ 72390 h 339090"/>
                  <a:gd name="connsiteX4" fmla="*/ 956310 w 1680210"/>
                  <a:gd name="connsiteY4" fmla="*/ 186690 h 339090"/>
                  <a:gd name="connsiteX5" fmla="*/ 1089660 w 1680210"/>
                  <a:gd name="connsiteY5" fmla="*/ 125730 h 339090"/>
                  <a:gd name="connsiteX6" fmla="*/ 1173480 w 1680210"/>
                  <a:gd name="connsiteY6" fmla="*/ 217170 h 339090"/>
                  <a:gd name="connsiteX7" fmla="*/ 1337310 w 1680210"/>
                  <a:gd name="connsiteY7" fmla="*/ 167640 h 339090"/>
                  <a:gd name="connsiteX8" fmla="*/ 1436370 w 1680210"/>
                  <a:gd name="connsiteY8" fmla="*/ 259080 h 339090"/>
                  <a:gd name="connsiteX9" fmla="*/ 1562100 w 1680210"/>
                  <a:gd name="connsiteY9" fmla="*/ 228600 h 339090"/>
                  <a:gd name="connsiteX10" fmla="*/ 1680210 w 1680210"/>
                  <a:gd name="connsiteY10" fmla="*/ 339090 h 339090"/>
                  <a:gd name="connsiteX11" fmla="*/ 0 w 1680210"/>
                  <a:gd name="connsiteY11" fmla="*/ 106680 h 339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80210" h="339090">
                    <a:moveTo>
                      <a:pt x="0" y="106680"/>
                    </a:moveTo>
                    <a:lnTo>
                      <a:pt x="426720" y="0"/>
                    </a:lnTo>
                    <a:lnTo>
                      <a:pt x="685800" y="140970"/>
                    </a:lnTo>
                    <a:lnTo>
                      <a:pt x="842010" y="72390"/>
                    </a:lnTo>
                    <a:lnTo>
                      <a:pt x="956310" y="186690"/>
                    </a:lnTo>
                    <a:lnTo>
                      <a:pt x="1089660" y="125730"/>
                    </a:lnTo>
                    <a:lnTo>
                      <a:pt x="1173480" y="217170"/>
                    </a:lnTo>
                    <a:lnTo>
                      <a:pt x="1337310" y="167640"/>
                    </a:lnTo>
                    <a:lnTo>
                      <a:pt x="1436370" y="259080"/>
                    </a:lnTo>
                    <a:lnTo>
                      <a:pt x="1562100" y="228600"/>
                    </a:lnTo>
                    <a:lnTo>
                      <a:pt x="1680210" y="339090"/>
                    </a:lnTo>
                    <a:lnTo>
                      <a:pt x="0" y="106680"/>
                    </a:lnTo>
                    <a:close/>
                  </a:path>
                </a:pathLst>
              </a:custGeom>
              <a:pattFill prst="narVert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円/楕円 1">
                <a:extLst>
                  <a:ext uri="{FF2B5EF4-FFF2-40B4-BE49-F238E27FC236}">
                    <a16:creationId xmlns:a16="http://schemas.microsoft.com/office/drawing/2014/main" id="{CC15F577-AC1A-4EF1-82C1-6DBAE6FCAB1C}"/>
                  </a:ext>
                </a:extLst>
              </p:cNvPr>
              <p:cNvSpPr/>
              <p:nvPr/>
            </p:nvSpPr>
            <p:spPr>
              <a:xfrm>
                <a:off x="4412298" y="2634814"/>
                <a:ext cx="4789174" cy="683420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174" h="683420">
                    <a:moveTo>
                      <a:pt x="158" y="341710"/>
                    </a:moveTo>
                    <a:cubicBezTo>
                      <a:pt x="-15082" y="259669"/>
                      <a:pt x="1072216" y="0"/>
                      <a:pt x="2394666" y="0"/>
                    </a:cubicBezTo>
                    <a:cubicBezTo>
                      <a:pt x="3717116" y="0"/>
                      <a:pt x="4789174" y="229189"/>
                      <a:pt x="4789174" y="341710"/>
                    </a:cubicBezTo>
                    <a:cubicBezTo>
                      <a:pt x="4789174" y="454231"/>
                      <a:pt x="3717116" y="683420"/>
                      <a:pt x="2394666" y="683420"/>
                    </a:cubicBezTo>
                    <a:cubicBezTo>
                      <a:pt x="1072216" y="683420"/>
                      <a:pt x="15398" y="423751"/>
                      <a:pt x="158" y="34171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円/楕円 1">
                <a:extLst>
                  <a:ext uri="{FF2B5EF4-FFF2-40B4-BE49-F238E27FC236}">
                    <a16:creationId xmlns:a16="http://schemas.microsoft.com/office/drawing/2014/main" id="{0279311A-82FC-47CC-A3C7-2D1EC8E57628}"/>
                  </a:ext>
                </a:extLst>
              </p:cNvPr>
              <p:cNvSpPr/>
              <p:nvPr/>
            </p:nvSpPr>
            <p:spPr>
              <a:xfrm>
                <a:off x="4412455" y="2798644"/>
                <a:ext cx="4789017" cy="542450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 w 4789017"/>
                  <a:gd name="connsiteY0" fmla="*/ 177880 h 519590"/>
                  <a:gd name="connsiteX1" fmla="*/ 2390699 w 4789017"/>
                  <a:gd name="connsiteY1" fmla="*/ 0 h 519590"/>
                  <a:gd name="connsiteX2" fmla="*/ 4789017 w 4789017"/>
                  <a:gd name="connsiteY2" fmla="*/ 177880 h 519590"/>
                  <a:gd name="connsiteX3" fmla="*/ 2394509 w 4789017"/>
                  <a:gd name="connsiteY3" fmla="*/ 519590 h 519590"/>
                  <a:gd name="connsiteX4" fmla="*/ 1 w 4789017"/>
                  <a:gd name="connsiteY4" fmla="*/ 177880 h 519590"/>
                  <a:gd name="connsiteX0" fmla="*/ 1 w 4789017"/>
                  <a:gd name="connsiteY0" fmla="*/ 177880 h 542450"/>
                  <a:gd name="connsiteX1" fmla="*/ 2390699 w 4789017"/>
                  <a:gd name="connsiteY1" fmla="*/ 0 h 542450"/>
                  <a:gd name="connsiteX2" fmla="*/ 4789017 w 4789017"/>
                  <a:gd name="connsiteY2" fmla="*/ 177880 h 542450"/>
                  <a:gd name="connsiteX3" fmla="*/ 2394509 w 4789017"/>
                  <a:gd name="connsiteY3" fmla="*/ 542450 h 542450"/>
                  <a:gd name="connsiteX4" fmla="*/ 1 w 4789017"/>
                  <a:gd name="connsiteY4" fmla="*/ 177880 h 54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017" h="542450">
                    <a:moveTo>
                      <a:pt x="1" y="177880"/>
                    </a:moveTo>
                    <a:cubicBezTo>
                      <a:pt x="-634" y="87472"/>
                      <a:pt x="1068249" y="0"/>
                      <a:pt x="2390699" y="0"/>
                    </a:cubicBezTo>
                    <a:cubicBezTo>
                      <a:pt x="3713149" y="0"/>
                      <a:pt x="4788382" y="87472"/>
                      <a:pt x="4789017" y="177880"/>
                    </a:cubicBezTo>
                    <a:cubicBezTo>
                      <a:pt x="4789652" y="268288"/>
                      <a:pt x="3716959" y="542450"/>
                      <a:pt x="2394509" y="542450"/>
                    </a:cubicBezTo>
                    <a:cubicBezTo>
                      <a:pt x="1072059" y="542450"/>
                      <a:pt x="636" y="268288"/>
                      <a:pt x="1" y="1778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tint val="66000"/>
                      <a:satMod val="160000"/>
                    </a:schemeClr>
                  </a:gs>
                  <a:gs pos="50000">
                    <a:schemeClr val="bg1">
                      <a:lumMod val="50000"/>
                      <a:tint val="44500"/>
                      <a:satMod val="160000"/>
                    </a:schemeClr>
                  </a:gs>
                  <a:gs pos="100000">
                    <a:schemeClr val="bg1">
                      <a:lumMod val="50000"/>
                      <a:tint val="23500"/>
                      <a:satMod val="160000"/>
                    </a:schemeClr>
                  </a:gs>
                </a:gsLst>
                <a:lin ang="135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0" name="円/楕円 1">
                <a:extLst>
                  <a:ext uri="{FF2B5EF4-FFF2-40B4-BE49-F238E27FC236}">
                    <a16:creationId xmlns:a16="http://schemas.microsoft.com/office/drawing/2014/main" id="{566FFAE1-8613-4BDB-BEB3-4D13C2712E64}"/>
                  </a:ext>
                </a:extLst>
              </p:cNvPr>
              <p:cNvSpPr/>
              <p:nvPr/>
            </p:nvSpPr>
            <p:spPr>
              <a:xfrm>
                <a:off x="4916997" y="2864125"/>
                <a:ext cx="4068452" cy="148593"/>
              </a:xfrm>
              <a:custGeom>
                <a:avLst/>
                <a:gdLst>
                  <a:gd name="connsiteX0" fmla="*/ 0 w 4789016"/>
                  <a:gd name="connsiteY0" fmla="*/ 341710 h 683419"/>
                  <a:gd name="connsiteX1" fmla="*/ 2394508 w 4789016"/>
                  <a:gd name="connsiteY1" fmla="*/ 0 h 683419"/>
                  <a:gd name="connsiteX2" fmla="*/ 4789016 w 4789016"/>
                  <a:gd name="connsiteY2" fmla="*/ 341710 h 683419"/>
                  <a:gd name="connsiteX3" fmla="*/ 2394508 w 4789016"/>
                  <a:gd name="connsiteY3" fmla="*/ 683420 h 683419"/>
                  <a:gd name="connsiteX4" fmla="*/ 0 w 4789016"/>
                  <a:gd name="connsiteY4" fmla="*/ 341710 h 683419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58 w 4789174"/>
                  <a:gd name="connsiteY0" fmla="*/ 341710 h 683420"/>
                  <a:gd name="connsiteX1" fmla="*/ 2394666 w 4789174"/>
                  <a:gd name="connsiteY1" fmla="*/ 0 h 683420"/>
                  <a:gd name="connsiteX2" fmla="*/ 4789174 w 4789174"/>
                  <a:gd name="connsiteY2" fmla="*/ 341710 h 683420"/>
                  <a:gd name="connsiteX3" fmla="*/ 2394666 w 4789174"/>
                  <a:gd name="connsiteY3" fmla="*/ 683420 h 683420"/>
                  <a:gd name="connsiteX4" fmla="*/ 158 w 4789174"/>
                  <a:gd name="connsiteY4" fmla="*/ 341710 h 683420"/>
                  <a:gd name="connsiteX0" fmla="*/ 1 w 4789017"/>
                  <a:gd name="connsiteY0" fmla="*/ 177880 h 519590"/>
                  <a:gd name="connsiteX1" fmla="*/ 2390699 w 4789017"/>
                  <a:gd name="connsiteY1" fmla="*/ 0 h 519590"/>
                  <a:gd name="connsiteX2" fmla="*/ 4789017 w 4789017"/>
                  <a:gd name="connsiteY2" fmla="*/ 177880 h 519590"/>
                  <a:gd name="connsiteX3" fmla="*/ 2394509 w 4789017"/>
                  <a:gd name="connsiteY3" fmla="*/ 519590 h 519590"/>
                  <a:gd name="connsiteX4" fmla="*/ 1 w 4789017"/>
                  <a:gd name="connsiteY4" fmla="*/ 177880 h 519590"/>
                  <a:gd name="connsiteX0" fmla="*/ 1 w 4789017"/>
                  <a:gd name="connsiteY0" fmla="*/ 337751 h 679461"/>
                  <a:gd name="connsiteX1" fmla="*/ 2399669 w 4789017"/>
                  <a:gd name="connsiteY1" fmla="*/ 0 h 679461"/>
                  <a:gd name="connsiteX2" fmla="*/ 4789017 w 4789017"/>
                  <a:gd name="connsiteY2" fmla="*/ 337751 h 679461"/>
                  <a:gd name="connsiteX3" fmla="*/ 2394509 w 4789017"/>
                  <a:gd name="connsiteY3" fmla="*/ 679461 h 679461"/>
                  <a:gd name="connsiteX4" fmla="*/ 1 w 4789017"/>
                  <a:gd name="connsiteY4" fmla="*/ 337751 h 679461"/>
                  <a:gd name="connsiteX0" fmla="*/ 1 w 4789017"/>
                  <a:gd name="connsiteY0" fmla="*/ 337751 h 519590"/>
                  <a:gd name="connsiteX1" fmla="*/ 2399669 w 4789017"/>
                  <a:gd name="connsiteY1" fmla="*/ 0 h 519590"/>
                  <a:gd name="connsiteX2" fmla="*/ 4789017 w 4789017"/>
                  <a:gd name="connsiteY2" fmla="*/ 337751 h 519590"/>
                  <a:gd name="connsiteX3" fmla="*/ 2394510 w 4789017"/>
                  <a:gd name="connsiteY3" fmla="*/ 519590 h 519590"/>
                  <a:gd name="connsiteX4" fmla="*/ 1 w 4789017"/>
                  <a:gd name="connsiteY4" fmla="*/ 337751 h 519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89017" h="519590">
                    <a:moveTo>
                      <a:pt x="1" y="337751"/>
                    </a:moveTo>
                    <a:cubicBezTo>
                      <a:pt x="861" y="251153"/>
                      <a:pt x="1077219" y="0"/>
                      <a:pt x="2399669" y="0"/>
                    </a:cubicBezTo>
                    <a:cubicBezTo>
                      <a:pt x="3722119" y="0"/>
                      <a:pt x="4789877" y="251153"/>
                      <a:pt x="4789017" y="337751"/>
                    </a:cubicBezTo>
                    <a:cubicBezTo>
                      <a:pt x="4788157" y="424349"/>
                      <a:pt x="3716960" y="519590"/>
                      <a:pt x="2394510" y="519590"/>
                    </a:cubicBezTo>
                    <a:cubicBezTo>
                      <a:pt x="1072060" y="519590"/>
                      <a:pt x="-859" y="424349"/>
                      <a:pt x="1" y="337751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1" name="円/楕円 92">
                <a:extLst>
                  <a:ext uri="{FF2B5EF4-FFF2-40B4-BE49-F238E27FC236}">
                    <a16:creationId xmlns:a16="http://schemas.microsoft.com/office/drawing/2014/main" id="{01B47FDF-5F8D-4153-BAD9-59401AB67855}"/>
                  </a:ext>
                </a:extLst>
              </p:cNvPr>
              <p:cNvSpPr/>
              <p:nvPr/>
            </p:nvSpPr>
            <p:spPr>
              <a:xfrm>
                <a:off x="4808984" y="2842415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円/楕円 93">
                <a:extLst>
                  <a:ext uri="{FF2B5EF4-FFF2-40B4-BE49-F238E27FC236}">
                    <a16:creationId xmlns:a16="http://schemas.microsoft.com/office/drawing/2014/main" id="{144D2FDD-2EB8-4197-82CC-E2C393DC1D04}"/>
                  </a:ext>
                </a:extLst>
              </p:cNvPr>
              <p:cNvSpPr/>
              <p:nvPr/>
            </p:nvSpPr>
            <p:spPr>
              <a:xfrm>
                <a:off x="4849180" y="2882611"/>
                <a:ext cx="135632" cy="13563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二等辺三角形 4">
                <a:extLst>
                  <a:ext uri="{FF2B5EF4-FFF2-40B4-BE49-F238E27FC236}">
                    <a16:creationId xmlns:a16="http://schemas.microsoft.com/office/drawing/2014/main" id="{77F35F03-38D4-45AE-8C59-60AB2A290058}"/>
                  </a:ext>
                </a:extLst>
              </p:cNvPr>
              <p:cNvSpPr/>
              <p:nvPr/>
            </p:nvSpPr>
            <p:spPr>
              <a:xfrm rot="16200000">
                <a:off x="5388535" y="2854977"/>
                <a:ext cx="236107" cy="458356"/>
              </a:xfrm>
              <a:custGeom>
                <a:avLst/>
                <a:gdLst>
                  <a:gd name="connsiteX0" fmla="*/ 0 w 360040"/>
                  <a:gd name="connsiteY0" fmla="*/ 503238 h 503238"/>
                  <a:gd name="connsiteX1" fmla="*/ 180020 w 360040"/>
                  <a:gd name="connsiteY1" fmla="*/ 0 h 503238"/>
                  <a:gd name="connsiteX2" fmla="*/ 360040 w 360040"/>
                  <a:gd name="connsiteY2" fmla="*/ 503238 h 503238"/>
                  <a:gd name="connsiteX3" fmla="*/ 0 w 360040"/>
                  <a:gd name="connsiteY3" fmla="*/ 503238 h 503238"/>
                  <a:gd name="connsiteX0" fmla="*/ 0 w 360040"/>
                  <a:gd name="connsiteY0" fmla="*/ 503238 h 528638"/>
                  <a:gd name="connsiteX1" fmla="*/ 180020 w 360040"/>
                  <a:gd name="connsiteY1" fmla="*/ 0 h 528638"/>
                  <a:gd name="connsiteX2" fmla="*/ 360040 w 360040"/>
                  <a:gd name="connsiteY2" fmla="*/ 503238 h 528638"/>
                  <a:gd name="connsiteX3" fmla="*/ 0 w 360040"/>
                  <a:gd name="connsiteY3" fmla="*/ 503238 h 528638"/>
                  <a:gd name="connsiteX0" fmla="*/ 5143 w 365183"/>
                  <a:gd name="connsiteY0" fmla="*/ 503238 h 528638"/>
                  <a:gd name="connsiteX1" fmla="*/ 185163 w 365183"/>
                  <a:gd name="connsiteY1" fmla="*/ 0 h 528638"/>
                  <a:gd name="connsiteX2" fmla="*/ 365183 w 365183"/>
                  <a:gd name="connsiteY2" fmla="*/ 503238 h 528638"/>
                  <a:gd name="connsiteX3" fmla="*/ 5143 w 365183"/>
                  <a:gd name="connsiteY3" fmla="*/ 503238 h 528638"/>
                  <a:gd name="connsiteX0" fmla="*/ 5143 w 365183"/>
                  <a:gd name="connsiteY0" fmla="*/ 503238 h 503238"/>
                  <a:gd name="connsiteX1" fmla="*/ 185163 w 365183"/>
                  <a:gd name="connsiteY1" fmla="*/ 0 h 503238"/>
                  <a:gd name="connsiteX2" fmla="*/ 365183 w 365183"/>
                  <a:gd name="connsiteY2" fmla="*/ 503238 h 503238"/>
                  <a:gd name="connsiteX3" fmla="*/ 5143 w 365183"/>
                  <a:gd name="connsiteY3" fmla="*/ 503238 h 503238"/>
                  <a:gd name="connsiteX0" fmla="*/ 5143 w 375522"/>
                  <a:gd name="connsiteY0" fmla="*/ 503238 h 503238"/>
                  <a:gd name="connsiteX1" fmla="*/ 185163 w 375522"/>
                  <a:gd name="connsiteY1" fmla="*/ 0 h 503238"/>
                  <a:gd name="connsiteX2" fmla="*/ 365183 w 375522"/>
                  <a:gd name="connsiteY2" fmla="*/ 503238 h 503238"/>
                  <a:gd name="connsiteX3" fmla="*/ 5143 w 375522"/>
                  <a:gd name="connsiteY3" fmla="*/ 503238 h 503238"/>
                  <a:gd name="connsiteX0" fmla="*/ 5143 w 376660"/>
                  <a:gd name="connsiteY0" fmla="*/ 503238 h 503238"/>
                  <a:gd name="connsiteX1" fmla="*/ 185163 w 376660"/>
                  <a:gd name="connsiteY1" fmla="*/ 0 h 503238"/>
                  <a:gd name="connsiteX2" fmla="*/ 365183 w 376660"/>
                  <a:gd name="connsiteY2" fmla="*/ 503238 h 503238"/>
                  <a:gd name="connsiteX3" fmla="*/ 5143 w 376660"/>
                  <a:gd name="connsiteY3" fmla="*/ 503238 h 503238"/>
                  <a:gd name="connsiteX0" fmla="*/ 5839 w 377356"/>
                  <a:gd name="connsiteY0" fmla="*/ 503238 h 503238"/>
                  <a:gd name="connsiteX1" fmla="*/ 185859 w 377356"/>
                  <a:gd name="connsiteY1" fmla="*/ 0 h 503238"/>
                  <a:gd name="connsiteX2" fmla="*/ 365879 w 377356"/>
                  <a:gd name="connsiteY2" fmla="*/ 503238 h 503238"/>
                  <a:gd name="connsiteX3" fmla="*/ 5839 w 377356"/>
                  <a:gd name="connsiteY3" fmla="*/ 503238 h 503238"/>
                  <a:gd name="connsiteX0" fmla="*/ 10274 w 381791"/>
                  <a:gd name="connsiteY0" fmla="*/ 503238 h 503238"/>
                  <a:gd name="connsiteX1" fmla="*/ 190294 w 381791"/>
                  <a:gd name="connsiteY1" fmla="*/ 0 h 503238"/>
                  <a:gd name="connsiteX2" fmla="*/ 370314 w 381791"/>
                  <a:gd name="connsiteY2" fmla="*/ 503238 h 503238"/>
                  <a:gd name="connsiteX3" fmla="*/ 10274 w 381791"/>
                  <a:gd name="connsiteY3" fmla="*/ 503238 h 503238"/>
                  <a:gd name="connsiteX0" fmla="*/ 5149 w 564427"/>
                  <a:gd name="connsiteY0" fmla="*/ 893780 h 899473"/>
                  <a:gd name="connsiteX1" fmla="*/ 372930 w 564427"/>
                  <a:gd name="connsiteY1" fmla="*/ 0 h 899473"/>
                  <a:gd name="connsiteX2" fmla="*/ 552950 w 564427"/>
                  <a:gd name="connsiteY2" fmla="*/ 503238 h 899473"/>
                  <a:gd name="connsiteX3" fmla="*/ 5149 w 564427"/>
                  <a:gd name="connsiteY3" fmla="*/ 893780 h 899473"/>
                  <a:gd name="connsiteX0" fmla="*/ 5149 w 465425"/>
                  <a:gd name="connsiteY0" fmla="*/ 893780 h 903530"/>
                  <a:gd name="connsiteX1" fmla="*/ 372930 w 465425"/>
                  <a:gd name="connsiteY1" fmla="*/ 0 h 903530"/>
                  <a:gd name="connsiteX2" fmla="*/ 440294 w 465425"/>
                  <a:gd name="connsiteY2" fmla="*/ 683488 h 903530"/>
                  <a:gd name="connsiteX3" fmla="*/ 5149 w 465425"/>
                  <a:gd name="connsiteY3" fmla="*/ 893780 h 903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5425" h="903530">
                    <a:moveTo>
                      <a:pt x="5149" y="893780"/>
                    </a:moveTo>
                    <a:cubicBezTo>
                      <a:pt x="-45334" y="821284"/>
                      <a:pt x="290063" y="114406"/>
                      <a:pt x="372930" y="0"/>
                    </a:cubicBezTo>
                    <a:cubicBezTo>
                      <a:pt x="455797" y="106786"/>
                      <a:pt x="494587" y="630042"/>
                      <a:pt x="440294" y="683488"/>
                    </a:cubicBezTo>
                    <a:cubicBezTo>
                      <a:pt x="381241" y="740638"/>
                      <a:pt x="48962" y="950930"/>
                      <a:pt x="5149" y="893780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4" name="月 433">
                <a:extLst>
                  <a:ext uri="{FF2B5EF4-FFF2-40B4-BE49-F238E27FC236}">
                    <a16:creationId xmlns:a16="http://schemas.microsoft.com/office/drawing/2014/main" id="{BDC658AA-6089-4BBE-8B75-2819F7249A19}"/>
                  </a:ext>
                </a:extLst>
              </p:cNvPr>
              <p:cNvSpPr/>
              <p:nvPr/>
            </p:nvSpPr>
            <p:spPr>
              <a:xfrm rot="10800000">
                <a:off x="5223594" y="2864124"/>
                <a:ext cx="107635" cy="268903"/>
              </a:xfrm>
              <a:prstGeom prst="moon">
                <a:avLst>
                  <a:gd name="adj" fmla="val 71239"/>
                </a:avLst>
              </a:prstGeom>
              <a:solidFill>
                <a:srgbClr val="FF7C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円/楕円 96">
                <a:extLst>
                  <a:ext uri="{FF2B5EF4-FFF2-40B4-BE49-F238E27FC236}">
                    <a16:creationId xmlns:a16="http://schemas.microsoft.com/office/drawing/2014/main" id="{A2AD53B1-2914-4F53-80E6-1B855DF6A7E5}"/>
                  </a:ext>
                </a:extLst>
              </p:cNvPr>
              <p:cNvSpPr/>
              <p:nvPr/>
            </p:nvSpPr>
            <p:spPr>
              <a:xfrm>
                <a:off x="4913124" y="2896340"/>
                <a:ext cx="67816" cy="6781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1F482D32-23D8-4441-B5D8-45B252062705}"/>
              </a:ext>
            </a:extLst>
          </p:cNvPr>
          <p:cNvGrpSpPr/>
          <p:nvPr/>
        </p:nvGrpSpPr>
        <p:grpSpPr>
          <a:xfrm>
            <a:off x="6627643" y="1120094"/>
            <a:ext cx="2541706" cy="2308906"/>
            <a:chOff x="167595" y="299561"/>
            <a:chExt cx="4534400" cy="4119086"/>
          </a:xfrm>
        </p:grpSpPr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014C05A1-83FA-496E-BC5A-0C95096A5D91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489" name="月 488">
                <a:extLst>
                  <a:ext uri="{FF2B5EF4-FFF2-40B4-BE49-F238E27FC236}">
                    <a16:creationId xmlns:a16="http://schemas.microsoft.com/office/drawing/2014/main" id="{46AE5429-2CF0-4EE2-AB45-8E6A7E49C88A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60EBF7C7-2F4A-471A-BF24-68B3B7F23BFA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246141A1-ED05-4DDF-9441-4F21F5DEF016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4CD6A29C-CAFA-433E-8728-44F144B7B9DC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2E7629AD-D568-4001-9948-CCA50E88F557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4" name="台形 493">
                <a:extLst>
                  <a:ext uri="{FF2B5EF4-FFF2-40B4-BE49-F238E27FC236}">
                    <a16:creationId xmlns:a16="http://schemas.microsoft.com/office/drawing/2014/main" id="{C5B9FC4B-DEC7-45B7-BEBF-E83BAC3DA004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0824C787-4740-42AF-8E72-3192FA4A7CC1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C420BA39-3793-4709-9189-34391C5F7B05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楕円 3">
                <a:extLst>
                  <a:ext uri="{FF2B5EF4-FFF2-40B4-BE49-F238E27FC236}">
                    <a16:creationId xmlns:a16="http://schemas.microsoft.com/office/drawing/2014/main" id="{60378FBB-99D1-488D-8347-F048FEA1486B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楕円 3">
                <a:extLst>
                  <a:ext uri="{FF2B5EF4-FFF2-40B4-BE49-F238E27FC236}">
                    <a16:creationId xmlns:a16="http://schemas.microsoft.com/office/drawing/2014/main" id="{542DC792-7637-45F0-935F-93B54098819C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5BBAA71F-DB8D-4E6C-B98C-9F3B31DD1A59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CFC3D26C-969B-4D52-95C0-AB35DA8ECBCF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2" name="四角形: 角を丸くする 481">
              <a:extLst>
                <a:ext uri="{FF2B5EF4-FFF2-40B4-BE49-F238E27FC236}">
                  <a16:creationId xmlns:a16="http://schemas.microsoft.com/office/drawing/2014/main" id="{D30A24F4-3187-4CD8-88D0-76077F9D20A1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3" name="四角形: 角を丸くする 482">
              <a:extLst>
                <a:ext uri="{FF2B5EF4-FFF2-40B4-BE49-F238E27FC236}">
                  <a16:creationId xmlns:a16="http://schemas.microsoft.com/office/drawing/2014/main" id="{FF326CE8-07E3-4162-ACB6-2B50CBE22B90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4" name="四角形: 角を丸くする 483">
              <a:extLst>
                <a:ext uri="{FF2B5EF4-FFF2-40B4-BE49-F238E27FC236}">
                  <a16:creationId xmlns:a16="http://schemas.microsoft.com/office/drawing/2014/main" id="{E4AAD122-36FD-4AE3-81EE-89E5E0B3077E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5" name="楕円 484">
              <a:extLst>
                <a:ext uri="{FF2B5EF4-FFF2-40B4-BE49-F238E27FC236}">
                  <a16:creationId xmlns:a16="http://schemas.microsoft.com/office/drawing/2014/main" id="{5BEA90FC-67A9-4FF3-8FA0-A0295F8F0D89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6" name="楕円 485">
              <a:extLst>
                <a:ext uri="{FF2B5EF4-FFF2-40B4-BE49-F238E27FC236}">
                  <a16:creationId xmlns:a16="http://schemas.microsoft.com/office/drawing/2014/main" id="{677C9F45-05C4-4D47-861F-204E936B7FA4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7" name="四角形: 角を丸くする 486">
              <a:extLst>
                <a:ext uri="{FF2B5EF4-FFF2-40B4-BE49-F238E27FC236}">
                  <a16:creationId xmlns:a16="http://schemas.microsoft.com/office/drawing/2014/main" id="{BC666861-1C80-4CEF-986A-1A02DED66193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8" name="四角形: 角を丸くする 487">
              <a:extLst>
                <a:ext uri="{FF2B5EF4-FFF2-40B4-BE49-F238E27FC236}">
                  <a16:creationId xmlns:a16="http://schemas.microsoft.com/office/drawing/2014/main" id="{F4564506-4B0E-4F5B-BBD0-4C962685722E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2066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A4 210 x 297 mm</PresentationFormat>
  <Paragraphs>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Office ​​テーマ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pptxf80_岩手県をイメージするイラスト</dc:title>
  <dc:subject>pptxf80_岩手県をイメージするイラスト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2020-12-22T06:25:11Z</dcterms:modified>
  <cp:category/>
  <cp:version>1</cp:version>
</cp:coreProperties>
</file>